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7560005" cy="1069200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0" Type="http://schemas.openxmlformats.org/officeDocument/2006/relationships/viewProps" Target="viewProps.xml"/><Relationship Id="rId6" Type="http://schemas.openxmlformats.org/officeDocument/2006/relationships/slide" Target="slides/slide5.xml"/><Relationship Id="rId59" Type="http://schemas.openxmlformats.org/officeDocument/2006/relationships/tableStyles" Target="tableStyles.xml"/><Relationship Id="rId58" Type="http://schemas.openxmlformats.org/officeDocument/2006/relationships/presProps" Target="presProps.xml"/><Relationship Id="rId57" Type="http://schemas.openxmlformats.org/officeDocument/2006/relationships/slide" Target="slides/slide56.xml"/><Relationship Id="rId56" Type="http://schemas.openxmlformats.org/officeDocument/2006/relationships/slide" Target="slides/slide55.xml"/><Relationship Id="rId55" Type="http://schemas.openxmlformats.org/officeDocument/2006/relationships/slide" Target="slides/slide54.xml"/><Relationship Id="rId54" Type="http://schemas.openxmlformats.org/officeDocument/2006/relationships/slide" Target="slides/slide53.xml"/><Relationship Id="rId53" Type="http://schemas.openxmlformats.org/officeDocument/2006/relationships/slide" Target="slides/slide52.xml"/><Relationship Id="rId52" Type="http://schemas.openxmlformats.org/officeDocument/2006/relationships/slide" Target="slides/slide51.xml"/><Relationship Id="rId51" Type="http://schemas.openxmlformats.org/officeDocument/2006/relationships/slide" Target="slides/slide50.xml"/><Relationship Id="rId50" Type="http://schemas.openxmlformats.org/officeDocument/2006/relationships/slide" Target="slides/slide49.xml"/><Relationship Id="rId5" Type="http://schemas.openxmlformats.org/officeDocument/2006/relationships/slide" Target="slides/slide4.xml"/><Relationship Id="rId49" Type="http://schemas.openxmlformats.org/officeDocument/2006/relationships/slide" Target="slides/slide48.xml"/><Relationship Id="rId48" Type="http://schemas.openxmlformats.org/officeDocument/2006/relationships/slide" Target="slides/slide47.xml"/><Relationship Id="rId47" Type="http://schemas.openxmlformats.org/officeDocument/2006/relationships/slide" Target="slides/slide46.xml"/><Relationship Id="rId46" Type="http://schemas.openxmlformats.org/officeDocument/2006/relationships/slide" Target="slides/slide45.xml"/><Relationship Id="rId45" Type="http://schemas.openxmlformats.org/officeDocument/2006/relationships/slide" Target="slides/slide44.xml"/><Relationship Id="rId44" Type="http://schemas.openxmlformats.org/officeDocument/2006/relationships/slide" Target="slides/slide43.xml"/><Relationship Id="rId43" Type="http://schemas.openxmlformats.org/officeDocument/2006/relationships/slide" Target="slides/slide42.xml"/><Relationship Id="rId42" Type="http://schemas.openxmlformats.org/officeDocument/2006/relationships/slide" Target="slides/slide41.xml"/><Relationship Id="rId41" Type="http://schemas.openxmlformats.org/officeDocument/2006/relationships/slide" Target="slides/slide40.xml"/><Relationship Id="rId40" Type="http://schemas.openxmlformats.org/officeDocument/2006/relationships/slide" Target="slides/slide39.xml"/><Relationship Id="rId4" Type="http://schemas.openxmlformats.org/officeDocument/2006/relationships/slide" Target="slides/slide3.xml"/><Relationship Id="rId39" Type="http://schemas.openxmlformats.org/officeDocument/2006/relationships/slide" Target="slides/slide38.xml"/><Relationship Id="rId38" Type="http://schemas.openxmlformats.org/officeDocument/2006/relationships/slide" Target="slides/slide37.xml"/><Relationship Id="rId37" Type="http://schemas.openxmlformats.org/officeDocument/2006/relationships/slide" Target="slides/slide36.xml"/><Relationship Id="rId36" Type="http://schemas.openxmlformats.org/officeDocument/2006/relationships/slide" Target="slides/slide35.xml"/><Relationship Id="rId35" Type="http://schemas.openxmlformats.org/officeDocument/2006/relationships/slide" Target="slides/slide34.xml"/><Relationship Id="rId34" Type="http://schemas.openxmlformats.org/officeDocument/2006/relationships/slide" Target="slides/slide33.xml"/><Relationship Id="rId33" Type="http://schemas.openxmlformats.org/officeDocument/2006/relationships/slide" Target="slides/slide32.xml"/><Relationship Id="rId32" Type="http://schemas.openxmlformats.org/officeDocument/2006/relationships/slide" Target="slides/slide31.xml"/><Relationship Id="rId31" Type="http://schemas.openxmlformats.org/officeDocument/2006/relationships/slide" Target="slides/slide30.xml"/><Relationship Id="rId30" Type="http://schemas.openxmlformats.org/officeDocument/2006/relationships/slide" Target="slides/slide29.xml"/><Relationship Id="rId3" Type="http://schemas.openxmlformats.org/officeDocument/2006/relationships/slide" Target="slides/slide2.xml"/><Relationship Id="rId29" Type="http://schemas.openxmlformats.org/officeDocument/2006/relationships/slide" Target="slides/slide28.xml"/><Relationship Id="rId28" Type="http://schemas.openxmlformats.org/officeDocument/2006/relationships/slide" Target="slides/slide27.xml"/><Relationship Id="rId27" Type="http://schemas.openxmlformats.org/officeDocument/2006/relationships/slide" Target="slides/slide26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png"/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6" Type="http://schemas.openxmlformats.org/officeDocument/2006/relationships/image" Target="../media/image149.png"/><Relationship Id="rId45" Type="http://schemas.openxmlformats.org/officeDocument/2006/relationships/image" Target="../media/image148.png"/><Relationship Id="rId44" Type="http://schemas.openxmlformats.org/officeDocument/2006/relationships/image" Target="../media/image147.png"/><Relationship Id="rId43" Type="http://schemas.openxmlformats.org/officeDocument/2006/relationships/image" Target="../media/image146.png"/><Relationship Id="rId42" Type="http://schemas.openxmlformats.org/officeDocument/2006/relationships/image" Target="../media/image145.png"/><Relationship Id="rId41" Type="http://schemas.openxmlformats.org/officeDocument/2006/relationships/image" Target="../media/image144.png"/><Relationship Id="rId40" Type="http://schemas.openxmlformats.org/officeDocument/2006/relationships/image" Target="../media/image143.png"/><Relationship Id="rId4" Type="http://schemas.openxmlformats.org/officeDocument/2006/relationships/image" Target="../media/image107.png"/><Relationship Id="rId39" Type="http://schemas.openxmlformats.org/officeDocument/2006/relationships/image" Target="../media/image142.png"/><Relationship Id="rId38" Type="http://schemas.openxmlformats.org/officeDocument/2006/relationships/image" Target="../media/image141.png"/><Relationship Id="rId37" Type="http://schemas.openxmlformats.org/officeDocument/2006/relationships/image" Target="../media/image140.png"/><Relationship Id="rId36" Type="http://schemas.openxmlformats.org/officeDocument/2006/relationships/image" Target="../media/image139.png"/><Relationship Id="rId35" Type="http://schemas.openxmlformats.org/officeDocument/2006/relationships/image" Target="../media/image138.png"/><Relationship Id="rId34" Type="http://schemas.openxmlformats.org/officeDocument/2006/relationships/image" Target="../media/image137.png"/><Relationship Id="rId33" Type="http://schemas.openxmlformats.org/officeDocument/2006/relationships/image" Target="../media/image136.png"/><Relationship Id="rId32" Type="http://schemas.openxmlformats.org/officeDocument/2006/relationships/image" Target="../media/image135.png"/><Relationship Id="rId31" Type="http://schemas.openxmlformats.org/officeDocument/2006/relationships/image" Target="../media/image134.png"/><Relationship Id="rId30" Type="http://schemas.openxmlformats.org/officeDocument/2006/relationships/image" Target="../media/image133.png"/><Relationship Id="rId3" Type="http://schemas.openxmlformats.org/officeDocument/2006/relationships/image" Target="../media/image106.png"/><Relationship Id="rId29" Type="http://schemas.openxmlformats.org/officeDocument/2006/relationships/image" Target="../media/image132.png"/><Relationship Id="rId28" Type="http://schemas.openxmlformats.org/officeDocument/2006/relationships/image" Target="../media/image131.png"/><Relationship Id="rId27" Type="http://schemas.openxmlformats.org/officeDocument/2006/relationships/image" Target="../media/image130.png"/><Relationship Id="rId26" Type="http://schemas.openxmlformats.org/officeDocument/2006/relationships/image" Target="../media/image129.png"/><Relationship Id="rId25" Type="http://schemas.openxmlformats.org/officeDocument/2006/relationships/image" Target="../media/image128.png"/><Relationship Id="rId24" Type="http://schemas.openxmlformats.org/officeDocument/2006/relationships/image" Target="../media/image127.png"/><Relationship Id="rId23" Type="http://schemas.openxmlformats.org/officeDocument/2006/relationships/image" Target="../media/image126.png"/><Relationship Id="rId22" Type="http://schemas.openxmlformats.org/officeDocument/2006/relationships/image" Target="../media/image125.png"/><Relationship Id="rId21" Type="http://schemas.openxmlformats.org/officeDocument/2006/relationships/image" Target="../media/image124.png"/><Relationship Id="rId20" Type="http://schemas.openxmlformats.org/officeDocument/2006/relationships/image" Target="../media/image123.png"/><Relationship Id="rId2" Type="http://schemas.openxmlformats.org/officeDocument/2006/relationships/image" Target="../media/image105.png"/><Relationship Id="rId19" Type="http://schemas.openxmlformats.org/officeDocument/2006/relationships/image" Target="../media/image122.png"/><Relationship Id="rId18" Type="http://schemas.openxmlformats.org/officeDocument/2006/relationships/image" Target="../media/image121.png"/><Relationship Id="rId17" Type="http://schemas.openxmlformats.org/officeDocument/2006/relationships/image" Target="../media/image120.png"/><Relationship Id="rId16" Type="http://schemas.openxmlformats.org/officeDocument/2006/relationships/image" Target="../media/image119.png"/><Relationship Id="rId15" Type="http://schemas.openxmlformats.org/officeDocument/2006/relationships/image" Target="../media/image118.png"/><Relationship Id="rId14" Type="http://schemas.openxmlformats.org/officeDocument/2006/relationships/image" Target="../media/image117.png"/><Relationship Id="rId13" Type="http://schemas.openxmlformats.org/officeDocument/2006/relationships/image" Target="../media/image116.png"/><Relationship Id="rId12" Type="http://schemas.openxmlformats.org/officeDocument/2006/relationships/image" Target="../media/image115.png"/><Relationship Id="rId11" Type="http://schemas.openxmlformats.org/officeDocument/2006/relationships/image" Target="../media/image114.png"/><Relationship Id="rId10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2.png"/><Relationship Id="rId8" Type="http://schemas.openxmlformats.org/officeDocument/2006/relationships/image" Target="../media/image161.png"/><Relationship Id="rId7" Type="http://schemas.openxmlformats.org/officeDocument/2006/relationships/image" Target="../media/image160.png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0" Type="http://schemas.openxmlformats.org/officeDocument/2006/relationships/image" Target="../media/image16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1.png"/><Relationship Id="rId8" Type="http://schemas.openxmlformats.org/officeDocument/2006/relationships/image" Target="../media/image170.png"/><Relationship Id="rId7" Type="http://schemas.openxmlformats.org/officeDocument/2006/relationships/image" Target="../media/image169.png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4" Type="http://schemas.openxmlformats.org/officeDocument/2006/relationships/image" Target="../media/image176.png"/><Relationship Id="rId13" Type="http://schemas.openxmlformats.org/officeDocument/2006/relationships/image" Target="../media/image175.png"/><Relationship Id="rId12" Type="http://schemas.openxmlformats.org/officeDocument/2006/relationships/image" Target="../media/image174.png"/><Relationship Id="rId11" Type="http://schemas.openxmlformats.org/officeDocument/2006/relationships/image" Target="../media/image173.png"/><Relationship Id="rId10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9.png"/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4.png"/><Relationship Id="rId5" Type="http://schemas.openxmlformats.org/officeDocument/2006/relationships/image" Target="../media/image183.jpeg"/><Relationship Id="rId4" Type="http://schemas.openxmlformats.org/officeDocument/2006/relationships/image" Target="../media/image182.png"/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88.png"/><Relationship Id="rId4" Type="http://schemas.openxmlformats.org/officeDocument/2006/relationships/image" Target="../media/image187.png"/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6.png"/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02.png"/><Relationship Id="rId4" Type="http://schemas.openxmlformats.org/officeDocument/2006/relationships/image" Target="../media/image201.png"/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7.png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191.png"/><Relationship Id="rId3" Type="http://schemas.openxmlformats.org/officeDocument/2006/relationships/image" Target="../media/image204.png"/><Relationship Id="rId2" Type="http://schemas.openxmlformats.org/officeDocument/2006/relationships/image" Target="../media/image20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11.png"/><Relationship Id="rId4" Type="http://schemas.openxmlformats.org/officeDocument/2006/relationships/image" Target="../media/image210.png"/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9.png"/><Relationship Id="rId8" Type="http://schemas.openxmlformats.org/officeDocument/2006/relationships/image" Target="../media/image218.jpeg"/><Relationship Id="rId7" Type="http://schemas.openxmlformats.org/officeDocument/2006/relationships/image" Target="../media/image217.jpeg"/><Relationship Id="rId6" Type="http://schemas.openxmlformats.org/officeDocument/2006/relationships/image" Target="../media/image216.jpeg"/><Relationship Id="rId5" Type="http://schemas.openxmlformats.org/officeDocument/2006/relationships/image" Target="../media/image215.png"/><Relationship Id="rId4" Type="http://schemas.openxmlformats.org/officeDocument/2006/relationships/image" Target="../media/image214.png"/><Relationship Id="rId3" Type="http://schemas.openxmlformats.org/officeDocument/2006/relationships/image" Target="../media/image213.png"/><Relationship Id="rId2" Type="http://schemas.openxmlformats.org/officeDocument/2006/relationships/image" Target="../media/image212.jpeg"/><Relationship Id="rId13" Type="http://schemas.openxmlformats.org/officeDocument/2006/relationships/image" Target="../media/image223.png"/><Relationship Id="rId12" Type="http://schemas.openxmlformats.org/officeDocument/2006/relationships/image" Target="../media/image222.png"/><Relationship Id="rId11" Type="http://schemas.openxmlformats.org/officeDocument/2006/relationships/image" Target="../media/image221.png"/><Relationship Id="rId10" Type="http://schemas.openxmlformats.org/officeDocument/2006/relationships/image" Target="../media/image2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0.png"/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4.png"/><Relationship Id="rId4" Type="http://schemas.openxmlformats.org/officeDocument/2006/relationships/image" Target="../media/image233.png"/><Relationship Id="rId3" Type="http://schemas.openxmlformats.org/officeDocument/2006/relationships/image" Target="../media/image232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238.png"/><Relationship Id="rId4" Type="http://schemas.openxmlformats.org/officeDocument/2006/relationships/image" Target="../media/image237.png"/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6.png"/><Relationship Id="rId8" Type="http://schemas.openxmlformats.org/officeDocument/2006/relationships/image" Target="../media/image245.png"/><Relationship Id="rId7" Type="http://schemas.openxmlformats.org/officeDocument/2006/relationships/image" Target="../media/image244.png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Relationship Id="rId3" Type="http://schemas.openxmlformats.org/officeDocument/2006/relationships/image" Target="../media/image240.jpeg"/><Relationship Id="rId26" Type="http://schemas.openxmlformats.org/officeDocument/2006/relationships/image" Target="../media/image263.png"/><Relationship Id="rId25" Type="http://schemas.openxmlformats.org/officeDocument/2006/relationships/image" Target="../media/image262.png"/><Relationship Id="rId24" Type="http://schemas.openxmlformats.org/officeDocument/2006/relationships/image" Target="../media/image261.png"/><Relationship Id="rId23" Type="http://schemas.openxmlformats.org/officeDocument/2006/relationships/image" Target="../media/image260.png"/><Relationship Id="rId22" Type="http://schemas.openxmlformats.org/officeDocument/2006/relationships/image" Target="../media/image259.png"/><Relationship Id="rId21" Type="http://schemas.openxmlformats.org/officeDocument/2006/relationships/image" Target="../media/image258.png"/><Relationship Id="rId20" Type="http://schemas.openxmlformats.org/officeDocument/2006/relationships/image" Target="../media/image257.png"/><Relationship Id="rId2" Type="http://schemas.openxmlformats.org/officeDocument/2006/relationships/image" Target="../media/image239.png"/><Relationship Id="rId19" Type="http://schemas.openxmlformats.org/officeDocument/2006/relationships/image" Target="../media/image256.png"/><Relationship Id="rId18" Type="http://schemas.openxmlformats.org/officeDocument/2006/relationships/image" Target="../media/image255.png"/><Relationship Id="rId17" Type="http://schemas.openxmlformats.org/officeDocument/2006/relationships/image" Target="../media/image254.png"/><Relationship Id="rId16" Type="http://schemas.openxmlformats.org/officeDocument/2006/relationships/image" Target="../media/image253.png"/><Relationship Id="rId15" Type="http://schemas.openxmlformats.org/officeDocument/2006/relationships/image" Target="../media/image252.png"/><Relationship Id="rId14" Type="http://schemas.openxmlformats.org/officeDocument/2006/relationships/image" Target="../media/image251.png"/><Relationship Id="rId13" Type="http://schemas.openxmlformats.org/officeDocument/2006/relationships/image" Target="../media/image250.png"/><Relationship Id="rId12" Type="http://schemas.openxmlformats.org/officeDocument/2006/relationships/image" Target="../media/image249.png"/><Relationship Id="rId11" Type="http://schemas.openxmlformats.org/officeDocument/2006/relationships/image" Target="../media/image248.png"/><Relationship Id="rId10" Type="http://schemas.openxmlformats.org/officeDocument/2006/relationships/image" Target="../media/image24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" Target="slide12.xml"/><Relationship Id="rId8" Type="http://schemas.openxmlformats.org/officeDocument/2006/relationships/slide" Target="slide11.xml"/><Relationship Id="rId7" Type="http://schemas.openxmlformats.org/officeDocument/2006/relationships/slide" Target="slide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1.xml"/><Relationship Id="rId18" Type="http://schemas.openxmlformats.org/officeDocument/2006/relationships/image" Target="../media/image13.png"/><Relationship Id="rId17" Type="http://schemas.openxmlformats.org/officeDocument/2006/relationships/image" Target="../media/image12.png"/><Relationship Id="rId16" Type="http://schemas.openxmlformats.org/officeDocument/2006/relationships/slide" Target="slide24.xml"/><Relationship Id="rId15" Type="http://schemas.openxmlformats.org/officeDocument/2006/relationships/slide" Target="slide22.xml"/><Relationship Id="rId14" Type="http://schemas.openxmlformats.org/officeDocument/2006/relationships/slide" Target="slide20.xml"/><Relationship Id="rId13" Type="http://schemas.openxmlformats.org/officeDocument/2006/relationships/slide" Target="slide17.xml"/><Relationship Id="rId12" Type="http://schemas.openxmlformats.org/officeDocument/2006/relationships/slide" Target="slide15.xml"/><Relationship Id="rId11" Type="http://schemas.openxmlformats.org/officeDocument/2006/relationships/slide" Target="slide14.xml"/><Relationship Id="rId10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1.png"/><Relationship Id="rId8" Type="http://schemas.openxmlformats.org/officeDocument/2006/relationships/image" Target="../media/image270.png"/><Relationship Id="rId7" Type="http://schemas.openxmlformats.org/officeDocument/2006/relationships/image" Target="../media/image269.png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8" Type="http://schemas.openxmlformats.org/officeDocument/2006/relationships/image" Target="../media/image280.png"/><Relationship Id="rId17" Type="http://schemas.openxmlformats.org/officeDocument/2006/relationships/image" Target="../media/image279.png"/><Relationship Id="rId16" Type="http://schemas.openxmlformats.org/officeDocument/2006/relationships/image" Target="../media/image278.png"/><Relationship Id="rId15" Type="http://schemas.openxmlformats.org/officeDocument/2006/relationships/image" Target="../media/image277.png"/><Relationship Id="rId14" Type="http://schemas.openxmlformats.org/officeDocument/2006/relationships/image" Target="../media/image276.png"/><Relationship Id="rId13" Type="http://schemas.openxmlformats.org/officeDocument/2006/relationships/image" Target="../media/image275.png"/><Relationship Id="rId12" Type="http://schemas.openxmlformats.org/officeDocument/2006/relationships/image" Target="../media/image274.png"/><Relationship Id="rId11" Type="http://schemas.openxmlformats.org/officeDocument/2006/relationships/image" Target="../media/image273.png"/><Relationship Id="rId10" Type="http://schemas.openxmlformats.org/officeDocument/2006/relationships/image" Target="../media/image27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8.png"/><Relationship Id="rId8" Type="http://schemas.openxmlformats.org/officeDocument/2006/relationships/image" Target="../media/image287.png"/><Relationship Id="rId7" Type="http://schemas.openxmlformats.org/officeDocument/2006/relationships/image" Target="../media/image286.png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image" Target="../media/image283.png"/><Relationship Id="rId3" Type="http://schemas.openxmlformats.org/officeDocument/2006/relationships/image" Target="../media/image282.png"/><Relationship Id="rId28" Type="http://schemas.openxmlformats.org/officeDocument/2006/relationships/image" Target="../media/image307.png"/><Relationship Id="rId27" Type="http://schemas.openxmlformats.org/officeDocument/2006/relationships/image" Target="../media/image306.png"/><Relationship Id="rId26" Type="http://schemas.openxmlformats.org/officeDocument/2006/relationships/image" Target="../media/image305.png"/><Relationship Id="rId25" Type="http://schemas.openxmlformats.org/officeDocument/2006/relationships/image" Target="../media/image304.png"/><Relationship Id="rId24" Type="http://schemas.openxmlformats.org/officeDocument/2006/relationships/image" Target="../media/image303.png"/><Relationship Id="rId23" Type="http://schemas.openxmlformats.org/officeDocument/2006/relationships/image" Target="../media/image302.png"/><Relationship Id="rId22" Type="http://schemas.openxmlformats.org/officeDocument/2006/relationships/image" Target="../media/image301.png"/><Relationship Id="rId21" Type="http://schemas.openxmlformats.org/officeDocument/2006/relationships/image" Target="../media/image300.png"/><Relationship Id="rId20" Type="http://schemas.openxmlformats.org/officeDocument/2006/relationships/image" Target="../media/image299.png"/><Relationship Id="rId2" Type="http://schemas.openxmlformats.org/officeDocument/2006/relationships/image" Target="../media/image281.png"/><Relationship Id="rId19" Type="http://schemas.openxmlformats.org/officeDocument/2006/relationships/image" Target="../media/image298.png"/><Relationship Id="rId18" Type="http://schemas.openxmlformats.org/officeDocument/2006/relationships/image" Target="../media/image297.png"/><Relationship Id="rId17" Type="http://schemas.openxmlformats.org/officeDocument/2006/relationships/image" Target="../media/image296.png"/><Relationship Id="rId16" Type="http://schemas.openxmlformats.org/officeDocument/2006/relationships/image" Target="../media/image295.png"/><Relationship Id="rId15" Type="http://schemas.openxmlformats.org/officeDocument/2006/relationships/image" Target="../media/image294.png"/><Relationship Id="rId14" Type="http://schemas.openxmlformats.org/officeDocument/2006/relationships/image" Target="../media/image293.png"/><Relationship Id="rId13" Type="http://schemas.openxmlformats.org/officeDocument/2006/relationships/image" Target="../media/image292.png"/><Relationship Id="rId12" Type="http://schemas.openxmlformats.org/officeDocument/2006/relationships/image" Target="../media/image291.png"/><Relationship Id="rId11" Type="http://schemas.openxmlformats.org/officeDocument/2006/relationships/image" Target="../media/image290.png"/><Relationship Id="rId10" Type="http://schemas.openxmlformats.org/officeDocument/2006/relationships/image" Target="../media/image28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7" Type="http://schemas.openxmlformats.org/officeDocument/2006/relationships/image" Target="../media/image313.png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Relationship Id="rId3" Type="http://schemas.openxmlformats.org/officeDocument/2006/relationships/image" Target="../media/image309.png"/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7.png"/><Relationship Id="rId3" Type="http://schemas.openxmlformats.org/officeDocument/2006/relationships/image" Target="../media/image316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9.png"/><Relationship Id="rId3" Type="http://schemas.openxmlformats.org/officeDocument/2006/relationships/image" Target="../media/image318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7.png"/><Relationship Id="rId8" Type="http://schemas.openxmlformats.org/officeDocument/2006/relationships/image" Target="../media/image326.png"/><Relationship Id="rId7" Type="http://schemas.openxmlformats.org/officeDocument/2006/relationships/image" Target="../media/image325.png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4" Type="http://schemas.openxmlformats.org/officeDocument/2006/relationships/image" Target="../media/image322.png"/><Relationship Id="rId3" Type="http://schemas.openxmlformats.org/officeDocument/2006/relationships/image" Target="../media/image321.png"/><Relationship Id="rId2" Type="http://schemas.openxmlformats.org/officeDocument/2006/relationships/image" Target="../media/image320.png"/><Relationship Id="rId14" Type="http://schemas.openxmlformats.org/officeDocument/2006/relationships/image" Target="../media/image332.png"/><Relationship Id="rId13" Type="http://schemas.openxmlformats.org/officeDocument/2006/relationships/image" Target="../media/image331.png"/><Relationship Id="rId12" Type="http://schemas.openxmlformats.org/officeDocument/2006/relationships/image" Target="../media/image330.png"/><Relationship Id="rId11" Type="http://schemas.openxmlformats.org/officeDocument/2006/relationships/image" Target="../media/image329.png"/><Relationship Id="rId10" Type="http://schemas.openxmlformats.org/officeDocument/2006/relationships/image" Target="../media/image3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0.png"/><Relationship Id="rId8" Type="http://schemas.openxmlformats.org/officeDocument/2006/relationships/image" Target="../media/image339.png"/><Relationship Id="rId7" Type="http://schemas.openxmlformats.org/officeDocument/2006/relationships/image" Target="../media/image338.png"/><Relationship Id="rId6" Type="http://schemas.openxmlformats.org/officeDocument/2006/relationships/image" Target="../media/image337.png"/><Relationship Id="rId5" Type="http://schemas.openxmlformats.org/officeDocument/2006/relationships/image" Target="../media/image336.png"/><Relationship Id="rId4" Type="http://schemas.openxmlformats.org/officeDocument/2006/relationships/image" Target="../media/image335.png"/><Relationship Id="rId3" Type="http://schemas.openxmlformats.org/officeDocument/2006/relationships/image" Target="../media/image334.png"/><Relationship Id="rId2" Type="http://schemas.openxmlformats.org/officeDocument/2006/relationships/image" Target="../media/image333.png"/><Relationship Id="rId11" Type="http://schemas.openxmlformats.org/officeDocument/2006/relationships/image" Target="../media/image342.png"/><Relationship Id="rId10" Type="http://schemas.openxmlformats.org/officeDocument/2006/relationships/image" Target="../media/image3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47.png"/><Relationship Id="rId5" Type="http://schemas.openxmlformats.org/officeDocument/2006/relationships/image" Target="../media/image346.png"/><Relationship Id="rId4" Type="http://schemas.openxmlformats.org/officeDocument/2006/relationships/image" Target="../media/image345.png"/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3.png"/><Relationship Id="rId6" Type="http://schemas.openxmlformats.org/officeDocument/2006/relationships/image" Target="../media/image352.png"/><Relationship Id="rId5" Type="http://schemas.openxmlformats.org/officeDocument/2006/relationships/image" Target="../media/image351.jpeg"/><Relationship Id="rId4" Type="http://schemas.openxmlformats.org/officeDocument/2006/relationships/image" Target="../media/image350.png"/><Relationship Id="rId3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1.jpeg"/><Relationship Id="rId8" Type="http://schemas.openxmlformats.org/officeDocument/2006/relationships/image" Target="../media/image360.jpeg"/><Relationship Id="rId7" Type="http://schemas.openxmlformats.org/officeDocument/2006/relationships/image" Target="../media/image359.jpeg"/><Relationship Id="rId6" Type="http://schemas.openxmlformats.org/officeDocument/2006/relationships/image" Target="../media/image358.png"/><Relationship Id="rId5" Type="http://schemas.openxmlformats.org/officeDocument/2006/relationships/image" Target="../media/image357.jpeg"/><Relationship Id="rId4" Type="http://schemas.openxmlformats.org/officeDocument/2006/relationships/image" Target="../media/image356.png"/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5" Type="http://schemas.openxmlformats.org/officeDocument/2006/relationships/image" Target="../media/image367.png"/><Relationship Id="rId14" Type="http://schemas.openxmlformats.org/officeDocument/2006/relationships/image" Target="../media/image366.png"/><Relationship Id="rId13" Type="http://schemas.openxmlformats.org/officeDocument/2006/relationships/image" Target="../media/image365.jpeg"/><Relationship Id="rId12" Type="http://schemas.openxmlformats.org/officeDocument/2006/relationships/image" Target="../media/image364.png"/><Relationship Id="rId11" Type="http://schemas.openxmlformats.org/officeDocument/2006/relationships/image" Target="../media/image363.jpeg"/><Relationship Id="rId10" Type="http://schemas.openxmlformats.org/officeDocument/2006/relationships/image" Target="../media/image3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" Target="slide39.xml"/><Relationship Id="rId8" Type="http://schemas.openxmlformats.org/officeDocument/2006/relationships/slide" Target="slide35.xml"/><Relationship Id="rId7" Type="http://schemas.openxmlformats.org/officeDocument/2006/relationships/slide" Target="slide33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29.xml"/><Relationship Id="rId3" Type="http://schemas.openxmlformats.org/officeDocument/2006/relationships/slide" Target="slide28.xml"/><Relationship Id="rId2" Type="http://schemas.openxmlformats.org/officeDocument/2006/relationships/slide" Target="slide27.xml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slide" Target="slide48.xml"/><Relationship Id="rId13" Type="http://schemas.openxmlformats.org/officeDocument/2006/relationships/slide" Target="slide43.xml"/><Relationship Id="rId12" Type="http://schemas.openxmlformats.org/officeDocument/2006/relationships/slide" Target="slide42.xml"/><Relationship Id="rId11" Type="http://schemas.openxmlformats.org/officeDocument/2006/relationships/slide" Target="slide41.xml"/><Relationship Id="rId10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4.png"/><Relationship Id="rId7" Type="http://schemas.openxmlformats.org/officeDocument/2006/relationships/image" Target="../media/image373.png"/><Relationship Id="rId6" Type="http://schemas.openxmlformats.org/officeDocument/2006/relationships/image" Target="../media/image372.png"/><Relationship Id="rId5" Type="http://schemas.openxmlformats.org/officeDocument/2006/relationships/image" Target="../media/image371.png"/><Relationship Id="rId4" Type="http://schemas.openxmlformats.org/officeDocument/2006/relationships/image" Target="../media/image370.png"/><Relationship Id="rId3" Type="http://schemas.openxmlformats.org/officeDocument/2006/relationships/image" Target="../media/image369.jpeg"/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2.png"/><Relationship Id="rId8" Type="http://schemas.openxmlformats.org/officeDocument/2006/relationships/image" Target="../media/image381.png"/><Relationship Id="rId7" Type="http://schemas.openxmlformats.org/officeDocument/2006/relationships/image" Target="../media/image380.png"/><Relationship Id="rId6" Type="http://schemas.openxmlformats.org/officeDocument/2006/relationships/image" Target="../media/image379.png"/><Relationship Id="rId5" Type="http://schemas.openxmlformats.org/officeDocument/2006/relationships/image" Target="../media/image378.png"/><Relationship Id="rId4" Type="http://schemas.openxmlformats.org/officeDocument/2006/relationships/image" Target="../media/image377.png"/><Relationship Id="rId3" Type="http://schemas.openxmlformats.org/officeDocument/2006/relationships/image" Target="../media/image376.png"/><Relationship Id="rId2" Type="http://schemas.openxmlformats.org/officeDocument/2006/relationships/image" Target="../media/image37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0.png"/><Relationship Id="rId8" Type="http://schemas.openxmlformats.org/officeDocument/2006/relationships/image" Target="../media/image389.png"/><Relationship Id="rId7" Type="http://schemas.openxmlformats.org/officeDocument/2006/relationships/image" Target="../media/image388.png"/><Relationship Id="rId6" Type="http://schemas.openxmlformats.org/officeDocument/2006/relationships/image" Target="../media/image387.png"/><Relationship Id="rId5" Type="http://schemas.openxmlformats.org/officeDocument/2006/relationships/image" Target="../media/image386.png"/><Relationship Id="rId4" Type="http://schemas.openxmlformats.org/officeDocument/2006/relationships/image" Target="../media/image385.png"/><Relationship Id="rId3" Type="http://schemas.openxmlformats.org/officeDocument/2006/relationships/image" Target="../media/image38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8.png"/><Relationship Id="rId8" Type="http://schemas.openxmlformats.org/officeDocument/2006/relationships/image" Target="../media/image397.jpeg"/><Relationship Id="rId7" Type="http://schemas.openxmlformats.org/officeDocument/2006/relationships/image" Target="../media/image396.jpeg"/><Relationship Id="rId6" Type="http://schemas.openxmlformats.org/officeDocument/2006/relationships/image" Target="../media/image395.jpeg"/><Relationship Id="rId5" Type="http://schemas.openxmlformats.org/officeDocument/2006/relationships/image" Target="../media/image394.png"/><Relationship Id="rId4" Type="http://schemas.openxmlformats.org/officeDocument/2006/relationships/image" Target="../media/image393.png"/><Relationship Id="rId3" Type="http://schemas.openxmlformats.org/officeDocument/2006/relationships/image" Target="../media/image392.png"/><Relationship Id="rId2" Type="http://schemas.openxmlformats.org/officeDocument/2006/relationships/image" Target="../media/image391.png"/><Relationship Id="rId11" Type="http://schemas.openxmlformats.org/officeDocument/2006/relationships/image" Target="../media/image400.png"/><Relationship Id="rId10" Type="http://schemas.openxmlformats.org/officeDocument/2006/relationships/image" Target="../media/image39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5.png"/><Relationship Id="rId5" Type="http://schemas.openxmlformats.org/officeDocument/2006/relationships/image" Target="../media/image404.png"/><Relationship Id="rId4" Type="http://schemas.openxmlformats.org/officeDocument/2006/relationships/image" Target="../media/image403.png"/><Relationship Id="rId3" Type="http://schemas.openxmlformats.org/officeDocument/2006/relationships/image" Target="../media/image402.jpeg"/><Relationship Id="rId2" Type="http://schemas.openxmlformats.org/officeDocument/2006/relationships/image" Target="../media/image40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3.jpeg"/><Relationship Id="rId8" Type="http://schemas.openxmlformats.org/officeDocument/2006/relationships/image" Target="../media/image412.jpeg"/><Relationship Id="rId7" Type="http://schemas.openxmlformats.org/officeDocument/2006/relationships/image" Target="../media/image411.jpeg"/><Relationship Id="rId6" Type="http://schemas.openxmlformats.org/officeDocument/2006/relationships/image" Target="../media/image410.jpeg"/><Relationship Id="rId5" Type="http://schemas.openxmlformats.org/officeDocument/2006/relationships/image" Target="../media/image409.jpeg"/><Relationship Id="rId4" Type="http://schemas.openxmlformats.org/officeDocument/2006/relationships/image" Target="../media/image408.jpeg"/><Relationship Id="rId3" Type="http://schemas.openxmlformats.org/officeDocument/2006/relationships/image" Target="../media/image407.png"/><Relationship Id="rId2" Type="http://schemas.openxmlformats.org/officeDocument/2006/relationships/image" Target="../media/image406.jpeg"/><Relationship Id="rId19" Type="http://schemas.openxmlformats.org/officeDocument/2006/relationships/image" Target="../media/image423.png"/><Relationship Id="rId18" Type="http://schemas.openxmlformats.org/officeDocument/2006/relationships/image" Target="../media/image422.png"/><Relationship Id="rId17" Type="http://schemas.openxmlformats.org/officeDocument/2006/relationships/image" Target="../media/image421.png"/><Relationship Id="rId16" Type="http://schemas.openxmlformats.org/officeDocument/2006/relationships/image" Target="../media/image420.png"/><Relationship Id="rId15" Type="http://schemas.openxmlformats.org/officeDocument/2006/relationships/image" Target="../media/image419.png"/><Relationship Id="rId14" Type="http://schemas.openxmlformats.org/officeDocument/2006/relationships/image" Target="../media/image418.png"/><Relationship Id="rId13" Type="http://schemas.openxmlformats.org/officeDocument/2006/relationships/image" Target="../media/image417.png"/><Relationship Id="rId12" Type="http://schemas.openxmlformats.org/officeDocument/2006/relationships/image" Target="../media/image416.png"/><Relationship Id="rId11" Type="http://schemas.openxmlformats.org/officeDocument/2006/relationships/image" Target="../media/image415.png"/><Relationship Id="rId10" Type="http://schemas.openxmlformats.org/officeDocument/2006/relationships/image" Target="../media/image41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1.jpeg"/><Relationship Id="rId8" Type="http://schemas.openxmlformats.org/officeDocument/2006/relationships/image" Target="../media/image430.png"/><Relationship Id="rId7" Type="http://schemas.openxmlformats.org/officeDocument/2006/relationships/image" Target="../media/image429.png"/><Relationship Id="rId6" Type="http://schemas.openxmlformats.org/officeDocument/2006/relationships/image" Target="../media/image428.png"/><Relationship Id="rId5" Type="http://schemas.openxmlformats.org/officeDocument/2006/relationships/image" Target="../media/image427.png"/><Relationship Id="rId4" Type="http://schemas.openxmlformats.org/officeDocument/2006/relationships/image" Target="../media/image426.png"/><Relationship Id="rId3" Type="http://schemas.openxmlformats.org/officeDocument/2006/relationships/image" Target="../media/image425.png"/><Relationship Id="rId2" Type="http://schemas.openxmlformats.org/officeDocument/2006/relationships/image" Target="../media/image424.png"/><Relationship Id="rId15" Type="http://schemas.openxmlformats.org/officeDocument/2006/relationships/image" Target="../media/image437.png"/><Relationship Id="rId14" Type="http://schemas.openxmlformats.org/officeDocument/2006/relationships/image" Target="../media/image436.png"/><Relationship Id="rId13" Type="http://schemas.openxmlformats.org/officeDocument/2006/relationships/image" Target="../media/image435.png"/><Relationship Id="rId12" Type="http://schemas.openxmlformats.org/officeDocument/2006/relationships/image" Target="../media/image434.png"/><Relationship Id="rId11" Type="http://schemas.openxmlformats.org/officeDocument/2006/relationships/image" Target="../media/image433.png"/><Relationship Id="rId10" Type="http://schemas.openxmlformats.org/officeDocument/2006/relationships/image" Target="../media/image43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5.png"/><Relationship Id="rId8" Type="http://schemas.openxmlformats.org/officeDocument/2006/relationships/image" Target="../media/image444.png"/><Relationship Id="rId7" Type="http://schemas.openxmlformats.org/officeDocument/2006/relationships/image" Target="../media/image443.png"/><Relationship Id="rId6" Type="http://schemas.openxmlformats.org/officeDocument/2006/relationships/image" Target="../media/image442.png"/><Relationship Id="rId5" Type="http://schemas.openxmlformats.org/officeDocument/2006/relationships/image" Target="../media/image441.png"/><Relationship Id="rId4" Type="http://schemas.openxmlformats.org/officeDocument/2006/relationships/image" Target="../media/image440.png"/><Relationship Id="rId3" Type="http://schemas.openxmlformats.org/officeDocument/2006/relationships/image" Target="../media/image439.png"/><Relationship Id="rId2" Type="http://schemas.openxmlformats.org/officeDocument/2006/relationships/image" Target="../media/image438.jpeg"/><Relationship Id="rId13" Type="http://schemas.openxmlformats.org/officeDocument/2006/relationships/image" Target="../media/image449.png"/><Relationship Id="rId12" Type="http://schemas.openxmlformats.org/officeDocument/2006/relationships/image" Target="../media/image448.png"/><Relationship Id="rId11" Type="http://schemas.openxmlformats.org/officeDocument/2006/relationships/image" Target="../media/image447.png"/><Relationship Id="rId10" Type="http://schemas.openxmlformats.org/officeDocument/2006/relationships/image" Target="../media/image44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7.png"/><Relationship Id="rId8" Type="http://schemas.openxmlformats.org/officeDocument/2006/relationships/image" Target="../media/image456.png"/><Relationship Id="rId7" Type="http://schemas.openxmlformats.org/officeDocument/2006/relationships/image" Target="../media/image455.png"/><Relationship Id="rId6" Type="http://schemas.openxmlformats.org/officeDocument/2006/relationships/image" Target="../media/image454.png"/><Relationship Id="rId5" Type="http://schemas.openxmlformats.org/officeDocument/2006/relationships/image" Target="../media/image453.png"/><Relationship Id="rId4" Type="http://schemas.openxmlformats.org/officeDocument/2006/relationships/image" Target="../media/image452.png"/><Relationship Id="rId3" Type="http://schemas.openxmlformats.org/officeDocument/2006/relationships/image" Target="../media/image451.png"/><Relationship Id="rId2" Type="http://schemas.openxmlformats.org/officeDocument/2006/relationships/image" Target="../media/image450.png"/><Relationship Id="rId10" Type="http://schemas.openxmlformats.org/officeDocument/2006/relationships/image" Target="../media/image45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5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2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67.png"/><Relationship Id="rId5" Type="http://schemas.openxmlformats.org/officeDocument/2006/relationships/image" Target="../media/image466.png"/><Relationship Id="rId4" Type="http://schemas.openxmlformats.org/officeDocument/2006/relationships/image" Target="../media/image465.png"/><Relationship Id="rId3" Type="http://schemas.openxmlformats.org/officeDocument/2006/relationships/image" Target="../media/image464.png"/><Relationship Id="rId2" Type="http://schemas.openxmlformats.org/officeDocument/2006/relationships/image" Target="../media/image46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0.png"/><Relationship Id="rId3" Type="http://schemas.openxmlformats.org/officeDocument/2006/relationships/image" Target="../media/image469.png"/><Relationship Id="rId2" Type="http://schemas.openxmlformats.org/officeDocument/2006/relationships/image" Target="../media/image46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2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6.png"/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3.png"/><Relationship Id="rId7" Type="http://schemas.openxmlformats.org/officeDocument/2006/relationships/image" Target="../media/image482.png"/><Relationship Id="rId6" Type="http://schemas.openxmlformats.org/officeDocument/2006/relationships/image" Target="../media/image481.png"/><Relationship Id="rId5" Type="http://schemas.openxmlformats.org/officeDocument/2006/relationships/image" Target="../media/image480.png"/><Relationship Id="rId4" Type="http://schemas.openxmlformats.org/officeDocument/2006/relationships/image" Target="../media/image479.png"/><Relationship Id="rId3" Type="http://schemas.openxmlformats.org/officeDocument/2006/relationships/image" Target="../media/image478.png"/><Relationship Id="rId2" Type="http://schemas.openxmlformats.org/officeDocument/2006/relationships/image" Target="../media/image47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5" Type="http://schemas.openxmlformats.org/officeDocument/2006/relationships/image" Target="../media/image78.png"/><Relationship Id="rId44" Type="http://schemas.openxmlformats.org/officeDocument/2006/relationships/image" Target="../media/image77.png"/><Relationship Id="rId43" Type="http://schemas.openxmlformats.org/officeDocument/2006/relationships/image" Target="../media/image76.png"/><Relationship Id="rId42" Type="http://schemas.openxmlformats.org/officeDocument/2006/relationships/image" Target="../media/image75.png"/><Relationship Id="rId41" Type="http://schemas.openxmlformats.org/officeDocument/2006/relationships/image" Target="../media/image74.png"/><Relationship Id="rId40" Type="http://schemas.openxmlformats.org/officeDocument/2006/relationships/image" Target="../media/image73.png"/><Relationship Id="rId4" Type="http://schemas.openxmlformats.org/officeDocument/2006/relationships/image" Target="../media/image37.png"/><Relationship Id="rId39" Type="http://schemas.openxmlformats.org/officeDocument/2006/relationships/image" Target="../media/image72.png"/><Relationship Id="rId38" Type="http://schemas.openxmlformats.org/officeDocument/2006/relationships/image" Target="../media/image71.png"/><Relationship Id="rId37" Type="http://schemas.openxmlformats.org/officeDocument/2006/relationships/image" Target="../media/image70.png"/><Relationship Id="rId36" Type="http://schemas.openxmlformats.org/officeDocument/2006/relationships/image" Target="../media/image69.png"/><Relationship Id="rId35" Type="http://schemas.openxmlformats.org/officeDocument/2006/relationships/image" Target="../media/image68.png"/><Relationship Id="rId34" Type="http://schemas.openxmlformats.org/officeDocument/2006/relationships/image" Target="../media/image67.png"/><Relationship Id="rId33" Type="http://schemas.openxmlformats.org/officeDocument/2006/relationships/image" Target="../media/image66.png"/><Relationship Id="rId32" Type="http://schemas.openxmlformats.org/officeDocument/2006/relationships/image" Target="../media/image65.png"/><Relationship Id="rId31" Type="http://schemas.openxmlformats.org/officeDocument/2006/relationships/image" Target="../media/image64.png"/><Relationship Id="rId30" Type="http://schemas.openxmlformats.org/officeDocument/2006/relationships/image" Target="../media/image63.png"/><Relationship Id="rId3" Type="http://schemas.openxmlformats.org/officeDocument/2006/relationships/image" Target="../media/image36.png"/><Relationship Id="rId29" Type="http://schemas.openxmlformats.org/officeDocument/2006/relationships/image" Target="../media/image62.jpeg"/><Relationship Id="rId28" Type="http://schemas.openxmlformats.org/officeDocument/2006/relationships/image" Target="../media/image61.png"/><Relationship Id="rId27" Type="http://schemas.openxmlformats.org/officeDocument/2006/relationships/image" Target="../media/image60.png"/><Relationship Id="rId26" Type="http://schemas.openxmlformats.org/officeDocument/2006/relationships/image" Target="../media/image59.png"/><Relationship Id="rId25" Type="http://schemas.openxmlformats.org/officeDocument/2006/relationships/image" Target="../media/image58.png"/><Relationship Id="rId24" Type="http://schemas.openxmlformats.org/officeDocument/2006/relationships/image" Target="../media/image57.png"/><Relationship Id="rId23" Type="http://schemas.openxmlformats.org/officeDocument/2006/relationships/image" Target="../media/image56.png"/><Relationship Id="rId22" Type="http://schemas.openxmlformats.org/officeDocument/2006/relationships/image" Target="../media/image55.png"/><Relationship Id="rId21" Type="http://schemas.openxmlformats.org/officeDocument/2006/relationships/image" Target="../media/image54.png"/><Relationship Id="rId20" Type="http://schemas.openxmlformats.org/officeDocument/2006/relationships/image" Target="../media/image53.png"/><Relationship Id="rId2" Type="http://schemas.openxmlformats.org/officeDocument/2006/relationships/image" Target="../media/image35.png"/><Relationship Id="rId19" Type="http://schemas.openxmlformats.org/officeDocument/2006/relationships/image" Target="../media/image52.png"/><Relationship Id="rId18" Type="http://schemas.openxmlformats.org/officeDocument/2006/relationships/image" Target="../media/image51.png"/><Relationship Id="rId17" Type="http://schemas.openxmlformats.org/officeDocument/2006/relationships/image" Target="../media/image50.png"/><Relationship Id="rId16" Type="http://schemas.openxmlformats.org/officeDocument/2006/relationships/image" Target="../media/image49.png"/><Relationship Id="rId15" Type="http://schemas.openxmlformats.org/officeDocument/2006/relationships/image" Target="../media/image48.png"/><Relationship Id="rId14" Type="http://schemas.openxmlformats.org/officeDocument/2006/relationships/image" Target="../media/image47.png"/><Relationship Id="rId13" Type="http://schemas.openxmlformats.org/officeDocument/2006/relationships/image" Target="../media/image46.png"/><Relationship Id="rId12" Type="http://schemas.openxmlformats.org/officeDocument/2006/relationships/image" Target="../media/image45.png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6.png"/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3" Type="http://schemas.openxmlformats.org/officeDocument/2006/relationships/image" Target="../media/image80.png"/><Relationship Id="rId27" Type="http://schemas.openxmlformats.org/officeDocument/2006/relationships/image" Target="../media/image104.png"/><Relationship Id="rId26" Type="http://schemas.openxmlformats.org/officeDocument/2006/relationships/image" Target="../media/image103.jpeg"/><Relationship Id="rId25" Type="http://schemas.openxmlformats.org/officeDocument/2006/relationships/image" Target="../media/image102.png"/><Relationship Id="rId24" Type="http://schemas.openxmlformats.org/officeDocument/2006/relationships/image" Target="../media/image101.jpeg"/><Relationship Id="rId23" Type="http://schemas.openxmlformats.org/officeDocument/2006/relationships/image" Target="../media/image100.jpeg"/><Relationship Id="rId22" Type="http://schemas.openxmlformats.org/officeDocument/2006/relationships/image" Target="../media/image99.png"/><Relationship Id="rId21" Type="http://schemas.openxmlformats.org/officeDocument/2006/relationships/image" Target="../media/image98.png"/><Relationship Id="rId20" Type="http://schemas.openxmlformats.org/officeDocument/2006/relationships/image" Target="../media/image97.png"/><Relationship Id="rId2" Type="http://schemas.openxmlformats.org/officeDocument/2006/relationships/image" Target="../media/image79.png"/><Relationship Id="rId19" Type="http://schemas.openxmlformats.org/officeDocument/2006/relationships/image" Target="../media/image96.png"/><Relationship Id="rId18" Type="http://schemas.openxmlformats.org/officeDocument/2006/relationships/image" Target="../media/image95.png"/><Relationship Id="rId17" Type="http://schemas.openxmlformats.org/officeDocument/2006/relationships/image" Target="../media/image94.png"/><Relationship Id="rId16" Type="http://schemas.openxmlformats.org/officeDocument/2006/relationships/image" Target="../media/image93.png"/><Relationship Id="rId15" Type="http://schemas.openxmlformats.org/officeDocument/2006/relationships/image" Target="../media/image92.png"/><Relationship Id="rId14" Type="http://schemas.openxmlformats.org/officeDocument/2006/relationships/image" Target="../media/image91.png"/><Relationship Id="rId13" Type="http://schemas.openxmlformats.org/officeDocument/2006/relationships/image" Target="../media/image90.png"/><Relationship Id="rId12" Type="http://schemas.openxmlformats.org/officeDocument/2006/relationships/image" Target="../media/image89.png"/><Relationship Id="rId11" Type="http://schemas.openxmlformats.org/officeDocument/2006/relationships/image" Target="../media/image88.png"/><Relationship Id="rId10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 2"/>
          <p:cNvSpPr/>
          <p:nvPr/>
        </p:nvSpPr>
        <p:spPr>
          <a:xfrm>
            <a:off x="0" y="13"/>
            <a:ext cx="7559992" cy="7132980"/>
          </a:xfrm>
          <a:prstGeom prst="rect">
            <a:avLst/>
          </a:prstGeom>
          <a:solidFill>
            <a:srgbClr val="62A7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3558474" y="3078435"/>
            <a:ext cx="3095235" cy="3203653"/>
            <a:chOff x="0" y="0"/>
            <a:chExt cx="3095235" cy="3203653"/>
          </a:xfrm>
        </p:grpSpPr>
        <p:sp>
          <p:nvSpPr>
            <p:cNvPr id="4" name="path 4"/>
            <p:cNvSpPr/>
            <p:nvPr/>
          </p:nvSpPr>
          <p:spPr>
            <a:xfrm>
              <a:off x="2040824" y="399139"/>
              <a:ext cx="805321" cy="2237703"/>
            </a:xfrm>
            <a:custGeom>
              <a:avLst/>
              <a:gdLst/>
              <a:ahLst/>
              <a:cxnLst/>
              <a:rect l="0" t="0" r="0" b="0"/>
              <a:pathLst>
                <a:path w="1268" h="3523">
                  <a:moveTo>
                    <a:pt x="1261" y="2"/>
                  </a:moveTo>
                  <a:lnTo>
                    <a:pt x="6" y="3521"/>
                  </a:lnTo>
                </a:path>
              </a:pathLst>
            </a:custGeom>
            <a:noFill/>
            <a:ln w="8928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" name="path 6"/>
            <p:cNvSpPr/>
            <p:nvPr/>
          </p:nvSpPr>
          <p:spPr>
            <a:xfrm>
              <a:off x="0" y="0"/>
              <a:ext cx="3095235" cy="3203653"/>
            </a:xfrm>
            <a:custGeom>
              <a:avLst/>
              <a:gdLst/>
              <a:ahLst/>
              <a:cxnLst/>
              <a:rect l="0" t="0" r="0" b="0"/>
              <a:pathLst>
                <a:path w="4874" h="5045">
                  <a:moveTo>
                    <a:pt x="3654" y="4383"/>
                  </a:moveTo>
                  <a:lnTo>
                    <a:pt x="2632" y="3822"/>
                  </a:lnTo>
                  <a:cubicBezTo>
                    <a:pt x="2632" y="3822"/>
                    <a:pt x="2599" y="3802"/>
                    <a:pt x="2532" y="3795"/>
                  </a:cubicBezTo>
                  <a:cubicBezTo>
                    <a:pt x="2472" y="3789"/>
                    <a:pt x="240" y="3435"/>
                    <a:pt x="240" y="3435"/>
                  </a:cubicBezTo>
                  <a:cubicBezTo>
                    <a:pt x="240" y="3435"/>
                    <a:pt x="26" y="4009"/>
                    <a:pt x="12" y="4050"/>
                  </a:cubicBezTo>
                  <a:cubicBezTo>
                    <a:pt x="0" y="4076"/>
                    <a:pt x="12" y="4083"/>
                    <a:pt x="12" y="4083"/>
                  </a:cubicBezTo>
                  <a:lnTo>
                    <a:pt x="2325" y="4470"/>
                  </a:lnTo>
                  <a:cubicBezTo>
                    <a:pt x="2318" y="4464"/>
                    <a:pt x="2331" y="4450"/>
                    <a:pt x="2331" y="4450"/>
                  </a:cubicBezTo>
                  <a:cubicBezTo>
                    <a:pt x="2331" y="4450"/>
                    <a:pt x="2438" y="4477"/>
                    <a:pt x="2445" y="4484"/>
                  </a:cubicBezTo>
                  <a:cubicBezTo>
                    <a:pt x="2445" y="4511"/>
                    <a:pt x="2452" y="4517"/>
                    <a:pt x="2452" y="4517"/>
                  </a:cubicBezTo>
                  <a:cubicBezTo>
                    <a:pt x="2452" y="4517"/>
                    <a:pt x="3327" y="4985"/>
                    <a:pt x="3340" y="4998"/>
                  </a:cubicBezTo>
                  <a:cubicBezTo>
                    <a:pt x="3354" y="5058"/>
                    <a:pt x="3427" y="5032"/>
                    <a:pt x="3427" y="5032"/>
                  </a:cubicBezTo>
                  <a:cubicBezTo>
                    <a:pt x="3427" y="5032"/>
                    <a:pt x="4844" y="970"/>
                    <a:pt x="4864" y="920"/>
                  </a:cubicBezTo>
                  <a:cubicBezTo>
                    <a:pt x="4871" y="872"/>
                    <a:pt x="4864" y="869"/>
                    <a:pt x="4864" y="869"/>
                  </a:cubicBezTo>
                  <a:cubicBezTo>
                    <a:pt x="4864" y="869"/>
                    <a:pt x="3895" y="274"/>
                    <a:pt x="3862" y="260"/>
                  </a:cubicBezTo>
                  <a:cubicBezTo>
                    <a:pt x="3828" y="247"/>
                    <a:pt x="3762" y="243"/>
                    <a:pt x="3762" y="243"/>
                  </a:cubicBezTo>
                  <a:lnTo>
                    <a:pt x="1502" y="7"/>
                  </a:lnTo>
                  <a:cubicBezTo>
                    <a:pt x="1483" y="5"/>
                    <a:pt x="1462" y="20"/>
                    <a:pt x="1454" y="41"/>
                  </a:cubicBezTo>
                  <a:lnTo>
                    <a:pt x="240" y="3435"/>
                  </a:lnTo>
                </a:path>
              </a:pathLst>
            </a:custGeom>
            <a:noFill/>
            <a:ln w="8928" cap="sq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" name="path 8"/>
            <p:cNvSpPr/>
            <p:nvPr/>
          </p:nvSpPr>
          <p:spPr>
            <a:xfrm>
              <a:off x="16564" y="998251"/>
              <a:ext cx="2799906" cy="2159248"/>
            </a:xfrm>
            <a:custGeom>
              <a:avLst/>
              <a:gdLst/>
              <a:ahLst/>
              <a:cxnLst/>
              <a:rect l="0" t="0" r="0" b="0"/>
              <a:pathLst>
                <a:path w="4409" h="3400">
                  <a:moveTo>
                    <a:pt x="7" y="2514"/>
                  </a:moveTo>
                  <a:lnTo>
                    <a:pt x="942" y="3032"/>
                  </a:lnTo>
                  <a:cubicBezTo>
                    <a:pt x="942" y="3032"/>
                    <a:pt x="946" y="3039"/>
                    <a:pt x="961" y="3032"/>
                  </a:cubicBezTo>
                  <a:cubicBezTo>
                    <a:pt x="977" y="3025"/>
                    <a:pt x="1049" y="3059"/>
                    <a:pt x="1049" y="3059"/>
                  </a:cubicBezTo>
                  <a:cubicBezTo>
                    <a:pt x="1049" y="3059"/>
                    <a:pt x="1109" y="3085"/>
                    <a:pt x="1129" y="3052"/>
                  </a:cubicBezTo>
                  <a:cubicBezTo>
                    <a:pt x="1149" y="3012"/>
                    <a:pt x="1250" y="2723"/>
                    <a:pt x="1250" y="2723"/>
                  </a:cubicBezTo>
                  <a:moveTo>
                    <a:pt x="1480" y="2761"/>
                  </a:moveTo>
                  <a:cubicBezTo>
                    <a:pt x="1480" y="2761"/>
                    <a:pt x="1468" y="2785"/>
                    <a:pt x="1489" y="2792"/>
                  </a:cubicBezTo>
                  <a:cubicBezTo>
                    <a:pt x="1510" y="2798"/>
                    <a:pt x="1630" y="2865"/>
                    <a:pt x="1630" y="2865"/>
                  </a:cubicBezTo>
                  <a:cubicBezTo>
                    <a:pt x="1630" y="2865"/>
                    <a:pt x="1669" y="2879"/>
                    <a:pt x="1695" y="2871"/>
                  </a:cubicBezTo>
                  <a:cubicBezTo>
                    <a:pt x="1699" y="2870"/>
                    <a:pt x="1703" y="2868"/>
                    <a:pt x="1707" y="2865"/>
                  </a:cubicBezTo>
                  <a:cubicBezTo>
                    <a:pt x="1721" y="2838"/>
                    <a:pt x="1738" y="2804"/>
                    <a:pt x="1738" y="2804"/>
                  </a:cubicBezTo>
                  <a:moveTo>
                    <a:pt x="2681" y="3082"/>
                  </a:moveTo>
                  <a:lnTo>
                    <a:pt x="2653" y="3152"/>
                  </a:lnTo>
                  <a:cubicBezTo>
                    <a:pt x="2653" y="3152"/>
                    <a:pt x="2682" y="3178"/>
                    <a:pt x="2681" y="3189"/>
                  </a:cubicBezTo>
                  <a:cubicBezTo>
                    <a:pt x="2679" y="3199"/>
                    <a:pt x="2633" y="3319"/>
                    <a:pt x="2633" y="3319"/>
                  </a:cubicBezTo>
                  <a:cubicBezTo>
                    <a:pt x="2633" y="3319"/>
                    <a:pt x="2613" y="3366"/>
                    <a:pt x="2593" y="3366"/>
                  </a:cubicBezTo>
                  <a:lnTo>
                    <a:pt x="2572" y="3366"/>
                  </a:lnTo>
                  <a:lnTo>
                    <a:pt x="2563" y="3366"/>
                  </a:lnTo>
                  <a:cubicBezTo>
                    <a:pt x="2563" y="3366"/>
                    <a:pt x="2559" y="3393"/>
                    <a:pt x="2546" y="3393"/>
                  </a:cubicBezTo>
                  <a:cubicBezTo>
                    <a:pt x="2532" y="3393"/>
                    <a:pt x="2339" y="3380"/>
                    <a:pt x="2332" y="3313"/>
                  </a:cubicBezTo>
                  <a:lnTo>
                    <a:pt x="2332" y="3281"/>
                  </a:lnTo>
                  <a:cubicBezTo>
                    <a:pt x="2332" y="3281"/>
                    <a:pt x="2319" y="3266"/>
                    <a:pt x="2319" y="3253"/>
                  </a:cubicBezTo>
                  <a:lnTo>
                    <a:pt x="2319" y="3222"/>
                  </a:lnTo>
                  <a:cubicBezTo>
                    <a:pt x="2319" y="3222"/>
                    <a:pt x="2305" y="3208"/>
                    <a:pt x="2319" y="3187"/>
                  </a:cubicBezTo>
                  <a:cubicBezTo>
                    <a:pt x="2332" y="3166"/>
                    <a:pt x="2352" y="3096"/>
                    <a:pt x="2352" y="3096"/>
                  </a:cubicBezTo>
                  <a:cubicBezTo>
                    <a:pt x="2352" y="3096"/>
                    <a:pt x="2375" y="3066"/>
                    <a:pt x="2394" y="3069"/>
                  </a:cubicBezTo>
                  <a:cubicBezTo>
                    <a:pt x="2404" y="3069"/>
                    <a:pt x="2402" y="3039"/>
                    <a:pt x="2411" y="3035"/>
                  </a:cubicBezTo>
                  <a:cubicBezTo>
                    <a:pt x="2419" y="3032"/>
                    <a:pt x="2425" y="3012"/>
                    <a:pt x="2425" y="3012"/>
                  </a:cubicBezTo>
                  <a:lnTo>
                    <a:pt x="2432" y="2965"/>
                  </a:lnTo>
                  <a:lnTo>
                    <a:pt x="2434" y="2950"/>
                  </a:lnTo>
                  <a:lnTo>
                    <a:pt x="2681" y="3082"/>
                  </a:lnTo>
                  <a:close/>
                  <a:moveTo>
                    <a:pt x="2347" y="2948"/>
                  </a:moveTo>
                  <a:lnTo>
                    <a:pt x="2319" y="3019"/>
                  </a:lnTo>
                  <a:cubicBezTo>
                    <a:pt x="2319" y="3019"/>
                    <a:pt x="2348" y="3045"/>
                    <a:pt x="2347" y="3055"/>
                  </a:cubicBezTo>
                  <a:cubicBezTo>
                    <a:pt x="2345" y="3065"/>
                    <a:pt x="2298" y="3186"/>
                    <a:pt x="2298" y="3186"/>
                  </a:cubicBezTo>
                  <a:cubicBezTo>
                    <a:pt x="2298" y="3186"/>
                    <a:pt x="2278" y="3232"/>
                    <a:pt x="2258" y="3232"/>
                  </a:cubicBezTo>
                  <a:lnTo>
                    <a:pt x="2238" y="3232"/>
                  </a:lnTo>
                  <a:lnTo>
                    <a:pt x="2229" y="3232"/>
                  </a:lnTo>
                  <a:cubicBezTo>
                    <a:pt x="2229" y="3232"/>
                    <a:pt x="2225" y="3259"/>
                    <a:pt x="2212" y="3259"/>
                  </a:cubicBezTo>
                  <a:cubicBezTo>
                    <a:pt x="2198" y="3259"/>
                    <a:pt x="2004" y="3246"/>
                    <a:pt x="1998" y="3179"/>
                  </a:cubicBezTo>
                  <a:lnTo>
                    <a:pt x="1998" y="3148"/>
                  </a:lnTo>
                  <a:cubicBezTo>
                    <a:pt x="1998" y="3148"/>
                    <a:pt x="1984" y="3132"/>
                    <a:pt x="1984" y="3119"/>
                  </a:cubicBezTo>
                  <a:lnTo>
                    <a:pt x="1984" y="3088"/>
                  </a:lnTo>
                  <a:cubicBezTo>
                    <a:pt x="1984" y="3088"/>
                    <a:pt x="1971" y="3075"/>
                    <a:pt x="1984" y="3053"/>
                  </a:cubicBezTo>
                  <a:cubicBezTo>
                    <a:pt x="1998" y="3032"/>
                    <a:pt x="2018" y="2962"/>
                    <a:pt x="2018" y="2962"/>
                  </a:cubicBezTo>
                  <a:cubicBezTo>
                    <a:pt x="2018" y="2962"/>
                    <a:pt x="2041" y="2932"/>
                    <a:pt x="2059" y="2935"/>
                  </a:cubicBezTo>
                  <a:cubicBezTo>
                    <a:pt x="2070" y="2935"/>
                    <a:pt x="2068" y="2905"/>
                    <a:pt x="2076" y="2902"/>
                  </a:cubicBezTo>
                  <a:cubicBezTo>
                    <a:pt x="2085" y="2898"/>
                    <a:pt x="2085" y="2878"/>
                    <a:pt x="2085" y="2878"/>
                  </a:cubicBezTo>
                  <a:lnTo>
                    <a:pt x="2086" y="2863"/>
                  </a:lnTo>
                  <a:lnTo>
                    <a:pt x="2347" y="2948"/>
                  </a:lnTo>
                  <a:close/>
                  <a:moveTo>
                    <a:pt x="1755" y="2792"/>
                  </a:moveTo>
                  <a:cubicBezTo>
                    <a:pt x="1755" y="2792"/>
                    <a:pt x="1690" y="2892"/>
                    <a:pt x="1697" y="2918"/>
                  </a:cubicBezTo>
                  <a:cubicBezTo>
                    <a:pt x="1697" y="2925"/>
                    <a:pt x="1710" y="2932"/>
                    <a:pt x="1710" y="2932"/>
                  </a:cubicBezTo>
                  <a:cubicBezTo>
                    <a:pt x="1710" y="2932"/>
                    <a:pt x="1685" y="2989"/>
                    <a:pt x="1738" y="3017"/>
                  </a:cubicBezTo>
                  <a:cubicBezTo>
                    <a:pt x="1750" y="3027"/>
                    <a:pt x="1755" y="3043"/>
                    <a:pt x="1755" y="3043"/>
                  </a:cubicBezTo>
                  <a:cubicBezTo>
                    <a:pt x="1755" y="3043"/>
                    <a:pt x="1758" y="3050"/>
                    <a:pt x="1781" y="3061"/>
                  </a:cubicBezTo>
                  <a:cubicBezTo>
                    <a:pt x="1804" y="3072"/>
                    <a:pt x="1820" y="3097"/>
                    <a:pt x="1825" y="3061"/>
                  </a:cubicBezTo>
                  <a:cubicBezTo>
                    <a:pt x="1825" y="3061"/>
                    <a:pt x="1830" y="3099"/>
                    <a:pt x="1844" y="3095"/>
                  </a:cubicBezTo>
                  <a:cubicBezTo>
                    <a:pt x="1857" y="3092"/>
                    <a:pt x="1877" y="3085"/>
                    <a:pt x="1877" y="3085"/>
                  </a:cubicBezTo>
                  <a:cubicBezTo>
                    <a:pt x="1877" y="3085"/>
                    <a:pt x="1865" y="3059"/>
                    <a:pt x="1888" y="3069"/>
                  </a:cubicBezTo>
                  <a:cubicBezTo>
                    <a:pt x="1914" y="3075"/>
                    <a:pt x="1963" y="3105"/>
                    <a:pt x="1997" y="3025"/>
                  </a:cubicBezTo>
                  <a:cubicBezTo>
                    <a:pt x="2032" y="2946"/>
                    <a:pt x="2038" y="2912"/>
                    <a:pt x="2038" y="2912"/>
                  </a:cubicBezTo>
                  <a:lnTo>
                    <a:pt x="2061" y="2863"/>
                  </a:lnTo>
                  <a:lnTo>
                    <a:pt x="1755" y="2792"/>
                  </a:lnTo>
                  <a:close/>
                  <a:moveTo>
                    <a:pt x="3623" y="1880"/>
                  </a:moveTo>
                  <a:lnTo>
                    <a:pt x="3623" y="1880"/>
                  </a:lnTo>
                  <a:cubicBezTo>
                    <a:pt x="3679" y="1903"/>
                    <a:pt x="3744" y="1870"/>
                    <a:pt x="3768" y="1814"/>
                  </a:cubicBezTo>
                  <a:lnTo>
                    <a:pt x="4390" y="185"/>
                  </a:lnTo>
                  <a:cubicBezTo>
                    <a:pt x="4414" y="129"/>
                    <a:pt x="4403" y="32"/>
                    <a:pt x="4346" y="13"/>
                  </a:cubicBezTo>
                  <a:cubicBezTo>
                    <a:pt x="4290" y="-10"/>
                    <a:pt x="4231" y="36"/>
                    <a:pt x="4208" y="92"/>
                  </a:cubicBezTo>
                  <a:lnTo>
                    <a:pt x="3585" y="1697"/>
                  </a:lnTo>
                  <a:cubicBezTo>
                    <a:pt x="3562" y="1753"/>
                    <a:pt x="3567" y="1856"/>
                    <a:pt x="3623" y="1880"/>
                  </a:cubicBezTo>
                </a:path>
              </a:pathLst>
            </a:custGeom>
            <a:noFill/>
            <a:ln w="8928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10"/>
          <p:cNvSpPr/>
          <p:nvPr/>
        </p:nvSpPr>
        <p:spPr>
          <a:xfrm>
            <a:off x="592785" y="7680842"/>
            <a:ext cx="2773679" cy="2395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9000"/>
              </a:lnSpc>
              <a:spcBef>
                <a:spcPts val="1"/>
              </a:spcBef>
              <a:tabLst/>
            </a:pPr>
            <a:r>
              <a:rPr sz="24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2400" kern="0" spc="3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24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endParaRPr sz="2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Version: UM-GEN01001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73596" y="7693542"/>
            <a:ext cx="474040" cy="4740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05485" y="7790098"/>
            <a:ext cx="175717" cy="278180"/>
          </a:xfrm>
          <a:prstGeom prst="rect">
            <a:avLst/>
          </a:prstGeom>
        </p:spPr>
      </p:pic>
      <p:sp>
        <p:nvSpPr>
          <p:cNvPr id="16" name="textbox 16"/>
          <p:cNvSpPr/>
          <p:nvPr/>
        </p:nvSpPr>
        <p:spPr>
          <a:xfrm>
            <a:off x="592785" y="1556476"/>
            <a:ext cx="3731895" cy="1292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8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810" algn="l" rtl="0" eaLnBrk="0">
              <a:lnSpc>
                <a:spcPct val="104000"/>
              </a:lnSpc>
              <a:tabLst/>
            </a:pPr>
            <a:r>
              <a:rPr sz="4000" b="1" kern="0" spc="-16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Hybrid</a:t>
            </a:r>
            <a:r>
              <a:rPr sz="4000" kern="0" spc="30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0" b="1" kern="0" spc="-16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</a:t>
            </a:r>
            <a:r>
              <a:rPr sz="4000" b="1" kern="0" spc="-15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</a:t>
            </a:r>
            <a:r>
              <a:rPr sz="4000" b="1" kern="0" spc="-16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rte</a:t>
            </a:r>
            <a:r>
              <a:rPr sz="4000" b="1" kern="0" spc="-7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</a:t>
            </a:r>
            <a:r>
              <a:rPr sz="4000" kern="0" spc="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0" b="1" kern="0" spc="-12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4000" kern="0" spc="29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0" b="1" kern="0" spc="-120" dirty="0">
                <a:solidFill>
                  <a:srgbClr val="FFFEF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4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" name="path 18"/>
          <p:cNvSpPr/>
          <p:nvPr/>
        </p:nvSpPr>
        <p:spPr>
          <a:xfrm>
            <a:off x="4777836" y="3853149"/>
            <a:ext cx="572401" cy="536009"/>
          </a:xfrm>
          <a:custGeom>
            <a:avLst/>
            <a:gdLst/>
            <a:ahLst/>
            <a:cxnLst/>
            <a:rect l="0" t="0" r="0" b="0"/>
            <a:pathLst>
              <a:path w="901" h="844">
                <a:moveTo>
                  <a:pt x="366" y="8"/>
                </a:moveTo>
                <a:cubicBezTo>
                  <a:pt x="313" y="1"/>
                  <a:pt x="261" y="24"/>
                  <a:pt x="229" y="66"/>
                </a:cubicBezTo>
                <a:cubicBezTo>
                  <a:pt x="218" y="81"/>
                  <a:pt x="207" y="100"/>
                  <a:pt x="197" y="123"/>
                </a:cubicBezTo>
                <a:cubicBezTo>
                  <a:pt x="154" y="239"/>
                  <a:pt x="34" y="572"/>
                  <a:pt x="13" y="629"/>
                </a:cubicBezTo>
                <a:cubicBezTo>
                  <a:pt x="11" y="636"/>
                  <a:pt x="9" y="643"/>
                  <a:pt x="8" y="650"/>
                </a:cubicBezTo>
                <a:cubicBezTo>
                  <a:pt x="3" y="678"/>
                  <a:pt x="5" y="758"/>
                  <a:pt x="83" y="776"/>
                </a:cubicBezTo>
                <a:cubicBezTo>
                  <a:pt x="88" y="778"/>
                  <a:pt x="93" y="778"/>
                  <a:pt x="97" y="778"/>
                </a:cubicBezTo>
                <a:cubicBezTo>
                  <a:pt x="202" y="786"/>
                  <a:pt x="445" y="821"/>
                  <a:pt x="500" y="830"/>
                </a:cubicBezTo>
                <a:cubicBezTo>
                  <a:pt x="505" y="830"/>
                  <a:pt x="511" y="831"/>
                  <a:pt x="517" y="833"/>
                </a:cubicBezTo>
                <a:cubicBezTo>
                  <a:pt x="540" y="838"/>
                  <a:pt x="637" y="854"/>
                  <a:pt x="696" y="735"/>
                </a:cubicBezTo>
                <a:cubicBezTo>
                  <a:pt x="698" y="733"/>
                  <a:pt x="699" y="730"/>
                  <a:pt x="700" y="727"/>
                </a:cubicBezTo>
                <a:cubicBezTo>
                  <a:pt x="757" y="575"/>
                  <a:pt x="874" y="235"/>
                  <a:pt x="890" y="189"/>
                </a:cubicBezTo>
                <a:cubicBezTo>
                  <a:pt x="892" y="184"/>
                  <a:pt x="893" y="180"/>
                  <a:pt x="893" y="176"/>
                </a:cubicBezTo>
                <a:cubicBezTo>
                  <a:pt x="896" y="152"/>
                  <a:pt x="897" y="77"/>
                  <a:pt x="824" y="57"/>
                </a:cubicBezTo>
                <a:cubicBezTo>
                  <a:pt x="821" y="57"/>
                  <a:pt x="817" y="56"/>
                  <a:pt x="813" y="56"/>
                </a:cubicBezTo>
                <a:cubicBezTo>
                  <a:pt x="736" y="49"/>
                  <a:pt x="470" y="19"/>
                  <a:pt x="366" y="8"/>
                </a:cubicBezTo>
                <a:moveTo>
                  <a:pt x="625" y="536"/>
                </a:moveTo>
                <a:lnTo>
                  <a:pt x="197" y="491"/>
                </a:lnTo>
                <a:lnTo>
                  <a:pt x="317" y="156"/>
                </a:lnTo>
                <a:lnTo>
                  <a:pt x="745" y="196"/>
                </a:lnTo>
                <a:lnTo>
                  <a:pt x="625" y="536"/>
                </a:lnTo>
                <a:close/>
              </a:path>
            </a:pathLst>
          </a:custGeom>
          <a:noFill/>
          <a:ln w="8928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" name="textbox 20"/>
          <p:cNvSpPr/>
          <p:nvPr/>
        </p:nvSpPr>
        <p:spPr>
          <a:xfrm rot="360000">
            <a:off x="4937843" y="4274322"/>
            <a:ext cx="196850" cy="45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3"/>
              </a:lnSpc>
              <a:tabLst/>
            </a:pPr>
            <a:r>
              <a:rPr sz="100" i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r>
              <a:rPr sz="100" i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100" i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Down</a:t>
            </a:r>
            <a:r>
              <a:rPr sz="100" i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" i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Enter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12480" y="4536049"/>
            <a:ext cx="199325" cy="42524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891347" y="4214016"/>
            <a:ext cx="242410" cy="7057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02914" y="3172843"/>
            <a:ext cx="859795" cy="190963"/>
          </a:xfrm>
          <a:prstGeom prst="rect">
            <a:avLst/>
          </a:prstGeom>
        </p:spPr>
      </p:pic>
      <p:sp>
        <p:nvSpPr>
          <p:cNvPr id="28" name="textbox 28"/>
          <p:cNvSpPr/>
          <p:nvPr/>
        </p:nvSpPr>
        <p:spPr>
          <a:xfrm rot="360000">
            <a:off x="4927226" y="4183363"/>
            <a:ext cx="203834" cy="463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7"/>
              </a:lnSpc>
              <a:tabLst/>
            </a:pPr>
            <a:r>
              <a:rPr sz="100" i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Nornal</a:t>
            </a:r>
            <a:r>
              <a:rPr sz="100" i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</a:t>
            </a:r>
            <a:r>
              <a:rPr sz="100" i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Fault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30" name="path 30"/>
          <p:cNvSpPr/>
          <p:nvPr/>
        </p:nvSpPr>
        <p:spPr>
          <a:xfrm>
            <a:off x="5574856" y="5470506"/>
            <a:ext cx="53045" cy="48366"/>
          </a:xfrm>
          <a:custGeom>
            <a:avLst/>
            <a:gdLst/>
            <a:ahLst/>
            <a:cxnLst/>
            <a:rect l="0" t="0" r="0" b="0"/>
            <a:pathLst>
              <a:path w="83" h="76">
                <a:moveTo>
                  <a:pt x="25" y="69"/>
                </a:moveTo>
                <a:lnTo>
                  <a:pt x="25" y="69"/>
                </a:lnTo>
                <a:cubicBezTo>
                  <a:pt x="8" y="59"/>
                  <a:pt x="2" y="39"/>
                  <a:pt x="11" y="23"/>
                </a:cubicBezTo>
                <a:cubicBezTo>
                  <a:pt x="20" y="7"/>
                  <a:pt x="41" y="2"/>
                  <a:pt x="58" y="11"/>
                </a:cubicBezTo>
                <a:cubicBezTo>
                  <a:pt x="75" y="20"/>
                  <a:pt x="81" y="41"/>
                  <a:pt x="72" y="56"/>
                </a:cubicBezTo>
                <a:cubicBezTo>
                  <a:pt x="63" y="72"/>
                  <a:pt x="42" y="78"/>
                  <a:pt x="25" y="69"/>
                </a:cubicBezTo>
              </a:path>
            </a:pathLst>
          </a:custGeom>
          <a:noFill/>
          <a:ln w="8928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" name="path 32"/>
          <p:cNvSpPr/>
          <p:nvPr/>
        </p:nvSpPr>
        <p:spPr>
          <a:xfrm>
            <a:off x="5060303" y="3242443"/>
            <a:ext cx="955343" cy="2667794"/>
          </a:xfrm>
          <a:custGeom>
            <a:avLst/>
            <a:gdLst/>
            <a:ahLst/>
            <a:cxnLst/>
            <a:rect l="0" t="0" r="0" b="0"/>
            <a:pathLst>
              <a:path w="1504" h="4201">
                <a:moveTo>
                  <a:pt x="7" y="4198"/>
                </a:moveTo>
                <a:lnTo>
                  <a:pt x="1496" y="2"/>
                </a:lnTo>
              </a:path>
            </a:pathLst>
          </a:custGeom>
          <a:noFill/>
          <a:ln w="10160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textbox 34"/>
          <p:cNvSpPr/>
          <p:nvPr/>
        </p:nvSpPr>
        <p:spPr>
          <a:xfrm>
            <a:off x="592777" y="3588966"/>
            <a:ext cx="2517139" cy="3257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2400" kern="0" spc="-10" dirty="0">
                <a:solidFill>
                  <a:srgbClr val="FFFEFE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GEN-LB-EU 3-6K</a:t>
            </a:r>
            <a:endParaRPr sz="24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36" name="path 36"/>
          <p:cNvSpPr/>
          <p:nvPr/>
        </p:nvSpPr>
        <p:spPr>
          <a:xfrm>
            <a:off x="4911239" y="6137899"/>
            <a:ext cx="179038" cy="96039"/>
          </a:xfrm>
          <a:custGeom>
            <a:avLst/>
            <a:gdLst/>
            <a:ahLst/>
            <a:cxnLst/>
            <a:rect l="0" t="0" r="0" b="0"/>
            <a:pathLst>
              <a:path w="281" h="151">
                <a:moveTo>
                  <a:pt x="27" y="7"/>
                </a:moveTo>
                <a:cubicBezTo>
                  <a:pt x="27" y="7"/>
                  <a:pt x="-19" y="51"/>
                  <a:pt x="27" y="72"/>
                </a:cubicBezTo>
                <a:cubicBezTo>
                  <a:pt x="74" y="93"/>
                  <a:pt x="147" y="160"/>
                  <a:pt x="221" y="140"/>
                </a:cubicBezTo>
                <a:cubicBezTo>
                  <a:pt x="234" y="140"/>
                  <a:pt x="248" y="133"/>
                  <a:pt x="248" y="113"/>
                </a:cubicBezTo>
                <a:cubicBezTo>
                  <a:pt x="248" y="100"/>
                  <a:pt x="274" y="113"/>
                  <a:pt x="274" y="113"/>
                </a:cubicBezTo>
              </a:path>
            </a:pathLst>
          </a:custGeom>
          <a:noFill/>
          <a:ln w="8928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" name="path 38"/>
          <p:cNvSpPr/>
          <p:nvPr/>
        </p:nvSpPr>
        <p:spPr>
          <a:xfrm>
            <a:off x="6246195" y="4159238"/>
            <a:ext cx="61859" cy="64915"/>
          </a:xfrm>
          <a:custGeom>
            <a:avLst/>
            <a:gdLst/>
            <a:ahLst/>
            <a:cxnLst/>
            <a:rect l="0" t="0" r="0" b="0"/>
            <a:pathLst>
              <a:path w="97" h="102">
                <a:moveTo>
                  <a:pt x="34" y="95"/>
                </a:moveTo>
                <a:lnTo>
                  <a:pt x="34" y="95"/>
                </a:lnTo>
                <a:cubicBezTo>
                  <a:pt x="13" y="88"/>
                  <a:pt x="2" y="65"/>
                  <a:pt x="8" y="44"/>
                </a:cubicBezTo>
                <a:lnTo>
                  <a:pt x="12" y="34"/>
                </a:lnTo>
                <a:cubicBezTo>
                  <a:pt x="18" y="13"/>
                  <a:pt x="41" y="2"/>
                  <a:pt x="62" y="8"/>
                </a:cubicBezTo>
                <a:cubicBezTo>
                  <a:pt x="83" y="15"/>
                  <a:pt x="95" y="38"/>
                  <a:pt x="88" y="59"/>
                </a:cubicBezTo>
                <a:lnTo>
                  <a:pt x="85" y="69"/>
                </a:lnTo>
                <a:cubicBezTo>
                  <a:pt x="78" y="90"/>
                  <a:pt x="55" y="101"/>
                  <a:pt x="34" y="95"/>
                </a:cubicBezTo>
              </a:path>
            </a:pathLst>
          </a:custGeom>
          <a:noFill/>
          <a:ln w="8928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" name="path 40"/>
          <p:cNvSpPr/>
          <p:nvPr/>
        </p:nvSpPr>
        <p:spPr>
          <a:xfrm>
            <a:off x="6296229" y="3505823"/>
            <a:ext cx="53045" cy="48366"/>
          </a:xfrm>
          <a:custGeom>
            <a:avLst/>
            <a:gdLst/>
            <a:ahLst/>
            <a:cxnLst/>
            <a:rect l="0" t="0" r="0" b="0"/>
            <a:pathLst>
              <a:path w="83" h="76">
                <a:moveTo>
                  <a:pt x="25" y="69"/>
                </a:moveTo>
                <a:lnTo>
                  <a:pt x="25" y="69"/>
                </a:lnTo>
                <a:cubicBezTo>
                  <a:pt x="8" y="59"/>
                  <a:pt x="2" y="39"/>
                  <a:pt x="11" y="23"/>
                </a:cubicBezTo>
                <a:cubicBezTo>
                  <a:pt x="20" y="7"/>
                  <a:pt x="41" y="2"/>
                  <a:pt x="58" y="11"/>
                </a:cubicBezTo>
                <a:cubicBezTo>
                  <a:pt x="75" y="20"/>
                  <a:pt x="81" y="41"/>
                  <a:pt x="72" y="56"/>
                </a:cubicBezTo>
                <a:cubicBezTo>
                  <a:pt x="63" y="72"/>
                  <a:pt x="42" y="78"/>
                  <a:pt x="25" y="69"/>
                </a:cubicBezTo>
              </a:path>
            </a:pathLst>
          </a:custGeom>
          <a:noFill/>
          <a:ln w="8928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" name="textbox 42"/>
          <p:cNvSpPr/>
          <p:nvPr/>
        </p:nvSpPr>
        <p:spPr>
          <a:xfrm rot="420000">
            <a:off x="4864656" y="4259426"/>
            <a:ext cx="80010" cy="44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5"/>
              </a:lnSpc>
              <a:tabLst/>
            </a:pPr>
            <a:r>
              <a:rPr sz="100" i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Return</a:t>
            </a:r>
            <a:endParaRPr sz="1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picture 8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2586" y="7866895"/>
            <a:ext cx="5909223" cy="1044859"/>
          </a:xfrm>
          <a:prstGeom prst="rect">
            <a:avLst/>
          </a:prstGeom>
        </p:spPr>
      </p:pic>
      <p:sp>
        <p:nvSpPr>
          <p:cNvPr id="844" name="textbox 844"/>
          <p:cNvSpPr/>
          <p:nvPr/>
        </p:nvSpPr>
        <p:spPr>
          <a:xfrm>
            <a:off x="783423" y="1100604"/>
            <a:ext cx="4700270" cy="1078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92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3.2</a:t>
            </a: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Location Selection and</a:t>
            </a:r>
            <a:r>
              <a:rPr sz="1200" kern="0" spc="1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Installation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92"/>
              </a:lnSpc>
              <a:spcBef>
                <a:spcPts val="370"/>
              </a:spcBef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3.2.1</a:t>
            </a:r>
            <a:r>
              <a:rPr sz="1200" kern="0" spc="1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Requirements for installation</a:t>
            </a: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location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r" rtl="0" eaLnBrk="0">
              <a:lnSpc>
                <a:spcPts val="1327"/>
              </a:lnSpc>
              <a:spcBef>
                <a:spcPts val="480"/>
              </a:spcBef>
              <a:tabLst/>
            </a:pP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a).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wall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mounting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should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strong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enough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bear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weight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ts val="1327"/>
              </a:lnSpc>
              <a:spcBef>
                <a:spcPts val="2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b).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maintain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minimum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cleara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nces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below for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adequate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dissipation.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846" name="textbox 846"/>
          <p:cNvSpPr/>
          <p:nvPr/>
        </p:nvSpPr>
        <p:spPr>
          <a:xfrm>
            <a:off x="789684" y="6942193"/>
            <a:ext cx="5762625" cy="5251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9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1905" algn="l" rtl="0" eaLnBrk="0">
              <a:lnSpc>
                <a:spcPct val="117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c).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Never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place with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 sunlight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rain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snow.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refer 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below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figure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well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shaded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place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shed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protect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fro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sunlight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rain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snow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etc.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TECT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LCD screen from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excessive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UV exposure.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848" name="rect 848"/>
          <p:cNvSpPr/>
          <p:nvPr/>
        </p:nvSpPr>
        <p:spPr>
          <a:xfrm>
            <a:off x="1866813" y="5156464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50" name="table 850"/>
          <p:cNvGraphicFramePr>
            <a:graphicFrameLocks noGrp="1"/>
          </p:cNvGraphicFramePr>
          <p:nvPr/>
        </p:nvGraphicFramePr>
        <p:xfrm>
          <a:off x="1866807" y="4610442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52" name="rect 852"/>
          <p:cNvSpPr/>
          <p:nvPr/>
        </p:nvSpPr>
        <p:spPr>
          <a:xfrm>
            <a:off x="1199055" y="5156464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54" name="table 854"/>
          <p:cNvGraphicFramePr>
            <a:graphicFrameLocks noGrp="1"/>
          </p:cNvGraphicFramePr>
          <p:nvPr/>
        </p:nvGraphicFramePr>
        <p:xfrm>
          <a:off x="1199049" y="4610442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8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56" name="rect 856"/>
          <p:cNvSpPr/>
          <p:nvPr/>
        </p:nvSpPr>
        <p:spPr>
          <a:xfrm>
            <a:off x="2289191" y="6009265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58" name="table 858"/>
          <p:cNvGraphicFramePr>
            <a:graphicFrameLocks noGrp="1"/>
          </p:cNvGraphicFramePr>
          <p:nvPr/>
        </p:nvGraphicFramePr>
        <p:xfrm>
          <a:off x="2289185" y="5463242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0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60" name="rect 860"/>
          <p:cNvSpPr/>
          <p:nvPr/>
        </p:nvSpPr>
        <p:spPr>
          <a:xfrm>
            <a:off x="1795037" y="3514628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62" name="table 862"/>
          <p:cNvGraphicFramePr>
            <a:graphicFrameLocks noGrp="1"/>
          </p:cNvGraphicFramePr>
          <p:nvPr/>
        </p:nvGraphicFramePr>
        <p:xfrm>
          <a:off x="1795030" y="2968605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64" name="rect 864"/>
          <p:cNvSpPr/>
          <p:nvPr/>
        </p:nvSpPr>
        <p:spPr>
          <a:xfrm>
            <a:off x="5313904" y="5911102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66" name="table 866"/>
          <p:cNvGraphicFramePr>
            <a:graphicFrameLocks noGrp="1"/>
          </p:cNvGraphicFramePr>
          <p:nvPr/>
        </p:nvGraphicFramePr>
        <p:xfrm>
          <a:off x="5313898" y="5365079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1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68" name="rect 868"/>
          <p:cNvSpPr/>
          <p:nvPr/>
        </p:nvSpPr>
        <p:spPr>
          <a:xfrm>
            <a:off x="4646145" y="5911102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70" name="table 870"/>
          <p:cNvGraphicFramePr>
            <a:graphicFrameLocks noGrp="1"/>
          </p:cNvGraphicFramePr>
          <p:nvPr/>
        </p:nvGraphicFramePr>
        <p:xfrm>
          <a:off x="4646140" y="5365079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8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72" name="rect 872"/>
          <p:cNvSpPr/>
          <p:nvPr/>
        </p:nvSpPr>
        <p:spPr>
          <a:xfrm>
            <a:off x="5318697" y="5101558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74" name="table 874"/>
          <p:cNvGraphicFramePr>
            <a:graphicFrameLocks noGrp="1"/>
          </p:cNvGraphicFramePr>
          <p:nvPr/>
        </p:nvGraphicFramePr>
        <p:xfrm>
          <a:off x="5318691" y="4555535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5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6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76" name="rect 876"/>
          <p:cNvSpPr/>
          <p:nvPr/>
        </p:nvSpPr>
        <p:spPr>
          <a:xfrm>
            <a:off x="4864947" y="3514628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78" name="table 878"/>
          <p:cNvGraphicFramePr>
            <a:graphicFrameLocks noGrp="1"/>
          </p:cNvGraphicFramePr>
          <p:nvPr/>
        </p:nvGraphicFramePr>
        <p:xfrm>
          <a:off x="4864940" y="2968605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80" name="rect 880"/>
          <p:cNvSpPr/>
          <p:nvPr/>
        </p:nvSpPr>
        <p:spPr>
          <a:xfrm>
            <a:off x="1524889" y="6009265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82" name="table 882"/>
          <p:cNvGraphicFramePr>
            <a:graphicFrameLocks noGrp="1"/>
          </p:cNvGraphicFramePr>
          <p:nvPr/>
        </p:nvGraphicFramePr>
        <p:xfrm>
          <a:off x="1524882" y="5463242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4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4" name="rect 884"/>
          <p:cNvSpPr/>
          <p:nvPr/>
        </p:nvSpPr>
        <p:spPr>
          <a:xfrm>
            <a:off x="3983180" y="5101558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86" name="table 886"/>
          <p:cNvGraphicFramePr>
            <a:graphicFrameLocks noGrp="1"/>
          </p:cNvGraphicFramePr>
          <p:nvPr/>
        </p:nvGraphicFramePr>
        <p:xfrm>
          <a:off x="3983173" y="4555535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9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8" name="rect 888"/>
          <p:cNvSpPr/>
          <p:nvPr/>
        </p:nvSpPr>
        <p:spPr>
          <a:xfrm>
            <a:off x="3329992" y="3514628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90" name="table 890"/>
          <p:cNvGraphicFramePr>
            <a:graphicFrameLocks noGrp="1"/>
          </p:cNvGraphicFramePr>
          <p:nvPr/>
        </p:nvGraphicFramePr>
        <p:xfrm>
          <a:off x="3329985" y="2968605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2" name="rect 892"/>
          <p:cNvSpPr/>
          <p:nvPr/>
        </p:nvSpPr>
        <p:spPr>
          <a:xfrm>
            <a:off x="4650938" y="5101558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94" name="table 894"/>
          <p:cNvGraphicFramePr>
            <a:graphicFrameLocks noGrp="1"/>
          </p:cNvGraphicFramePr>
          <p:nvPr/>
        </p:nvGraphicFramePr>
        <p:xfrm>
          <a:off x="4650932" y="4555535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6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96" name="rect 896"/>
          <p:cNvSpPr/>
          <p:nvPr/>
        </p:nvSpPr>
        <p:spPr>
          <a:xfrm>
            <a:off x="3978386" y="5911102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898" name="table 898"/>
          <p:cNvGraphicFramePr>
            <a:graphicFrameLocks noGrp="1"/>
          </p:cNvGraphicFramePr>
          <p:nvPr/>
        </p:nvGraphicFramePr>
        <p:xfrm>
          <a:off x="3978380" y="5365079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15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00" name="rect 900"/>
          <p:cNvSpPr/>
          <p:nvPr/>
        </p:nvSpPr>
        <p:spPr>
          <a:xfrm>
            <a:off x="2534573" y="5156464"/>
            <a:ext cx="533755" cy="12884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902" name="table 902"/>
          <p:cNvGraphicFramePr>
            <a:graphicFrameLocks noGrp="1"/>
          </p:cNvGraphicFramePr>
          <p:nvPr/>
        </p:nvGraphicFramePr>
        <p:xfrm>
          <a:off x="2534566" y="4610442"/>
          <a:ext cx="535304" cy="678815"/>
        </p:xfrm>
        <a:graphic>
          <a:graphicData uri="http://schemas.openxmlformats.org/drawingml/2006/table">
            <a:tbl>
              <a:tblPr/>
              <a:tblGrid>
                <a:gridCol w="535304"/>
              </a:tblGrid>
              <a:tr h="659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4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759" algn="l" rtl="0" eaLnBrk="0">
                        <a:lnSpc>
                          <a:spcPts val="54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6059" algn="l" rtl="0" eaLnBrk="0">
                        <a:lnSpc>
                          <a:spcPts val="5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04" name="picture 9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6065" y="523932"/>
            <a:ext cx="1119517" cy="193116"/>
          </a:xfrm>
          <a:prstGeom prst="rect">
            <a:avLst/>
          </a:prstGeom>
        </p:spPr>
      </p:pic>
      <p:sp>
        <p:nvSpPr>
          <p:cNvPr id="906" name="path 906"/>
          <p:cNvSpPr/>
          <p:nvPr/>
        </p:nvSpPr>
        <p:spPr>
          <a:xfrm>
            <a:off x="3418382" y="4318432"/>
            <a:ext cx="297675" cy="8039"/>
          </a:xfrm>
          <a:custGeom>
            <a:avLst/>
            <a:gdLst/>
            <a:ahLst/>
            <a:cxnLst/>
            <a:rect l="0" t="0" r="0" b="0"/>
            <a:pathLst>
              <a:path w="468" h="12">
                <a:moveTo>
                  <a:pt x="468" y="0"/>
                </a:moveTo>
                <a:lnTo>
                  <a:pt x="0" y="0"/>
                </a:lnTo>
                <a:lnTo>
                  <a:pt x="0" y="12"/>
                </a:lnTo>
                <a:lnTo>
                  <a:pt x="468" y="12"/>
                </a:lnTo>
                <a:lnTo>
                  <a:pt x="468" y="0"/>
                </a:lnTo>
                <a:close/>
              </a:path>
            </a:pathLst>
          </a:cu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8" name="path 908"/>
          <p:cNvSpPr/>
          <p:nvPr/>
        </p:nvSpPr>
        <p:spPr>
          <a:xfrm>
            <a:off x="3532852" y="3893280"/>
            <a:ext cx="87909" cy="2262092"/>
          </a:xfrm>
          <a:custGeom>
            <a:avLst/>
            <a:gdLst/>
            <a:ahLst/>
            <a:cxnLst/>
            <a:rect l="0" t="0" r="0" b="0"/>
            <a:pathLst>
              <a:path w="138" h="3562">
                <a:moveTo>
                  <a:pt x="75" y="669"/>
                </a:moveTo>
                <a:lnTo>
                  <a:pt x="62" y="669"/>
                </a:lnTo>
                <a:lnTo>
                  <a:pt x="62" y="3562"/>
                </a:lnTo>
                <a:lnTo>
                  <a:pt x="75" y="3562"/>
                </a:lnTo>
                <a:lnTo>
                  <a:pt x="75" y="669"/>
                </a:lnTo>
                <a:close/>
              </a:path>
              <a:path w="138" h="3562">
                <a:moveTo>
                  <a:pt x="93" y="119"/>
                </a:moveTo>
                <a:lnTo>
                  <a:pt x="138" y="119"/>
                </a:lnTo>
                <a:lnTo>
                  <a:pt x="69" y="0"/>
                </a:lnTo>
                <a:lnTo>
                  <a:pt x="0" y="119"/>
                </a:lnTo>
                <a:lnTo>
                  <a:pt x="44" y="119"/>
                </a:lnTo>
                <a:lnTo>
                  <a:pt x="44" y="547"/>
                </a:lnTo>
                <a:lnTo>
                  <a:pt x="0" y="547"/>
                </a:lnTo>
                <a:lnTo>
                  <a:pt x="69" y="667"/>
                </a:lnTo>
                <a:lnTo>
                  <a:pt x="138" y="547"/>
                </a:lnTo>
                <a:lnTo>
                  <a:pt x="93" y="547"/>
                </a:lnTo>
                <a:lnTo>
                  <a:pt x="93" y="119"/>
                </a:lnTo>
                <a:close/>
              </a:path>
            </a:pathLst>
          </a:cu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10" name="picture 9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912" name="textbox 912"/>
          <p:cNvSpPr/>
          <p:nvPr/>
        </p:nvSpPr>
        <p:spPr>
          <a:xfrm>
            <a:off x="6049721" y="562485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914" name="path 914"/>
          <p:cNvSpPr/>
          <p:nvPr/>
        </p:nvSpPr>
        <p:spPr>
          <a:xfrm>
            <a:off x="2044313" y="4303552"/>
            <a:ext cx="252552" cy="193205"/>
          </a:xfrm>
          <a:custGeom>
            <a:avLst/>
            <a:gdLst/>
            <a:ahLst/>
            <a:cxnLst/>
            <a:rect l="0" t="0" r="0" b="0"/>
            <a:pathLst>
              <a:path w="397" h="304">
                <a:moveTo>
                  <a:pt x="30" y="130"/>
                </a:moveTo>
                <a:lnTo>
                  <a:pt x="137" y="236"/>
                </a:lnTo>
                <a:lnTo>
                  <a:pt x="367" y="0"/>
                </a:lnTo>
                <a:lnTo>
                  <a:pt x="397" y="36"/>
                </a:lnTo>
                <a:lnTo>
                  <a:pt x="137" y="304"/>
                </a:lnTo>
                <a:lnTo>
                  <a:pt x="0" y="168"/>
                </a:lnTo>
                <a:lnTo>
                  <a:pt x="30" y="130"/>
                </a:lnTo>
                <a:close/>
              </a:path>
            </a:pathLst>
          </a:custGeom>
          <a:solidFill>
            <a:srgbClr val="1692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6" name="textbox 916"/>
          <p:cNvSpPr/>
          <p:nvPr/>
        </p:nvSpPr>
        <p:spPr>
          <a:xfrm>
            <a:off x="2583829" y="3040544"/>
            <a:ext cx="455294" cy="151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400mm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918" name="textbox 918"/>
          <p:cNvSpPr/>
          <p:nvPr/>
        </p:nvSpPr>
        <p:spPr>
          <a:xfrm>
            <a:off x="3066683" y="4004982"/>
            <a:ext cx="455294" cy="151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400mm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920" name="textbox 920"/>
          <p:cNvSpPr/>
          <p:nvPr/>
        </p:nvSpPr>
        <p:spPr>
          <a:xfrm>
            <a:off x="3061968" y="2574155"/>
            <a:ext cx="455294" cy="151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400mm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922" name="textbox 922"/>
          <p:cNvSpPr/>
          <p:nvPr/>
        </p:nvSpPr>
        <p:spPr>
          <a:xfrm>
            <a:off x="4154311" y="3040544"/>
            <a:ext cx="455294" cy="151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400mm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924" name="path 924"/>
          <p:cNvSpPr/>
          <p:nvPr/>
        </p:nvSpPr>
        <p:spPr>
          <a:xfrm>
            <a:off x="3532852" y="2430556"/>
            <a:ext cx="87909" cy="423557"/>
          </a:xfrm>
          <a:custGeom>
            <a:avLst/>
            <a:gdLst/>
            <a:ahLst/>
            <a:cxnLst/>
            <a:rect l="0" t="0" r="0" b="0"/>
            <a:pathLst>
              <a:path w="138" h="667">
                <a:moveTo>
                  <a:pt x="93" y="119"/>
                </a:moveTo>
                <a:lnTo>
                  <a:pt x="138" y="119"/>
                </a:lnTo>
                <a:lnTo>
                  <a:pt x="69" y="0"/>
                </a:lnTo>
                <a:lnTo>
                  <a:pt x="0" y="119"/>
                </a:lnTo>
                <a:lnTo>
                  <a:pt x="44" y="119"/>
                </a:lnTo>
                <a:lnTo>
                  <a:pt x="44" y="547"/>
                </a:lnTo>
                <a:lnTo>
                  <a:pt x="0" y="547"/>
                </a:lnTo>
                <a:lnTo>
                  <a:pt x="69" y="667"/>
                </a:lnTo>
                <a:lnTo>
                  <a:pt x="138" y="547"/>
                </a:lnTo>
                <a:lnTo>
                  <a:pt x="93" y="547"/>
                </a:lnTo>
                <a:lnTo>
                  <a:pt x="93" y="119"/>
                </a:lnTo>
                <a:close/>
              </a:path>
            </a:pathLst>
          </a:cu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6" name="path 926"/>
          <p:cNvSpPr/>
          <p:nvPr/>
        </p:nvSpPr>
        <p:spPr>
          <a:xfrm>
            <a:off x="2617610" y="3231001"/>
            <a:ext cx="423557" cy="87909"/>
          </a:xfrm>
          <a:custGeom>
            <a:avLst/>
            <a:gdLst/>
            <a:ahLst/>
            <a:cxnLst/>
            <a:rect l="0" t="0" r="0" b="0"/>
            <a:pathLst>
              <a:path w="667" h="138">
                <a:moveTo>
                  <a:pt x="547" y="93"/>
                </a:moveTo>
                <a:lnTo>
                  <a:pt x="547" y="138"/>
                </a:lnTo>
                <a:lnTo>
                  <a:pt x="667" y="69"/>
                </a:lnTo>
                <a:lnTo>
                  <a:pt x="547" y="0"/>
                </a:lnTo>
                <a:lnTo>
                  <a:pt x="547" y="44"/>
                </a:lnTo>
                <a:lnTo>
                  <a:pt x="119" y="44"/>
                </a:lnTo>
                <a:lnTo>
                  <a:pt x="119" y="0"/>
                </a:lnTo>
                <a:lnTo>
                  <a:pt x="0" y="69"/>
                </a:lnTo>
                <a:lnTo>
                  <a:pt x="119" y="138"/>
                </a:lnTo>
                <a:lnTo>
                  <a:pt x="119" y="93"/>
                </a:lnTo>
                <a:lnTo>
                  <a:pt x="547" y="93"/>
                </a:lnTo>
                <a:close/>
              </a:path>
            </a:pathLst>
          </a:cu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28" name="path 928"/>
          <p:cNvSpPr/>
          <p:nvPr/>
        </p:nvSpPr>
        <p:spPr>
          <a:xfrm>
            <a:off x="4160092" y="3231001"/>
            <a:ext cx="423557" cy="87909"/>
          </a:xfrm>
          <a:custGeom>
            <a:avLst/>
            <a:gdLst/>
            <a:ahLst/>
            <a:cxnLst/>
            <a:rect l="0" t="0" r="0" b="0"/>
            <a:pathLst>
              <a:path w="667" h="138">
                <a:moveTo>
                  <a:pt x="547" y="93"/>
                </a:moveTo>
                <a:lnTo>
                  <a:pt x="547" y="138"/>
                </a:lnTo>
                <a:lnTo>
                  <a:pt x="667" y="69"/>
                </a:lnTo>
                <a:lnTo>
                  <a:pt x="547" y="0"/>
                </a:lnTo>
                <a:lnTo>
                  <a:pt x="547" y="44"/>
                </a:lnTo>
                <a:lnTo>
                  <a:pt x="119" y="44"/>
                </a:lnTo>
                <a:lnTo>
                  <a:pt x="119" y="0"/>
                </a:lnTo>
                <a:lnTo>
                  <a:pt x="0" y="69"/>
                </a:lnTo>
                <a:lnTo>
                  <a:pt x="119" y="138"/>
                </a:lnTo>
                <a:lnTo>
                  <a:pt x="119" y="93"/>
                </a:lnTo>
                <a:lnTo>
                  <a:pt x="547" y="93"/>
                </a:lnTo>
                <a:close/>
              </a:path>
            </a:pathLst>
          </a:cu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30" name="path 930"/>
          <p:cNvSpPr/>
          <p:nvPr/>
        </p:nvSpPr>
        <p:spPr>
          <a:xfrm>
            <a:off x="4829988" y="4332164"/>
            <a:ext cx="155703" cy="155701"/>
          </a:xfrm>
          <a:custGeom>
            <a:avLst/>
            <a:gdLst/>
            <a:ahLst/>
            <a:cxnLst/>
            <a:rect l="0" t="0" r="0" b="0"/>
            <a:pathLst>
              <a:path w="245" h="245">
                <a:moveTo>
                  <a:pt x="12" y="233"/>
                </a:moveTo>
                <a:lnTo>
                  <a:pt x="233" y="12"/>
                </a:lnTo>
                <a:moveTo>
                  <a:pt x="233" y="233"/>
                </a:moveTo>
                <a:lnTo>
                  <a:pt x="12" y="12"/>
                </a:lnTo>
              </a:path>
            </a:pathLst>
          </a:custGeom>
          <a:noFill/>
          <a:ln w="15392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2" name="picture 9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022828" y="3240699"/>
            <a:ext cx="85412" cy="15618"/>
          </a:xfrm>
          <a:prstGeom prst="rect">
            <a:avLst/>
          </a:prstGeom>
        </p:spPr>
      </p:pic>
      <p:pic>
        <p:nvPicPr>
          <p:cNvPr id="934" name="picture 9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040822" y="3238627"/>
            <a:ext cx="49981" cy="6952"/>
          </a:xfrm>
          <a:prstGeom prst="rect">
            <a:avLst/>
          </a:prstGeom>
        </p:spPr>
      </p:pic>
      <p:sp>
        <p:nvSpPr>
          <p:cNvPr id="936" name="path 936"/>
          <p:cNvSpPr/>
          <p:nvPr/>
        </p:nvSpPr>
        <p:spPr>
          <a:xfrm>
            <a:off x="1986829" y="3146517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8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8"/>
                </a:lnTo>
                <a:cubicBezTo>
                  <a:pt x="3" y="27"/>
                  <a:pt x="27" y="3"/>
                  <a:pt x="58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8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8" name="picture 9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534977" y="5731602"/>
            <a:ext cx="49980" cy="6350"/>
          </a:xfrm>
          <a:prstGeom prst="rect">
            <a:avLst/>
          </a:prstGeom>
        </p:spPr>
      </p:pic>
      <p:pic>
        <p:nvPicPr>
          <p:cNvPr id="940" name="picture 9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516982" y="5735336"/>
            <a:ext cx="85412" cy="15618"/>
          </a:xfrm>
          <a:prstGeom prst="rect">
            <a:avLst/>
          </a:prstGeom>
        </p:spPr>
      </p:pic>
      <p:sp>
        <p:nvSpPr>
          <p:cNvPr id="942" name="path 942"/>
          <p:cNvSpPr/>
          <p:nvPr/>
        </p:nvSpPr>
        <p:spPr>
          <a:xfrm>
            <a:off x="2480984" y="5641153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8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8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44" name="picture 9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444840" y="4878802"/>
            <a:ext cx="49980" cy="6350"/>
          </a:xfrm>
          <a:prstGeom prst="rect">
            <a:avLst/>
          </a:prstGeom>
        </p:spPr>
      </p:pic>
      <p:pic>
        <p:nvPicPr>
          <p:cNvPr id="946" name="picture 9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426846" y="4882537"/>
            <a:ext cx="85412" cy="15618"/>
          </a:xfrm>
          <a:prstGeom prst="rect">
            <a:avLst/>
          </a:prstGeom>
        </p:spPr>
      </p:pic>
      <p:sp>
        <p:nvSpPr>
          <p:cNvPr id="948" name="path 948"/>
          <p:cNvSpPr/>
          <p:nvPr/>
        </p:nvSpPr>
        <p:spPr>
          <a:xfrm>
            <a:off x="1390848" y="4788353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8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8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50" name="picture 9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780358" y="4878802"/>
            <a:ext cx="49980" cy="6350"/>
          </a:xfrm>
          <a:prstGeom prst="rect">
            <a:avLst/>
          </a:prstGeom>
        </p:spPr>
      </p:pic>
      <p:pic>
        <p:nvPicPr>
          <p:cNvPr id="952" name="picture 9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762364" y="4882537"/>
            <a:ext cx="85411" cy="15618"/>
          </a:xfrm>
          <a:prstGeom prst="rect">
            <a:avLst/>
          </a:prstGeom>
        </p:spPr>
      </p:pic>
      <p:sp>
        <p:nvSpPr>
          <p:cNvPr id="954" name="path 954"/>
          <p:cNvSpPr/>
          <p:nvPr/>
        </p:nvSpPr>
        <p:spPr>
          <a:xfrm>
            <a:off x="2726366" y="4788353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8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8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56" name="picture 9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112599" y="4878802"/>
            <a:ext cx="49982" cy="6350"/>
          </a:xfrm>
          <a:prstGeom prst="rect">
            <a:avLst/>
          </a:prstGeom>
        </p:spPr>
      </p:pic>
      <p:pic>
        <p:nvPicPr>
          <p:cNvPr id="958" name="picture 95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2094604" y="4882537"/>
            <a:ext cx="85412" cy="15618"/>
          </a:xfrm>
          <a:prstGeom prst="rect">
            <a:avLst/>
          </a:prstGeom>
        </p:spPr>
      </p:pic>
      <p:sp>
        <p:nvSpPr>
          <p:cNvPr id="960" name="path 960"/>
          <p:cNvSpPr/>
          <p:nvPr/>
        </p:nvSpPr>
        <p:spPr>
          <a:xfrm>
            <a:off x="2058606" y="4788353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8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8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62" name="picture 9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770674" y="5731602"/>
            <a:ext cx="49980" cy="6350"/>
          </a:xfrm>
          <a:prstGeom prst="rect">
            <a:avLst/>
          </a:prstGeom>
        </p:spPr>
      </p:pic>
      <p:pic>
        <p:nvPicPr>
          <p:cNvPr id="964" name="picture 96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752679" y="5735336"/>
            <a:ext cx="85412" cy="15618"/>
          </a:xfrm>
          <a:prstGeom prst="rect">
            <a:avLst/>
          </a:prstGeom>
        </p:spPr>
      </p:pic>
      <p:sp>
        <p:nvSpPr>
          <p:cNvPr id="966" name="path 966"/>
          <p:cNvSpPr/>
          <p:nvPr/>
        </p:nvSpPr>
        <p:spPr>
          <a:xfrm>
            <a:off x="1716681" y="5641153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8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8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68" name="picture 9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564483" y="4823895"/>
            <a:ext cx="49980" cy="6350"/>
          </a:xfrm>
          <a:prstGeom prst="rect">
            <a:avLst/>
          </a:prstGeom>
        </p:spPr>
      </p:pic>
      <p:pic>
        <p:nvPicPr>
          <p:cNvPr id="970" name="picture 97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546488" y="4827629"/>
            <a:ext cx="85413" cy="15618"/>
          </a:xfrm>
          <a:prstGeom prst="rect">
            <a:avLst/>
          </a:prstGeom>
        </p:spPr>
      </p:pic>
      <p:sp>
        <p:nvSpPr>
          <p:cNvPr id="972" name="path 972"/>
          <p:cNvSpPr/>
          <p:nvPr/>
        </p:nvSpPr>
        <p:spPr>
          <a:xfrm>
            <a:off x="5510489" y="4733446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74" name="picture 97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541695" y="5637174"/>
            <a:ext cx="85412" cy="15618"/>
          </a:xfrm>
          <a:prstGeom prst="rect">
            <a:avLst/>
          </a:prstGeom>
        </p:spPr>
      </p:pic>
      <p:pic>
        <p:nvPicPr>
          <p:cNvPr id="976" name="picture 97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5559690" y="5633439"/>
            <a:ext cx="49981" cy="6350"/>
          </a:xfrm>
          <a:prstGeom prst="rect">
            <a:avLst/>
          </a:prstGeom>
        </p:spPr>
      </p:pic>
      <p:sp>
        <p:nvSpPr>
          <p:cNvPr id="978" name="path 978"/>
          <p:cNvSpPr/>
          <p:nvPr/>
        </p:nvSpPr>
        <p:spPr>
          <a:xfrm>
            <a:off x="5505697" y="5542989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0" name="picture 9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4228965" y="4823895"/>
            <a:ext cx="49980" cy="6350"/>
          </a:xfrm>
          <a:prstGeom prst="rect">
            <a:avLst/>
          </a:prstGeom>
        </p:spPr>
      </p:pic>
      <p:pic>
        <p:nvPicPr>
          <p:cNvPr id="982" name="picture 9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4210970" y="4827629"/>
            <a:ext cx="85412" cy="15618"/>
          </a:xfrm>
          <a:prstGeom prst="rect">
            <a:avLst/>
          </a:prstGeom>
        </p:spPr>
      </p:pic>
      <p:sp>
        <p:nvSpPr>
          <p:cNvPr id="984" name="path 984"/>
          <p:cNvSpPr/>
          <p:nvPr/>
        </p:nvSpPr>
        <p:spPr>
          <a:xfrm>
            <a:off x="4174972" y="4733446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6" name="picture 98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3557782" y="3240699"/>
            <a:ext cx="85413" cy="15618"/>
          </a:xfrm>
          <a:prstGeom prst="rect">
            <a:avLst/>
          </a:prstGeom>
        </p:spPr>
      </p:pic>
      <p:pic>
        <p:nvPicPr>
          <p:cNvPr id="988" name="picture 98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3575777" y="3238627"/>
            <a:ext cx="49980" cy="6952"/>
          </a:xfrm>
          <a:prstGeom prst="rect">
            <a:avLst/>
          </a:prstGeom>
        </p:spPr>
      </p:pic>
      <p:sp>
        <p:nvSpPr>
          <p:cNvPr id="990" name="path 990"/>
          <p:cNvSpPr/>
          <p:nvPr/>
        </p:nvSpPr>
        <p:spPr>
          <a:xfrm>
            <a:off x="3521784" y="3146517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8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8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2" name="picture 99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5092737" y="3240699"/>
            <a:ext cx="85412" cy="15618"/>
          </a:xfrm>
          <a:prstGeom prst="rect">
            <a:avLst/>
          </a:prstGeom>
        </p:spPr>
      </p:pic>
      <p:pic>
        <p:nvPicPr>
          <p:cNvPr id="994" name="picture 99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5110732" y="3238627"/>
            <a:ext cx="49981" cy="6952"/>
          </a:xfrm>
          <a:prstGeom prst="rect">
            <a:avLst/>
          </a:prstGeom>
        </p:spPr>
      </p:pic>
      <p:sp>
        <p:nvSpPr>
          <p:cNvPr id="996" name="path 996"/>
          <p:cNvSpPr/>
          <p:nvPr/>
        </p:nvSpPr>
        <p:spPr>
          <a:xfrm>
            <a:off x="5056739" y="3146517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8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8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98" name="picture 99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4896723" y="4823895"/>
            <a:ext cx="49982" cy="6350"/>
          </a:xfrm>
          <a:prstGeom prst="rect">
            <a:avLst/>
          </a:prstGeom>
        </p:spPr>
      </p:pic>
      <p:pic>
        <p:nvPicPr>
          <p:cNvPr id="1000" name="picture 100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4878730" y="4827629"/>
            <a:ext cx="85411" cy="15618"/>
          </a:xfrm>
          <a:prstGeom prst="rect">
            <a:avLst/>
          </a:prstGeom>
        </p:spPr>
      </p:pic>
      <p:sp>
        <p:nvSpPr>
          <p:cNvPr id="1002" name="path 1002"/>
          <p:cNvSpPr/>
          <p:nvPr/>
        </p:nvSpPr>
        <p:spPr>
          <a:xfrm>
            <a:off x="4842730" y="4733446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04" name="picture 100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4206177" y="5637174"/>
            <a:ext cx="85412" cy="15618"/>
          </a:xfrm>
          <a:prstGeom prst="rect">
            <a:avLst/>
          </a:prstGeom>
        </p:spPr>
      </p:pic>
      <p:pic>
        <p:nvPicPr>
          <p:cNvPr id="1006" name="picture 100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4224172" y="5633439"/>
            <a:ext cx="49981" cy="6350"/>
          </a:xfrm>
          <a:prstGeom prst="rect">
            <a:avLst/>
          </a:prstGeom>
        </p:spPr>
      </p:pic>
      <p:sp>
        <p:nvSpPr>
          <p:cNvPr id="1008" name="path 1008"/>
          <p:cNvSpPr/>
          <p:nvPr/>
        </p:nvSpPr>
        <p:spPr>
          <a:xfrm>
            <a:off x="4170179" y="5542989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10" name="picture 101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4891930" y="5633439"/>
            <a:ext cx="49982" cy="6350"/>
          </a:xfrm>
          <a:prstGeom prst="rect">
            <a:avLst/>
          </a:prstGeom>
        </p:spPr>
      </p:pic>
      <p:pic>
        <p:nvPicPr>
          <p:cNvPr id="1012" name="picture 101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4873937" y="5637174"/>
            <a:ext cx="85411" cy="15618"/>
          </a:xfrm>
          <a:prstGeom prst="rect">
            <a:avLst/>
          </a:prstGeom>
        </p:spPr>
      </p:pic>
      <p:sp>
        <p:nvSpPr>
          <p:cNvPr id="1014" name="path 1014"/>
          <p:cNvSpPr/>
          <p:nvPr/>
        </p:nvSpPr>
        <p:spPr>
          <a:xfrm>
            <a:off x="4837938" y="5542989"/>
            <a:ext cx="151333" cy="126796"/>
          </a:xfrm>
          <a:custGeom>
            <a:avLst/>
            <a:gdLst/>
            <a:ahLst/>
            <a:cxnLst/>
            <a:rect l="0" t="0" r="0" b="0"/>
            <a:pathLst>
              <a:path w="238" h="199">
                <a:moveTo>
                  <a:pt x="180" y="196"/>
                </a:moveTo>
                <a:lnTo>
                  <a:pt x="57" y="196"/>
                </a:lnTo>
                <a:cubicBezTo>
                  <a:pt x="27" y="196"/>
                  <a:pt x="3" y="171"/>
                  <a:pt x="3" y="141"/>
                </a:cubicBezTo>
                <a:lnTo>
                  <a:pt x="3" y="57"/>
                </a:lnTo>
                <a:cubicBezTo>
                  <a:pt x="3" y="27"/>
                  <a:pt x="27" y="3"/>
                  <a:pt x="57" y="3"/>
                </a:cubicBezTo>
                <a:lnTo>
                  <a:pt x="180" y="3"/>
                </a:lnTo>
                <a:cubicBezTo>
                  <a:pt x="210" y="3"/>
                  <a:pt x="235" y="27"/>
                  <a:pt x="235" y="57"/>
                </a:cubicBezTo>
                <a:lnTo>
                  <a:pt x="235" y="141"/>
                </a:lnTo>
                <a:cubicBezTo>
                  <a:pt x="235" y="171"/>
                  <a:pt x="210" y="196"/>
                  <a:pt x="180" y="196"/>
                </a:cubicBezTo>
                <a:moveTo>
                  <a:pt x="188" y="125"/>
                </a:moveTo>
                <a:lnTo>
                  <a:pt x="49" y="125"/>
                </a:lnTo>
                <a:lnTo>
                  <a:pt x="49" y="28"/>
                </a:lnTo>
                <a:lnTo>
                  <a:pt x="188" y="28"/>
                </a:lnTo>
                <a:lnTo>
                  <a:pt x="188" y="125"/>
                </a:lnTo>
                <a:close/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016" name="picture 101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1830924" y="3002043"/>
            <a:ext cx="227489" cy="41085"/>
          </a:xfrm>
          <a:prstGeom prst="rect">
            <a:avLst/>
          </a:prstGeom>
        </p:spPr>
      </p:pic>
      <p:pic>
        <p:nvPicPr>
          <p:cNvPr id="1018" name="picture 101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4892950" y="3002043"/>
            <a:ext cx="227488" cy="41085"/>
          </a:xfrm>
          <a:prstGeom prst="rect">
            <a:avLst/>
          </a:prstGeom>
        </p:spPr>
      </p:pic>
      <p:pic>
        <p:nvPicPr>
          <p:cNvPr id="1020" name="picture 102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3364634" y="3002043"/>
            <a:ext cx="227488" cy="41085"/>
          </a:xfrm>
          <a:prstGeom prst="rect">
            <a:avLst/>
          </a:prstGeom>
        </p:spPr>
      </p:pic>
      <p:pic>
        <p:nvPicPr>
          <p:cNvPr id="1022" name="picture 102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2572335" y="4654817"/>
            <a:ext cx="227489" cy="41084"/>
          </a:xfrm>
          <a:prstGeom prst="rect">
            <a:avLst/>
          </a:prstGeom>
        </p:spPr>
      </p:pic>
      <p:pic>
        <p:nvPicPr>
          <p:cNvPr id="1024" name="picture 102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4689599" y="5399213"/>
            <a:ext cx="227489" cy="41084"/>
          </a:xfrm>
          <a:prstGeom prst="rect">
            <a:avLst/>
          </a:prstGeom>
        </p:spPr>
      </p:pic>
      <p:pic>
        <p:nvPicPr>
          <p:cNvPr id="1026" name="picture 102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5342659" y="4594921"/>
            <a:ext cx="227489" cy="41084"/>
          </a:xfrm>
          <a:prstGeom prst="rect">
            <a:avLst/>
          </a:prstGeom>
        </p:spPr>
      </p:pic>
      <p:pic>
        <p:nvPicPr>
          <p:cNvPr id="1028" name="picture 1028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5345683" y="5399213"/>
            <a:ext cx="227489" cy="41084"/>
          </a:xfrm>
          <a:prstGeom prst="rect">
            <a:avLst/>
          </a:prstGeom>
        </p:spPr>
      </p:pic>
      <p:pic>
        <p:nvPicPr>
          <p:cNvPr id="1030" name="picture 103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1242207" y="4654817"/>
            <a:ext cx="227488" cy="41084"/>
          </a:xfrm>
          <a:prstGeom prst="rect">
            <a:avLst/>
          </a:prstGeom>
        </p:spPr>
      </p:pic>
      <p:pic>
        <p:nvPicPr>
          <p:cNvPr id="1032" name="picture 103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1897864" y="4654817"/>
            <a:ext cx="227488" cy="41084"/>
          </a:xfrm>
          <a:prstGeom prst="rect">
            <a:avLst/>
          </a:prstGeom>
        </p:spPr>
      </p:pic>
      <p:pic>
        <p:nvPicPr>
          <p:cNvPr id="1034" name="picture 1034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1556283" y="5511183"/>
            <a:ext cx="227488" cy="41084"/>
          </a:xfrm>
          <a:prstGeom prst="rect">
            <a:avLst/>
          </a:prstGeom>
        </p:spPr>
      </p:pic>
      <p:pic>
        <p:nvPicPr>
          <p:cNvPr id="1036" name="picture 1036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2325248" y="5491175"/>
            <a:ext cx="227488" cy="41084"/>
          </a:xfrm>
          <a:prstGeom prst="rect">
            <a:avLst/>
          </a:prstGeom>
        </p:spPr>
      </p:pic>
      <p:pic>
        <p:nvPicPr>
          <p:cNvPr id="1038" name="picture 103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4011947" y="4594921"/>
            <a:ext cx="227488" cy="41084"/>
          </a:xfrm>
          <a:prstGeom prst="rect">
            <a:avLst/>
          </a:prstGeom>
        </p:spPr>
      </p:pic>
      <p:pic>
        <p:nvPicPr>
          <p:cNvPr id="1040" name="picture 1040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4014971" y="5399213"/>
            <a:ext cx="227488" cy="41084"/>
          </a:xfrm>
          <a:prstGeom prst="rect">
            <a:avLst/>
          </a:prstGeom>
        </p:spPr>
      </p:pic>
      <p:pic>
        <p:nvPicPr>
          <p:cNvPr id="1042" name="picture 1042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 rot="21600000">
            <a:off x="4686575" y="4594921"/>
            <a:ext cx="227488" cy="41084"/>
          </a:xfrm>
          <a:prstGeom prst="rect">
            <a:avLst/>
          </a:prstGeom>
        </p:spPr>
      </p:pic>
      <p:sp>
        <p:nvSpPr>
          <p:cNvPr id="1044" name="textbox 1044"/>
          <p:cNvSpPr/>
          <p:nvPr/>
        </p:nvSpPr>
        <p:spPr>
          <a:xfrm>
            <a:off x="499748" y="10362424"/>
            <a:ext cx="92710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6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1046" name="path 1046"/>
          <p:cNvSpPr/>
          <p:nvPr/>
        </p:nvSpPr>
        <p:spPr>
          <a:xfrm>
            <a:off x="4514896" y="4580071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48" name="path 1048"/>
          <p:cNvSpPr/>
          <p:nvPr/>
        </p:nvSpPr>
        <p:spPr>
          <a:xfrm>
            <a:off x="4510104" y="5389615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0" name="path 1050"/>
          <p:cNvSpPr/>
          <p:nvPr/>
        </p:nvSpPr>
        <p:spPr>
          <a:xfrm>
            <a:off x="5182655" y="4580071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2" name="path 1052"/>
          <p:cNvSpPr/>
          <p:nvPr/>
        </p:nvSpPr>
        <p:spPr>
          <a:xfrm>
            <a:off x="5396664" y="2993142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4" name="path 1054"/>
          <p:cNvSpPr/>
          <p:nvPr/>
        </p:nvSpPr>
        <p:spPr>
          <a:xfrm>
            <a:off x="5177863" y="5389615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6" name="path 1056"/>
          <p:cNvSpPr/>
          <p:nvPr/>
        </p:nvSpPr>
        <p:spPr>
          <a:xfrm>
            <a:off x="3861709" y="2993142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58" name="path 1058"/>
          <p:cNvSpPr/>
          <p:nvPr/>
        </p:nvSpPr>
        <p:spPr>
          <a:xfrm>
            <a:off x="5845622" y="5389615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0" name="path 1060"/>
          <p:cNvSpPr/>
          <p:nvPr/>
        </p:nvSpPr>
        <p:spPr>
          <a:xfrm>
            <a:off x="5850414" y="4580071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2" name="path 1062"/>
          <p:cNvSpPr/>
          <p:nvPr/>
        </p:nvSpPr>
        <p:spPr>
          <a:xfrm>
            <a:off x="2056606" y="5487778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4" name="path 1064"/>
          <p:cNvSpPr/>
          <p:nvPr/>
        </p:nvSpPr>
        <p:spPr>
          <a:xfrm>
            <a:off x="2398530" y="4634978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6" name="path 1066"/>
          <p:cNvSpPr/>
          <p:nvPr/>
        </p:nvSpPr>
        <p:spPr>
          <a:xfrm>
            <a:off x="1730772" y="4634978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68" name="path 1068"/>
          <p:cNvSpPr/>
          <p:nvPr/>
        </p:nvSpPr>
        <p:spPr>
          <a:xfrm>
            <a:off x="2326754" y="2993142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0" name="path 1070"/>
          <p:cNvSpPr/>
          <p:nvPr/>
        </p:nvSpPr>
        <p:spPr>
          <a:xfrm>
            <a:off x="2820908" y="5487778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2" name="path 1072"/>
          <p:cNvSpPr/>
          <p:nvPr/>
        </p:nvSpPr>
        <p:spPr>
          <a:xfrm>
            <a:off x="3066290" y="4634978"/>
            <a:ext cx="4089" cy="629869"/>
          </a:xfrm>
          <a:custGeom>
            <a:avLst/>
            <a:gdLst/>
            <a:ahLst/>
            <a:cxnLst/>
            <a:rect l="0" t="0" r="0" b="0"/>
            <a:pathLst>
              <a:path w="6" h="991">
                <a:moveTo>
                  <a:pt x="3" y="0"/>
                </a:moveTo>
                <a:lnTo>
                  <a:pt x="3" y="991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4" name="path 1074"/>
          <p:cNvSpPr/>
          <p:nvPr/>
        </p:nvSpPr>
        <p:spPr>
          <a:xfrm>
            <a:off x="3427970" y="2422513"/>
            <a:ext cx="297675" cy="8039"/>
          </a:xfrm>
          <a:custGeom>
            <a:avLst/>
            <a:gdLst/>
            <a:ahLst/>
            <a:cxnLst/>
            <a:rect l="0" t="0" r="0" b="0"/>
            <a:pathLst>
              <a:path w="468" h="12">
                <a:moveTo>
                  <a:pt x="468" y="0"/>
                </a:moveTo>
                <a:lnTo>
                  <a:pt x="0" y="0"/>
                </a:lnTo>
                <a:lnTo>
                  <a:pt x="0" y="12"/>
                </a:lnTo>
                <a:lnTo>
                  <a:pt x="468" y="12"/>
                </a:lnTo>
                <a:lnTo>
                  <a:pt x="468" y="0"/>
                </a:lnTo>
                <a:close/>
              </a:path>
            </a:pathLst>
          </a:cu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6" name="path 1076"/>
          <p:cNvSpPr/>
          <p:nvPr/>
        </p:nvSpPr>
        <p:spPr>
          <a:xfrm>
            <a:off x="2313734" y="6138107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78" name="path 1078"/>
          <p:cNvSpPr/>
          <p:nvPr/>
        </p:nvSpPr>
        <p:spPr>
          <a:xfrm>
            <a:off x="4007722" y="5230400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0" name="path 1080"/>
          <p:cNvSpPr/>
          <p:nvPr/>
        </p:nvSpPr>
        <p:spPr>
          <a:xfrm>
            <a:off x="1819579" y="3643470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2" name="path 1082"/>
          <p:cNvSpPr/>
          <p:nvPr/>
        </p:nvSpPr>
        <p:spPr>
          <a:xfrm>
            <a:off x="4675480" y="5230400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4" name="path 1084"/>
          <p:cNvSpPr/>
          <p:nvPr/>
        </p:nvSpPr>
        <p:spPr>
          <a:xfrm>
            <a:off x="5343240" y="5230400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6" name="path 1086"/>
          <p:cNvSpPr/>
          <p:nvPr/>
        </p:nvSpPr>
        <p:spPr>
          <a:xfrm>
            <a:off x="3354534" y="3643470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8" name="path 1088"/>
          <p:cNvSpPr/>
          <p:nvPr/>
        </p:nvSpPr>
        <p:spPr>
          <a:xfrm>
            <a:off x="4889489" y="3643470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0" name="path 1090"/>
          <p:cNvSpPr/>
          <p:nvPr/>
        </p:nvSpPr>
        <p:spPr>
          <a:xfrm>
            <a:off x="1223598" y="5285307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2" name="path 1092"/>
          <p:cNvSpPr/>
          <p:nvPr/>
        </p:nvSpPr>
        <p:spPr>
          <a:xfrm>
            <a:off x="4002929" y="6039944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4" name="path 1094"/>
          <p:cNvSpPr/>
          <p:nvPr/>
        </p:nvSpPr>
        <p:spPr>
          <a:xfrm>
            <a:off x="2559116" y="5285307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6" name="path 1096"/>
          <p:cNvSpPr/>
          <p:nvPr/>
        </p:nvSpPr>
        <p:spPr>
          <a:xfrm>
            <a:off x="5338447" y="6039944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98" name="path 1098"/>
          <p:cNvSpPr/>
          <p:nvPr/>
        </p:nvSpPr>
        <p:spPr>
          <a:xfrm>
            <a:off x="4670688" y="6039944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0" name="path 1100"/>
          <p:cNvSpPr/>
          <p:nvPr/>
        </p:nvSpPr>
        <p:spPr>
          <a:xfrm>
            <a:off x="1891356" y="5285307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02" name="path 1102"/>
          <p:cNvSpPr/>
          <p:nvPr/>
        </p:nvSpPr>
        <p:spPr>
          <a:xfrm>
            <a:off x="1549431" y="6138107"/>
            <a:ext cx="486714" cy="4089"/>
          </a:xfrm>
          <a:custGeom>
            <a:avLst/>
            <a:gdLst/>
            <a:ahLst/>
            <a:cxnLst/>
            <a:rect l="0" t="0" r="0" b="0"/>
            <a:pathLst>
              <a:path w="766" h="6">
                <a:moveTo>
                  <a:pt x="766" y="3"/>
                </a:moveTo>
                <a:lnTo>
                  <a:pt x="0" y="3"/>
                </a:lnTo>
              </a:path>
            </a:pathLst>
          </a:custGeom>
          <a:noFill/>
          <a:ln w="408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4" name="table 1104"/>
          <p:cNvGraphicFramePr>
            <a:graphicFrameLocks noGrp="1"/>
          </p:cNvGraphicFramePr>
          <p:nvPr/>
        </p:nvGraphicFramePr>
        <p:xfrm>
          <a:off x="1531114" y="4259064"/>
          <a:ext cx="3753484" cy="1397634"/>
        </p:xfrm>
        <a:graphic>
          <a:graphicData uri="http://schemas.openxmlformats.org/drawingml/2006/table">
            <a:tbl>
              <a:tblPr/>
              <a:tblGrid>
                <a:gridCol w="3753484"/>
              </a:tblGrid>
              <a:tr h="1394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6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6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6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6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6" name="textbox 1106"/>
          <p:cNvSpPr/>
          <p:nvPr/>
        </p:nvSpPr>
        <p:spPr>
          <a:xfrm>
            <a:off x="789503" y="3164324"/>
            <a:ext cx="5877559" cy="7562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92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3.2.2    Installing</a:t>
            </a:r>
            <a:r>
              <a:rPr sz="12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</a:t>
            </a:r>
            <a:r>
              <a:rPr sz="12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inverter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algn="l" rtl="0" eaLnBrk="0">
              <a:lnSpc>
                <a:spcPct val="117000"/>
              </a:lnSpc>
              <a:spcBef>
                <a:spcPts val="230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wall-mounted type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and, should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installed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ve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rtical, solid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mounting surface,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such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wood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studs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brick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concrete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wall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Two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more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persons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needed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due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its weight.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108" name="picture 1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3870" y="1712452"/>
            <a:ext cx="1918959" cy="1231632"/>
          </a:xfrm>
          <a:prstGeom prst="rect">
            <a:avLst/>
          </a:prstGeom>
        </p:spPr>
      </p:pic>
      <p:sp>
        <p:nvSpPr>
          <p:cNvPr id="1110" name="path 1110"/>
          <p:cNvSpPr/>
          <p:nvPr/>
        </p:nvSpPr>
        <p:spPr>
          <a:xfrm>
            <a:off x="1963110" y="4667831"/>
            <a:ext cx="2888691" cy="580359"/>
          </a:xfrm>
          <a:custGeom>
            <a:avLst/>
            <a:gdLst/>
            <a:ahLst/>
            <a:cxnLst/>
            <a:rect l="0" t="0" r="0" b="0"/>
            <a:pathLst>
              <a:path w="4549" h="913">
                <a:moveTo>
                  <a:pt x="2" y="759"/>
                </a:moveTo>
                <a:lnTo>
                  <a:pt x="2" y="154"/>
                </a:lnTo>
                <a:moveTo>
                  <a:pt x="4395" y="911"/>
                </a:moveTo>
                <a:lnTo>
                  <a:pt x="154" y="911"/>
                </a:lnTo>
                <a:moveTo>
                  <a:pt x="154" y="2"/>
                </a:moveTo>
                <a:lnTo>
                  <a:pt x="4395" y="2"/>
                </a:lnTo>
                <a:moveTo>
                  <a:pt x="4546" y="154"/>
                </a:moveTo>
                <a:lnTo>
                  <a:pt x="4546" y="759"/>
                </a:lnTo>
                <a:moveTo>
                  <a:pt x="4395" y="911"/>
                </a:moveTo>
                <a:cubicBezTo>
                  <a:pt x="4435" y="911"/>
                  <a:pt x="4473" y="895"/>
                  <a:pt x="4502" y="867"/>
                </a:cubicBezTo>
                <a:cubicBezTo>
                  <a:pt x="4530" y="838"/>
                  <a:pt x="4546" y="800"/>
                  <a:pt x="4546" y="759"/>
                </a:cubicBezTo>
                <a:moveTo>
                  <a:pt x="2" y="759"/>
                </a:moveTo>
                <a:cubicBezTo>
                  <a:pt x="2" y="800"/>
                  <a:pt x="18" y="838"/>
                  <a:pt x="46" y="867"/>
                </a:cubicBezTo>
                <a:cubicBezTo>
                  <a:pt x="75" y="895"/>
                  <a:pt x="113" y="911"/>
                  <a:pt x="154" y="911"/>
                </a:cubicBezTo>
                <a:moveTo>
                  <a:pt x="4546" y="154"/>
                </a:moveTo>
                <a:cubicBezTo>
                  <a:pt x="4546" y="113"/>
                  <a:pt x="4530" y="75"/>
                  <a:pt x="4502" y="46"/>
                </a:cubicBezTo>
                <a:cubicBezTo>
                  <a:pt x="4473" y="18"/>
                  <a:pt x="4435" y="2"/>
                  <a:pt x="4395" y="2"/>
                </a:cubicBezTo>
                <a:moveTo>
                  <a:pt x="154" y="2"/>
                </a:moveTo>
                <a:cubicBezTo>
                  <a:pt x="113" y="2"/>
                  <a:pt x="75" y="18"/>
                  <a:pt x="46" y="46"/>
                </a:cubicBezTo>
                <a:cubicBezTo>
                  <a:pt x="18" y="75"/>
                  <a:pt x="2" y="113"/>
                  <a:pt x="2" y="154"/>
                </a:cubicBezTo>
              </a:path>
            </a:pathLst>
          </a:custGeom>
          <a:noFill/>
          <a:ln w="3276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12" name="picture 1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0383" y="1768719"/>
            <a:ext cx="668339" cy="1175369"/>
          </a:xfrm>
          <a:prstGeom prst="rect">
            <a:avLst/>
          </a:prstGeom>
        </p:spPr>
      </p:pic>
      <p:pic>
        <p:nvPicPr>
          <p:cNvPr id="1114" name="picture 1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28549" y="1765904"/>
            <a:ext cx="610520" cy="1178185"/>
          </a:xfrm>
          <a:prstGeom prst="rect">
            <a:avLst/>
          </a:prstGeom>
        </p:spPr>
      </p:pic>
      <p:sp>
        <p:nvSpPr>
          <p:cNvPr id="1116" name="textbox 1116"/>
          <p:cNvSpPr/>
          <p:nvPr/>
        </p:nvSpPr>
        <p:spPr>
          <a:xfrm>
            <a:off x="784042" y="1116331"/>
            <a:ext cx="370205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d).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should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upright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vertical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surface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118" name="textbox 1118"/>
          <p:cNvSpPr/>
          <p:nvPr/>
        </p:nvSpPr>
        <p:spPr>
          <a:xfrm>
            <a:off x="787979" y="5852288"/>
            <a:ext cx="356806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mounti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ng steps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below: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(Use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brick wall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example)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120" name="path 1120"/>
          <p:cNvSpPr/>
          <p:nvPr/>
        </p:nvSpPr>
        <p:spPr>
          <a:xfrm>
            <a:off x="6212635" y="1794626"/>
            <a:ext cx="61400" cy="170816"/>
          </a:xfrm>
          <a:custGeom>
            <a:avLst/>
            <a:gdLst/>
            <a:ahLst/>
            <a:cxnLst/>
            <a:rect l="0" t="0" r="0" b="0"/>
            <a:pathLst>
              <a:path w="96" h="269">
                <a:moveTo>
                  <a:pt x="44" y="1"/>
                </a:moveTo>
                <a:lnTo>
                  <a:pt x="24" y="1"/>
                </a:lnTo>
                <a:moveTo>
                  <a:pt x="7" y="75"/>
                </a:moveTo>
                <a:lnTo>
                  <a:pt x="24" y="75"/>
                </a:lnTo>
                <a:moveTo>
                  <a:pt x="44" y="75"/>
                </a:moveTo>
                <a:lnTo>
                  <a:pt x="89" y="75"/>
                </a:lnTo>
                <a:moveTo>
                  <a:pt x="17" y="81"/>
                </a:moveTo>
                <a:lnTo>
                  <a:pt x="24" y="81"/>
                </a:lnTo>
                <a:moveTo>
                  <a:pt x="44" y="81"/>
                </a:moveTo>
                <a:lnTo>
                  <a:pt x="80" y="81"/>
                </a:lnTo>
                <a:moveTo>
                  <a:pt x="66" y="137"/>
                </a:moveTo>
                <a:lnTo>
                  <a:pt x="6" y="137"/>
                </a:lnTo>
                <a:moveTo>
                  <a:pt x="69" y="140"/>
                </a:moveTo>
                <a:lnTo>
                  <a:pt x="4" y="140"/>
                </a:lnTo>
                <a:moveTo>
                  <a:pt x="1" y="268"/>
                </a:moveTo>
                <a:lnTo>
                  <a:pt x="2" y="81"/>
                </a:lnTo>
                <a:moveTo>
                  <a:pt x="16" y="137"/>
                </a:moveTo>
                <a:lnTo>
                  <a:pt x="17" y="81"/>
                </a:lnTo>
                <a:moveTo>
                  <a:pt x="4" y="209"/>
                </a:moveTo>
                <a:lnTo>
                  <a:pt x="4" y="140"/>
                </a:lnTo>
                <a:moveTo>
                  <a:pt x="17" y="81"/>
                </a:moveTo>
                <a:lnTo>
                  <a:pt x="17" y="75"/>
                </a:lnTo>
                <a:moveTo>
                  <a:pt x="24" y="137"/>
                </a:moveTo>
                <a:lnTo>
                  <a:pt x="24" y="1"/>
                </a:lnTo>
                <a:moveTo>
                  <a:pt x="44" y="137"/>
                </a:moveTo>
                <a:lnTo>
                  <a:pt x="44" y="1"/>
                </a:lnTo>
                <a:moveTo>
                  <a:pt x="69" y="209"/>
                </a:moveTo>
                <a:lnTo>
                  <a:pt x="69" y="140"/>
                </a:lnTo>
                <a:moveTo>
                  <a:pt x="80" y="81"/>
                </a:moveTo>
                <a:lnTo>
                  <a:pt x="80" y="75"/>
                </a:lnTo>
                <a:moveTo>
                  <a:pt x="80" y="81"/>
                </a:moveTo>
                <a:lnTo>
                  <a:pt x="80" y="193"/>
                </a:lnTo>
                <a:moveTo>
                  <a:pt x="94" y="81"/>
                </a:moveTo>
                <a:lnTo>
                  <a:pt x="94" y="193"/>
                </a:lnTo>
                <a:moveTo>
                  <a:pt x="2" y="81"/>
                </a:moveTo>
                <a:cubicBezTo>
                  <a:pt x="2" y="77"/>
                  <a:pt x="5" y="75"/>
                  <a:pt x="7" y="75"/>
                </a:cubicBezTo>
                <a:moveTo>
                  <a:pt x="4" y="140"/>
                </a:moveTo>
                <a:cubicBezTo>
                  <a:pt x="4" y="139"/>
                  <a:pt x="4" y="139"/>
                  <a:pt x="5" y="138"/>
                </a:cubicBezTo>
                <a:cubicBezTo>
                  <a:pt x="5" y="138"/>
                  <a:pt x="6" y="137"/>
                  <a:pt x="6" y="137"/>
                </a:cubicBezTo>
                <a:moveTo>
                  <a:pt x="44" y="127"/>
                </a:moveTo>
                <a:cubicBezTo>
                  <a:pt x="47" y="126"/>
                  <a:pt x="51" y="126"/>
                  <a:pt x="53" y="128"/>
                </a:cubicBezTo>
                <a:cubicBezTo>
                  <a:pt x="56" y="130"/>
                  <a:pt x="58" y="133"/>
                  <a:pt x="58" y="137"/>
                </a:cubicBezTo>
                <a:moveTo>
                  <a:pt x="44" y="131"/>
                </a:moveTo>
                <a:cubicBezTo>
                  <a:pt x="46" y="129"/>
                  <a:pt x="49" y="129"/>
                  <a:pt x="51" y="130"/>
                </a:cubicBezTo>
                <a:cubicBezTo>
                  <a:pt x="54" y="131"/>
                  <a:pt x="55" y="134"/>
                  <a:pt x="55" y="137"/>
                </a:cubicBezTo>
                <a:moveTo>
                  <a:pt x="89" y="75"/>
                </a:moveTo>
                <a:cubicBezTo>
                  <a:pt x="91" y="75"/>
                  <a:pt x="94" y="78"/>
                  <a:pt x="94" y="81"/>
                </a:cubicBezTo>
                <a:moveTo>
                  <a:pt x="66" y="137"/>
                </a:moveTo>
                <a:cubicBezTo>
                  <a:pt x="67" y="137"/>
                  <a:pt x="68" y="138"/>
                  <a:pt x="68" y="138"/>
                </a:cubicBezTo>
                <a:cubicBezTo>
                  <a:pt x="69" y="139"/>
                  <a:pt x="69" y="139"/>
                  <a:pt x="69" y="140"/>
                </a:cubicBezTo>
                <a:moveTo>
                  <a:pt x="55" y="137"/>
                </a:moveTo>
                <a:cubicBezTo>
                  <a:pt x="56" y="137"/>
                  <a:pt x="57" y="137"/>
                  <a:pt x="58" y="137"/>
                </a:cubicBezTo>
                <a:moveTo>
                  <a:pt x="2" y="81"/>
                </a:moveTo>
                <a:cubicBezTo>
                  <a:pt x="2" y="81"/>
                  <a:pt x="2" y="81"/>
                  <a:pt x="2" y="81"/>
                </a:cubicBezTo>
                <a:cubicBezTo>
                  <a:pt x="2" y="81"/>
                  <a:pt x="2" y="81"/>
                  <a:pt x="2" y="81"/>
                </a:cubicBezTo>
                <a:cubicBezTo>
                  <a:pt x="2" y="81"/>
                  <a:pt x="2" y="81"/>
                  <a:pt x="2" y="81"/>
                </a:cubicBezTo>
                <a:lnTo>
                  <a:pt x="3" y="81"/>
                </a:lnTo>
                <a:cubicBezTo>
                  <a:pt x="3" y="81"/>
                  <a:pt x="3" y="81"/>
                  <a:pt x="3" y="81"/>
                </a:cubicBezTo>
                <a:lnTo>
                  <a:pt x="3" y="81"/>
                </a:lnTo>
                <a:lnTo>
                  <a:pt x="3" y="81"/>
                </a:lnTo>
                <a:lnTo>
                  <a:pt x="4" y="81"/>
                </a:lnTo>
                <a:cubicBezTo>
                  <a:pt x="4" y="81"/>
                  <a:pt x="4" y="81"/>
                  <a:pt x="5" y="81"/>
                </a:cubicBezTo>
                <a:lnTo>
                  <a:pt x="5" y="81"/>
                </a:lnTo>
                <a:lnTo>
                  <a:pt x="6" y="81"/>
                </a:lnTo>
                <a:moveTo>
                  <a:pt x="6" y="81"/>
                </a:moveTo>
                <a:lnTo>
                  <a:pt x="9" y="81"/>
                </a:lnTo>
                <a:cubicBezTo>
                  <a:pt x="11" y="81"/>
                  <a:pt x="14" y="81"/>
                  <a:pt x="17" y="81"/>
                </a:cubicBezTo>
                <a:moveTo>
                  <a:pt x="80" y="81"/>
                </a:moveTo>
                <a:cubicBezTo>
                  <a:pt x="80" y="81"/>
                  <a:pt x="81" y="81"/>
                  <a:pt x="82" y="81"/>
                </a:cubicBezTo>
                <a:cubicBezTo>
                  <a:pt x="85" y="81"/>
                  <a:pt x="87" y="81"/>
                  <a:pt x="90" y="81"/>
                </a:cubicBezTo>
                <a:moveTo>
                  <a:pt x="90" y="81"/>
                </a:moveTo>
                <a:lnTo>
                  <a:pt x="91" y="81"/>
                </a:lnTo>
                <a:lnTo>
                  <a:pt x="91" y="81"/>
                </a:lnTo>
                <a:cubicBezTo>
                  <a:pt x="92" y="81"/>
                  <a:pt x="92" y="81"/>
                  <a:pt x="92" y="81"/>
                </a:cubicBezTo>
                <a:lnTo>
                  <a:pt x="93" y="81"/>
                </a:lnTo>
                <a:lnTo>
                  <a:pt x="93" y="81"/>
                </a:lnTo>
                <a:lnTo>
                  <a:pt x="93" y="81"/>
                </a:lnTo>
                <a:cubicBezTo>
                  <a:pt x="93" y="81"/>
                  <a:pt x="93" y="81"/>
                  <a:pt x="94" y="81"/>
                </a:cubicBezTo>
                <a:lnTo>
                  <a:pt x="94" y="81"/>
                </a:lnTo>
                <a:cubicBezTo>
                  <a:pt x="94" y="81"/>
                  <a:pt x="94" y="81"/>
                  <a:pt x="94" y="81"/>
                </a:cubicBezTo>
                <a:cubicBezTo>
                  <a:pt x="94" y="81"/>
                  <a:pt x="94" y="81"/>
                  <a:pt x="94" y="81"/>
                </a:cubicBezTo>
                <a:cubicBezTo>
                  <a:pt x="94" y="81"/>
                  <a:pt x="94" y="81"/>
                  <a:pt x="94" y="81"/>
                </a:cubicBezTo>
              </a:path>
            </a:pathLst>
          </a:custGeom>
          <a:noFill/>
          <a:ln w="2362" cap="flat">
            <a:solidFill>
              <a:srgbClr val="231815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2" name="group 62"/>
          <p:cNvGrpSpPr/>
          <p:nvPr/>
        </p:nvGrpSpPr>
        <p:grpSpPr>
          <a:xfrm rot="21600000">
            <a:off x="6003616" y="1787258"/>
            <a:ext cx="317714" cy="1172705"/>
            <a:chOff x="0" y="0"/>
            <a:chExt cx="317714" cy="1172705"/>
          </a:xfrm>
        </p:grpSpPr>
        <p:sp>
          <p:nvSpPr>
            <p:cNvPr id="1122" name="path 1122"/>
            <p:cNvSpPr/>
            <p:nvPr/>
          </p:nvSpPr>
          <p:spPr>
            <a:xfrm>
              <a:off x="22824" y="197332"/>
              <a:ext cx="293713" cy="849210"/>
            </a:xfrm>
            <a:custGeom>
              <a:avLst/>
              <a:gdLst/>
              <a:ahLst/>
              <a:cxnLst/>
              <a:rect l="0" t="0" r="0" b="0"/>
              <a:pathLst>
                <a:path w="462" h="1337">
                  <a:moveTo>
                    <a:pt x="0" y="1337"/>
                  </a:moveTo>
                  <a:lnTo>
                    <a:pt x="462" y="1337"/>
                  </a:lnTo>
                  <a:lnTo>
                    <a:pt x="462" y="0"/>
                  </a:lnTo>
                  <a:lnTo>
                    <a:pt x="0" y="0"/>
                  </a:lnTo>
                  <a:lnTo>
                    <a:pt x="0" y="1337"/>
                  </a:lnTo>
                  <a:close/>
                </a:path>
              </a:pathLst>
            </a:custGeom>
            <a:solidFill>
              <a:srgbClr val="DCDCD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4" name="path 1124"/>
            <p:cNvSpPr/>
            <p:nvPr/>
          </p:nvSpPr>
          <p:spPr>
            <a:xfrm>
              <a:off x="7888" y="129275"/>
              <a:ext cx="309825" cy="921505"/>
            </a:xfrm>
            <a:custGeom>
              <a:avLst/>
              <a:gdLst/>
              <a:ahLst/>
              <a:cxnLst/>
              <a:rect l="0" t="0" r="0" b="0"/>
              <a:pathLst>
                <a:path w="487" h="1451">
                  <a:moveTo>
                    <a:pt x="396" y="1"/>
                  </a:moveTo>
                  <a:lnTo>
                    <a:pt x="427" y="1"/>
                  </a:lnTo>
                  <a:moveTo>
                    <a:pt x="397" y="6"/>
                  </a:moveTo>
                  <a:lnTo>
                    <a:pt x="396" y="6"/>
                  </a:lnTo>
                  <a:moveTo>
                    <a:pt x="386" y="17"/>
                  </a:moveTo>
                  <a:lnTo>
                    <a:pt x="321" y="17"/>
                  </a:lnTo>
                  <a:moveTo>
                    <a:pt x="427" y="18"/>
                  </a:moveTo>
                  <a:lnTo>
                    <a:pt x="427" y="18"/>
                  </a:lnTo>
                  <a:moveTo>
                    <a:pt x="426" y="21"/>
                  </a:moveTo>
                  <a:lnTo>
                    <a:pt x="424" y="21"/>
                  </a:lnTo>
                  <a:moveTo>
                    <a:pt x="399" y="21"/>
                  </a:moveTo>
                  <a:lnTo>
                    <a:pt x="398" y="21"/>
                  </a:lnTo>
                  <a:moveTo>
                    <a:pt x="425" y="21"/>
                  </a:moveTo>
                  <a:lnTo>
                    <a:pt x="398" y="21"/>
                  </a:lnTo>
                  <a:moveTo>
                    <a:pt x="396" y="21"/>
                  </a:moveTo>
                  <a:lnTo>
                    <a:pt x="396" y="21"/>
                  </a:lnTo>
                  <a:moveTo>
                    <a:pt x="398" y="22"/>
                  </a:moveTo>
                  <a:lnTo>
                    <a:pt x="426" y="22"/>
                  </a:lnTo>
                  <a:moveTo>
                    <a:pt x="426" y="22"/>
                  </a:moveTo>
                  <a:lnTo>
                    <a:pt x="426" y="22"/>
                  </a:lnTo>
                  <a:moveTo>
                    <a:pt x="426" y="23"/>
                  </a:moveTo>
                  <a:lnTo>
                    <a:pt x="426" y="23"/>
                  </a:lnTo>
                  <a:moveTo>
                    <a:pt x="427" y="23"/>
                  </a:moveTo>
                  <a:lnTo>
                    <a:pt x="427" y="23"/>
                  </a:lnTo>
                  <a:moveTo>
                    <a:pt x="426" y="23"/>
                  </a:moveTo>
                  <a:lnTo>
                    <a:pt x="426" y="23"/>
                  </a:lnTo>
                  <a:moveTo>
                    <a:pt x="426" y="23"/>
                  </a:moveTo>
                  <a:lnTo>
                    <a:pt x="426" y="23"/>
                  </a:lnTo>
                  <a:moveTo>
                    <a:pt x="426" y="23"/>
                  </a:moveTo>
                  <a:lnTo>
                    <a:pt x="426" y="23"/>
                  </a:lnTo>
                  <a:moveTo>
                    <a:pt x="426" y="24"/>
                  </a:moveTo>
                  <a:lnTo>
                    <a:pt x="426" y="24"/>
                  </a:lnTo>
                  <a:moveTo>
                    <a:pt x="426" y="24"/>
                  </a:moveTo>
                  <a:lnTo>
                    <a:pt x="426" y="24"/>
                  </a:lnTo>
                  <a:moveTo>
                    <a:pt x="426" y="24"/>
                  </a:moveTo>
                  <a:lnTo>
                    <a:pt x="426" y="24"/>
                  </a:lnTo>
                  <a:moveTo>
                    <a:pt x="426" y="25"/>
                  </a:moveTo>
                  <a:lnTo>
                    <a:pt x="426" y="25"/>
                  </a:lnTo>
                  <a:moveTo>
                    <a:pt x="427" y="25"/>
                  </a:moveTo>
                  <a:lnTo>
                    <a:pt x="428" y="25"/>
                  </a:lnTo>
                  <a:moveTo>
                    <a:pt x="426" y="25"/>
                  </a:moveTo>
                  <a:lnTo>
                    <a:pt x="426" y="25"/>
                  </a:lnTo>
                  <a:moveTo>
                    <a:pt x="426" y="25"/>
                  </a:moveTo>
                  <a:lnTo>
                    <a:pt x="426" y="25"/>
                  </a:lnTo>
                  <a:moveTo>
                    <a:pt x="426" y="25"/>
                  </a:moveTo>
                  <a:lnTo>
                    <a:pt x="426" y="25"/>
                  </a:lnTo>
                  <a:moveTo>
                    <a:pt x="426" y="26"/>
                  </a:moveTo>
                  <a:lnTo>
                    <a:pt x="426" y="26"/>
                  </a:lnTo>
                  <a:moveTo>
                    <a:pt x="426" y="33"/>
                  </a:moveTo>
                  <a:lnTo>
                    <a:pt x="426" y="33"/>
                  </a:lnTo>
                  <a:moveTo>
                    <a:pt x="426" y="33"/>
                  </a:moveTo>
                  <a:lnTo>
                    <a:pt x="426" y="33"/>
                  </a:lnTo>
                  <a:moveTo>
                    <a:pt x="426" y="34"/>
                  </a:moveTo>
                  <a:lnTo>
                    <a:pt x="398" y="34"/>
                  </a:lnTo>
                  <a:moveTo>
                    <a:pt x="398" y="35"/>
                  </a:moveTo>
                  <a:lnTo>
                    <a:pt x="425" y="35"/>
                  </a:lnTo>
                  <a:moveTo>
                    <a:pt x="398" y="35"/>
                  </a:moveTo>
                  <a:lnTo>
                    <a:pt x="425" y="35"/>
                  </a:lnTo>
                  <a:moveTo>
                    <a:pt x="425" y="37"/>
                  </a:moveTo>
                  <a:lnTo>
                    <a:pt x="398" y="37"/>
                  </a:lnTo>
                  <a:moveTo>
                    <a:pt x="398" y="38"/>
                  </a:moveTo>
                  <a:lnTo>
                    <a:pt x="426" y="38"/>
                  </a:lnTo>
                  <a:moveTo>
                    <a:pt x="426" y="38"/>
                  </a:moveTo>
                  <a:lnTo>
                    <a:pt x="428" y="38"/>
                  </a:lnTo>
                  <a:moveTo>
                    <a:pt x="426" y="38"/>
                  </a:moveTo>
                  <a:lnTo>
                    <a:pt x="426" y="38"/>
                  </a:lnTo>
                  <a:moveTo>
                    <a:pt x="426" y="39"/>
                  </a:moveTo>
                  <a:lnTo>
                    <a:pt x="426" y="39"/>
                  </a:lnTo>
                  <a:moveTo>
                    <a:pt x="426" y="39"/>
                  </a:moveTo>
                  <a:lnTo>
                    <a:pt x="426" y="39"/>
                  </a:lnTo>
                  <a:moveTo>
                    <a:pt x="426" y="39"/>
                  </a:moveTo>
                  <a:lnTo>
                    <a:pt x="426" y="39"/>
                  </a:lnTo>
                  <a:moveTo>
                    <a:pt x="426" y="40"/>
                  </a:moveTo>
                  <a:lnTo>
                    <a:pt x="426" y="40"/>
                  </a:lnTo>
                  <a:moveTo>
                    <a:pt x="426" y="41"/>
                  </a:moveTo>
                  <a:lnTo>
                    <a:pt x="426" y="41"/>
                  </a:lnTo>
                  <a:moveTo>
                    <a:pt x="426" y="41"/>
                  </a:moveTo>
                  <a:lnTo>
                    <a:pt x="426" y="41"/>
                  </a:lnTo>
                  <a:moveTo>
                    <a:pt x="426" y="41"/>
                  </a:moveTo>
                  <a:lnTo>
                    <a:pt x="426" y="41"/>
                  </a:lnTo>
                  <a:moveTo>
                    <a:pt x="426" y="44"/>
                  </a:moveTo>
                  <a:lnTo>
                    <a:pt x="426" y="44"/>
                  </a:lnTo>
                  <a:moveTo>
                    <a:pt x="426" y="45"/>
                  </a:moveTo>
                  <a:lnTo>
                    <a:pt x="426" y="45"/>
                  </a:lnTo>
                  <a:moveTo>
                    <a:pt x="426" y="49"/>
                  </a:moveTo>
                  <a:lnTo>
                    <a:pt x="426" y="49"/>
                  </a:lnTo>
                  <a:moveTo>
                    <a:pt x="426" y="49"/>
                  </a:moveTo>
                  <a:lnTo>
                    <a:pt x="426" y="49"/>
                  </a:lnTo>
                  <a:moveTo>
                    <a:pt x="426" y="49"/>
                  </a:moveTo>
                  <a:lnTo>
                    <a:pt x="426" y="49"/>
                  </a:lnTo>
                  <a:moveTo>
                    <a:pt x="426" y="50"/>
                  </a:moveTo>
                  <a:lnTo>
                    <a:pt x="426" y="50"/>
                  </a:lnTo>
                  <a:moveTo>
                    <a:pt x="426" y="50"/>
                  </a:moveTo>
                  <a:lnTo>
                    <a:pt x="426" y="50"/>
                  </a:lnTo>
                  <a:moveTo>
                    <a:pt x="426" y="50"/>
                  </a:moveTo>
                  <a:lnTo>
                    <a:pt x="426" y="50"/>
                  </a:lnTo>
                  <a:moveTo>
                    <a:pt x="426" y="51"/>
                  </a:moveTo>
                  <a:lnTo>
                    <a:pt x="426" y="51"/>
                  </a:lnTo>
                  <a:moveTo>
                    <a:pt x="426" y="51"/>
                  </a:moveTo>
                  <a:lnTo>
                    <a:pt x="426" y="51"/>
                  </a:lnTo>
                  <a:moveTo>
                    <a:pt x="426" y="52"/>
                  </a:moveTo>
                  <a:lnTo>
                    <a:pt x="426" y="52"/>
                  </a:lnTo>
                  <a:moveTo>
                    <a:pt x="428" y="52"/>
                  </a:moveTo>
                  <a:lnTo>
                    <a:pt x="427" y="52"/>
                  </a:lnTo>
                  <a:moveTo>
                    <a:pt x="426" y="52"/>
                  </a:moveTo>
                  <a:lnTo>
                    <a:pt x="426" y="52"/>
                  </a:lnTo>
                  <a:moveTo>
                    <a:pt x="426" y="52"/>
                  </a:moveTo>
                  <a:lnTo>
                    <a:pt x="426" y="52"/>
                  </a:lnTo>
                  <a:moveTo>
                    <a:pt x="426" y="52"/>
                  </a:moveTo>
                  <a:lnTo>
                    <a:pt x="426" y="52"/>
                  </a:lnTo>
                  <a:moveTo>
                    <a:pt x="426" y="53"/>
                  </a:moveTo>
                  <a:lnTo>
                    <a:pt x="426" y="53"/>
                  </a:lnTo>
                  <a:moveTo>
                    <a:pt x="426" y="53"/>
                  </a:moveTo>
                  <a:lnTo>
                    <a:pt x="426" y="53"/>
                  </a:lnTo>
                  <a:moveTo>
                    <a:pt x="426" y="53"/>
                  </a:moveTo>
                  <a:lnTo>
                    <a:pt x="426" y="53"/>
                  </a:lnTo>
                  <a:moveTo>
                    <a:pt x="427" y="54"/>
                  </a:moveTo>
                  <a:lnTo>
                    <a:pt x="427" y="54"/>
                  </a:lnTo>
                  <a:moveTo>
                    <a:pt x="426" y="54"/>
                  </a:moveTo>
                  <a:lnTo>
                    <a:pt x="426" y="54"/>
                  </a:lnTo>
                  <a:moveTo>
                    <a:pt x="426" y="54"/>
                  </a:moveTo>
                  <a:lnTo>
                    <a:pt x="426" y="54"/>
                  </a:lnTo>
                  <a:moveTo>
                    <a:pt x="426" y="54"/>
                  </a:moveTo>
                  <a:lnTo>
                    <a:pt x="426" y="54"/>
                  </a:lnTo>
                  <a:moveTo>
                    <a:pt x="396" y="54"/>
                  </a:moveTo>
                  <a:lnTo>
                    <a:pt x="396" y="54"/>
                  </a:lnTo>
                  <a:moveTo>
                    <a:pt x="427" y="59"/>
                  </a:moveTo>
                  <a:lnTo>
                    <a:pt x="427" y="59"/>
                  </a:lnTo>
                  <a:moveTo>
                    <a:pt x="443" y="60"/>
                  </a:moveTo>
                  <a:lnTo>
                    <a:pt x="427" y="60"/>
                  </a:lnTo>
                  <a:moveTo>
                    <a:pt x="396" y="60"/>
                  </a:moveTo>
                  <a:lnTo>
                    <a:pt x="386" y="60"/>
                  </a:lnTo>
                  <a:moveTo>
                    <a:pt x="316" y="63"/>
                  </a:moveTo>
                  <a:lnTo>
                    <a:pt x="318" y="63"/>
                  </a:lnTo>
                  <a:moveTo>
                    <a:pt x="386" y="63"/>
                  </a:moveTo>
                  <a:lnTo>
                    <a:pt x="396" y="63"/>
                  </a:lnTo>
                  <a:moveTo>
                    <a:pt x="427" y="63"/>
                  </a:moveTo>
                  <a:lnTo>
                    <a:pt x="444" y="63"/>
                  </a:lnTo>
                  <a:moveTo>
                    <a:pt x="386" y="66"/>
                  </a:moveTo>
                  <a:lnTo>
                    <a:pt x="396" y="66"/>
                  </a:lnTo>
                  <a:moveTo>
                    <a:pt x="427" y="66"/>
                  </a:moveTo>
                  <a:lnTo>
                    <a:pt x="449" y="66"/>
                  </a:lnTo>
                  <a:moveTo>
                    <a:pt x="454" y="68"/>
                  </a:moveTo>
                  <a:lnTo>
                    <a:pt x="447" y="68"/>
                  </a:lnTo>
                  <a:moveTo>
                    <a:pt x="456" y="71"/>
                  </a:moveTo>
                  <a:lnTo>
                    <a:pt x="448" y="71"/>
                  </a:lnTo>
                  <a:moveTo>
                    <a:pt x="396" y="72"/>
                  </a:moveTo>
                  <a:lnTo>
                    <a:pt x="397" y="72"/>
                  </a:lnTo>
                  <a:moveTo>
                    <a:pt x="101" y="1074"/>
                  </a:moveTo>
                  <a:lnTo>
                    <a:pt x="106" y="1079"/>
                  </a:lnTo>
                  <a:moveTo>
                    <a:pt x="449" y="74"/>
                  </a:moveTo>
                  <a:lnTo>
                    <a:pt x="426" y="74"/>
                  </a:lnTo>
                  <a:moveTo>
                    <a:pt x="397" y="74"/>
                  </a:moveTo>
                  <a:lnTo>
                    <a:pt x="386" y="74"/>
                  </a:lnTo>
                  <a:moveTo>
                    <a:pt x="318" y="76"/>
                  </a:moveTo>
                  <a:lnTo>
                    <a:pt x="313" y="76"/>
                  </a:lnTo>
                  <a:moveTo>
                    <a:pt x="317" y="80"/>
                  </a:moveTo>
                  <a:lnTo>
                    <a:pt x="310" y="80"/>
                  </a:lnTo>
                  <a:moveTo>
                    <a:pt x="317" y="80"/>
                  </a:moveTo>
                  <a:lnTo>
                    <a:pt x="320" y="80"/>
                  </a:lnTo>
                  <a:moveTo>
                    <a:pt x="393" y="80"/>
                  </a:moveTo>
                  <a:lnTo>
                    <a:pt x="398" y="80"/>
                  </a:lnTo>
                  <a:moveTo>
                    <a:pt x="426" y="80"/>
                  </a:moveTo>
                  <a:lnTo>
                    <a:pt x="430" y="80"/>
                  </a:lnTo>
                  <a:moveTo>
                    <a:pt x="393" y="82"/>
                  </a:moveTo>
                  <a:lnTo>
                    <a:pt x="393" y="82"/>
                  </a:lnTo>
                  <a:moveTo>
                    <a:pt x="394" y="84"/>
                  </a:moveTo>
                  <a:lnTo>
                    <a:pt x="394" y="84"/>
                  </a:lnTo>
                  <a:moveTo>
                    <a:pt x="317" y="84"/>
                  </a:moveTo>
                  <a:lnTo>
                    <a:pt x="317" y="84"/>
                  </a:lnTo>
                  <a:moveTo>
                    <a:pt x="386" y="85"/>
                  </a:moveTo>
                  <a:lnTo>
                    <a:pt x="385" y="85"/>
                  </a:lnTo>
                  <a:moveTo>
                    <a:pt x="382" y="85"/>
                  </a:moveTo>
                  <a:lnTo>
                    <a:pt x="381" y="85"/>
                  </a:lnTo>
                  <a:moveTo>
                    <a:pt x="325" y="85"/>
                  </a:moveTo>
                  <a:lnTo>
                    <a:pt x="324" y="85"/>
                  </a:lnTo>
                  <a:moveTo>
                    <a:pt x="321" y="85"/>
                  </a:moveTo>
                  <a:lnTo>
                    <a:pt x="320" y="85"/>
                  </a:lnTo>
                  <a:moveTo>
                    <a:pt x="394" y="86"/>
                  </a:moveTo>
                  <a:lnTo>
                    <a:pt x="394" y="86"/>
                  </a:lnTo>
                  <a:moveTo>
                    <a:pt x="317" y="86"/>
                  </a:moveTo>
                  <a:lnTo>
                    <a:pt x="317" y="86"/>
                  </a:lnTo>
                  <a:moveTo>
                    <a:pt x="306" y="88"/>
                  </a:moveTo>
                  <a:lnTo>
                    <a:pt x="305" y="88"/>
                  </a:lnTo>
                  <a:moveTo>
                    <a:pt x="302" y="88"/>
                  </a:moveTo>
                  <a:lnTo>
                    <a:pt x="301" y="88"/>
                  </a:lnTo>
                  <a:moveTo>
                    <a:pt x="393" y="88"/>
                  </a:moveTo>
                  <a:lnTo>
                    <a:pt x="393" y="88"/>
                  </a:lnTo>
                  <a:moveTo>
                    <a:pt x="390" y="88"/>
                  </a:moveTo>
                  <a:lnTo>
                    <a:pt x="393" y="88"/>
                  </a:lnTo>
                  <a:moveTo>
                    <a:pt x="390" y="89"/>
                  </a:moveTo>
                  <a:lnTo>
                    <a:pt x="377" y="89"/>
                  </a:lnTo>
                  <a:moveTo>
                    <a:pt x="329" y="89"/>
                  </a:moveTo>
                  <a:lnTo>
                    <a:pt x="316" y="89"/>
                  </a:lnTo>
                  <a:moveTo>
                    <a:pt x="329" y="90"/>
                  </a:moveTo>
                  <a:lnTo>
                    <a:pt x="377" y="90"/>
                  </a:lnTo>
                  <a:moveTo>
                    <a:pt x="390" y="90"/>
                  </a:moveTo>
                  <a:lnTo>
                    <a:pt x="377" y="90"/>
                  </a:lnTo>
                  <a:moveTo>
                    <a:pt x="329" y="90"/>
                  </a:moveTo>
                  <a:lnTo>
                    <a:pt x="316" y="90"/>
                  </a:lnTo>
                  <a:moveTo>
                    <a:pt x="430" y="91"/>
                  </a:moveTo>
                  <a:lnTo>
                    <a:pt x="426" y="91"/>
                  </a:lnTo>
                  <a:moveTo>
                    <a:pt x="398" y="91"/>
                  </a:moveTo>
                  <a:lnTo>
                    <a:pt x="393" y="91"/>
                  </a:lnTo>
                  <a:moveTo>
                    <a:pt x="389" y="91"/>
                  </a:moveTo>
                  <a:lnTo>
                    <a:pt x="378" y="91"/>
                  </a:lnTo>
                  <a:moveTo>
                    <a:pt x="328" y="91"/>
                  </a:moveTo>
                  <a:lnTo>
                    <a:pt x="317" y="91"/>
                  </a:lnTo>
                  <a:moveTo>
                    <a:pt x="316" y="92"/>
                  </a:moveTo>
                  <a:lnTo>
                    <a:pt x="329" y="92"/>
                  </a:lnTo>
                  <a:moveTo>
                    <a:pt x="377" y="92"/>
                  </a:moveTo>
                  <a:lnTo>
                    <a:pt x="390" y="92"/>
                  </a:lnTo>
                  <a:moveTo>
                    <a:pt x="454" y="92"/>
                  </a:moveTo>
                  <a:lnTo>
                    <a:pt x="452" y="92"/>
                  </a:lnTo>
                  <a:moveTo>
                    <a:pt x="450" y="92"/>
                  </a:moveTo>
                  <a:lnTo>
                    <a:pt x="448" y="92"/>
                  </a:lnTo>
                  <a:moveTo>
                    <a:pt x="433" y="92"/>
                  </a:moveTo>
                  <a:lnTo>
                    <a:pt x="430" y="92"/>
                  </a:lnTo>
                  <a:moveTo>
                    <a:pt x="310" y="92"/>
                  </a:moveTo>
                  <a:lnTo>
                    <a:pt x="297" y="92"/>
                  </a:lnTo>
                  <a:moveTo>
                    <a:pt x="283" y="92"/>
                  </a:moveTo>
                  <a:lnTo>
                    <a:pt x="282" y="92"/>
                  </a:lnTo>
                  <a:moveTo>
                    <a:pt x="279" y="92"/>
                  </a:moveTo>
                  <a:lnTo>
                    <a:pt x="278" y="92"/>
                  </a:lnTo>
                  <a:moveTo>
                    <a:pt x="433" y="93"/>
                  </a:moveTo>
                  <a:lnTo>
                    <a:pt x="431" y="93"/>
                  </a:lnTo>
                  <a:moveTo>
                    <a:pt x="310" y="93"/>
                  </a:moveTo>
                  <a:lnTo>
                    <a:pt x="297" y="93"/>
                  </a:lnTo>
                  <a:moveTo>
                    <a:pt x="316" y="93"/>
                  </a:moveTo>
                  <a:lnTo>
                    <a:pt x="329" y="93"/>
                  </a:lnTo>
                  <a:moveTo>
                    <a:pt x="377" y="93"/>
                  </a:moveTo>
                  <a:lnTo>
                    <a:pt x="390" y="93"/>
                  </a:lnTo>
                  <a:moveTo>
                    <a:pt x="314" y="94"/>
                  </a:moveTo>
                  <a:lnTo>
                    <a:pt x="331" y="94"/>
                  </a:lnTo>
                  <a:moveTo>
                    <a:pt x="375" y="94"/>
                  </a:moveTo>
                  <a:lnTo>
                    <a:pt x="392" y="94"/>
                  </a:lnTo>
                  <a:moveTo>
                    <a:pt x="309" y="94"/>
                  </a:moveTo>
                  <a:lnTo>
                    <a:pt x="298" y="94"/>
                  </a:lnTo>
                  <a:moveTo>
                    <a:pt x="297" y="95"/>
                  </a:moveTo>
                  <a:lnTo>
                    <a:pt x="310" y="95"/>
                  </a:lnTo>
                  <a:moveTo>
                    <a:pt x="432" y="95"/>
                  </a:moveTo>
                  <a:lnTo>
                    <a:pt x="432" y="95"/>
                  </a:lnTo>
                  <a:moveTo>
                    <a:pt x="394" y="95"/>
                  </a:moveTo>
                  <a:lnTo>
                    <a:pt x="312" y="95"/>
                  </a:lnTo>
                  <a:moveTo>
                    <a:pt x="297" y="96"/>
                  </a:moveTo>
                  <a:lnTo>
                    <a:pt x="310" y="96"/>
                  </a:lnTo>
                  <a:moveTo>
                    <a:pt x="458" y="96"/>
                  </a:moveTo>
                  <a:lnTo>
                    <a:pt x="444" y="96"/>
                  </a:lnTo>
                  <a:moveTo>
                    <a:pt x="287" y="96"/>
                  </a:moveTo>
                  <a:lnTo>
                    <a:pt x="274" y="96"/>
                  </a:lnTo>
                  <a:moveTo>
                    <a:pt x="295" y="97"/>
                  </a:moveTo>
                  <a:lnTo>
                    <a:pt x="312" y="97"/>
                  </a:lnTo>
                  <a:moveTo>
                    <a:pt x="433" y="97"/>
                  </a:moveTo>
                  <a:lnTo>
                    <a:pt x="435" y="97"/>
                  </a:lnTo>
                  <a:moveTo>
                    <a:pt x="458" y="97"/>
                  </a:moveTo>
                  <a:lnTo>
                    <a:pt x="444" y="97"/>
                  </a:lnTo>
                  <a:moveTo>
                    <a:pt x="287" y="97"/>
                  </a:moveTo>
                  <a:lnTo>
                    <a:pt x="274" y="97"/>
                  </a:lnTo>
                  <a:moveTo>
                    <a:pt x="312" y="98"/>
                  </a:moveTo>
                  <a:lnTo>
                    <a:pt x="308" y="98"/>
                  </a:lnTo>
                  <a:moveTo>
                    <a:pt x="295" y="98"/>
                  </a:moveTo>
                  <a:lnTo>
                    <a:pt x="308" y="98"/>
                  </a:lnTo>
                  <a:moveTo>
                    <a:pt x="433" y="98"/>
                  </a:moveTo>
                  <a:lnTo>
                    <a:pt x="435" y="98"/>
                  </a:lnTo>
                  <a:moveTo>
                    <a:pt x="457" y="98"/>
                  </a:moveTo>
                  <a:lnTo>
                    <a:pt x="446" y="98"/>
                  </a:lnTo>
                  <a:moveTo>
                    <a:pt x="286" y="98"/>
                  </a:moveTo>
                  <a:lnTo>
                    <a:pt x="275" y="98"/>
                  </a:lnTo>
                  <a:moveTo>
                    <a:pt x="435" y="99"/>
                  </a:moveTo>
                  <a:lnTo>
                    <a:pt x="434" y="99"/>
                  </a:lnTo>
                  <a:moveTo>
                    <a:pt x="312" y="99"/>
                  </a:moveTo>
                  <a:lnTo>
                    <a:pt x="295" y="99"/>
                  </a:lnTo>
                  <a:moveTo>
                    <a:pt x="274" y="99"/>
                  </a:moveTo>
                  <a:lnTo>
                    <a:pt x="287" y="99"/>
                  </a:lnTo>
                  <a:moveTo>
                    <a:pt x="445" y="99"/>
                  </a:moveTo>
                  <a:lnTo>
                    <a:pt x="458" y="99"/>
                  </a:lnTo>
                  <a:moveTo>
                    <a:pt x="274" y="100"/>
                  </a:moveTo>
                  <a:lnTo>
                    <a:pt x="287" y="100"/>
                  </a:lnTo>
                  <a:moveTo>
                    <a:pt x="445" y="100"/>
                  </a:moveTo>
                  <a:lnTo>
                    <a:pt x="458" y="100"/>
                  </a:lnTo>
                  <a:moveTo>
                    <a:pt x="480" y="101"/>
                  </a:moveTo>
                  <a:lnTo>
                    <a:pt x="259" y="101"/>
                  </a:lnTo>
                  <a:moveTo>
                    <a:pt x="257" y="101"/>
                  </a:moveTo>
                  <a:lnTo>
                    <a:pt x="27" y="101"/>
                  </a:lnTo>
                  <a:moveTo>
                    <a:pt x="257" y="106"/>
                  </a:moveTo>
                  <a:lnTo>
                    <a:pt x="23" y="106"/>
                  </a:lnTo>
                  <a:moveTo>
                    <a:pt x="486" y="107"/>
                  </a:moveTo>
                  <a:lnTo>
                    <a:pt x="257" y="107"/>
                  </a:lnTo>
                  <a:moveTo>
                    <a:pt x="259" y="111"/>
                  </a:moveTo>
                  <a:lnTo>
                    <a:pt x="257" y="111"/>
                  </a:lnTo>
                  <a:moveTo>
                    <a:pt x="257" y="120"/>
                  </a:moveTo>
                  <a:lnTo>
                    <a:pt x="255" y="120"/>
                  </a:lnTo>
                  <a:moveTo>
                    <a:pt x="257" y="124"/>
                  </a:moveTo>
                  <a:lnTo>
                    <a:pt x="257" y="124"/>
                  </a:lnTo>
                  <a:moveTo>
                    <a:pt x="258" y="124"/>
                  </a:moveTo>
                  <a:lnTo>
                    <a:pt x="259" y="124"/>
                  </a:lnTo>
                  <a:moveTo>
                    <a:pt x="280" y="143"/>
                  </a:moveTo>
                  <a:lnTo>
                    <a:pt x="278" y="143"/>
                  </a:lnTo>
                  <a:moveTo>
                    <a:pt x="280" y="147"/>
                  </a:moveTo>
                  <a:lnTo>
                    <a:pt x="278" y="147"/>
                  </a:lnTo>
                  <a:moveTo>
                    <a:pt x="274" y="148"/>
                  </a:moveTo>
                  <a:lnTo>
                    <a:pt x="277" y="148"/>
                  </a:lnTo>
                  <a:moveTo>
                    <a:pt x="282" y="148"/>
                  </a:moveTo>
                  <a:lnTo>
                    <a:pt x="284" y="148"/>
                  </a:lnTo>
                  <a:moveTo>
                    <a:pt x="284" y="151"/>
                  </a:moveTo>
                  <a:lnTo>
                    <a:pt x="282" y="151"/>
                  </a:lnTo>
                  <a:moveTo>
                    <a:pt x="277" y="151"/>
                  </a:moveTo>
                  <a:lnTo>
                    <a:pt x="274" y="151"/>
                  </a:lnTo>
                  <a:moveTo>
                    <a:pt x="278" y="152"/>
                  </a:moveTo>
                  <a:lnTo>
                    <a:pt x="280" y="152"/>
                  </a:lnTo>
                  <a:moveTo>
                    <a:pt x="278" y="155"/>
                  </a:moveTo>
                  <a:lnTo>
                    <a:pt x="280" y="155"/>
                  </a:lnTo>
                  <a:moveTo>
                    <a:pt x="1" y="1126"/>
                  </a:moveTo>
                  <a:lnTo>
                    <a:pt x="1" y="715"/>
                  </a:lnTo>
                  <a:moveTo>
                    <a:pt x="6" y="1126"/>
                  </a:moveTo>
                  <a:lnTo>
                    <a:pt x="6" y="715"/>
                  </a:lnTo>
                  <a:moveTo>
                    <a:pt x="23" y="1444"/>
                  </a:moveTo>
                  <a:lnTo>
                    <a:pt x="23" y="106"/>
                  </a:lnTo>
                  <a:moveTo>
                    <a:pt x="54" y="101"/>
                  </a:moveTo>
                  <a:lnTo>
                    <a:pt x="54" y="1449"/>
                  </a:lnTo>
                  <a:moveTo>
                    <a:pt x="94" y="458"/>
                  </a:moveTo>
                  <a:lnTo>
                    <a:pt x="94" y="1092"/>
                  </a:lnTo>
                  <a:moveTo>
                    <a:pt x="97" y="1079"/>
                  </a:moveTo>
                  <a:lnTo>
                    <a:pt x="97" y="1074"/>
                  </a:lnTo>
                  <a:moveTo>
                    <a:pt x="101" y="1084"/>
                  </a:moveTo>
                  <a:lnTo>
                    <a:pt x="101" y="1069"/>
                  </a:lnTo>
                  <a:moveTo>
                    <a:pt x="103" y="1079"/>
                  </a:moveTo>
                  <a:lnTo>
                    <a:pt x="103" y="1074"/>
                  </a:lnTo>
                  <a:moveTo>
                    <a:pt x="106" y="1084"/>
                  </a:moveTo>
                  <a:lnTo>
                    <a:pt x="106" y="1069"/>
                  </a:lnTo>
                  <a:moveTo>
                    <a:pt x="110" y="1079"/>
                  </a:moveTo>
                  <a:lnTo>
                    <a:pt x="110" y="1074"/>
                  </a:lnTo>
                  <a:moveTo>
                    <a:pt x="317" y="91"/>
                  </a:moveTo>
                  <a:lnTo>
                    <a:pt x="317" y="92"/>
                  </a:lnTo>
                  <a:moveTo>
                    <a:pt x="316" y="93"/>
                  </a:moveTo>
                  <a:lnTo>
                    <a:pt x="316" y="94"/>
                  </a:lnTo>
                  <a:moveTo>
                    <a:pt x="181" y="480"/>
                  </a:moveTo>
                  <a:lnTo>
                    <a:pt x="181" y="1069"/>
                  </a:lnTo>
                  <a:moveTo>
                    <a:pt x="185" y="480"/>
                  </a:moveTo>
                  <a:lnTo>
                    <a:pt x="185" y="1069"/>
                  </a:lnTo>
                  <a:moveTo>
                    <a:pt x="186" y="1092"/>
                  </a:moveTo>
                  <a:lnTo>
                    <a:pt x="186" y="1069"/>
                  </a:lnTo>
                  <a:moveTo>
                    <a:pt x="186" y="480"/>
                  </a:moveTo>
                  <a:lnTo>
                    <a:pt x="186" y="458"/>
                  </a:lnTo>
                  <a:moveTo>
                    <a:pt x="181" y="480"/>
                  </a:moveTo>
                  <a:lnTo>
                    <a:pt x="186" y="480"/>
                  </a:lnTo>
                  <a:moveTo>
                    <a:pt x="181" y="489"/>
                  </a:moveTo>
                  <a:lnTo>
                    <a:pt x="94" y="489"/>
                  </a:lnTo>
                  <a:moveTo>
                    <a:pt x="181" y="495"/>
                  </a:moveTo>
                  <a:lnTo>
                    <a:pt x="94" y="495"/>
                  </a:lnTo>
                  <a:moveTo>
                    <a:pt x="396" y="74"/>
                  </a:moveTo>
                  <a:lnTo>
                    <a:pt x="393" y="80"/>
                  </a:lnTo>
                  <a:moveTo>
                    <a:pt x="320" y="73"/>
                  </a:moveTo>
                  <a:lnTo>
                    <a:pt x="317" y="80"/>
                  </a:lnTo>
                  <a:moveTo>
                    <a:pt x="393" y="91"/>
                  </a:moveTo>
                  <a:lnTo>
                    <a:pt x="392" y="94"/>
                  </a:lnTo>
                  <a:moveTo>
                    <a:pt x="295" y="101"/>
                  </a:moveTo>
                  <a:lnTo>
                    <a:pt x="295" y="99"/>
                  </a:lnTo>
                  <a:moveTo>
                    <a:pt x="310" y="80"/>
                  </a:moveTo>
                  <a:lnTo>
                    <a:pt x="310" y="90"/>
                  </a:lnTo>
                  <a:moveTo>
                    <a:pt x="310" y="94"/>
                  </a:moveTo>
                  <a:lnTo>
                    <a:pt x="310" y="95"/>
                  </a:lnTo>
                  <a:moveTo>
                    <a:pt x="310" y="96"/>
                  </a:moveTo>
                  <a:lnTo>
                    <a:pt x="310" y="97"/>
                  </a:lnTo>
                  <a:moveTo>
                    <a:pt x="254" y="122"/>
                  </a:moveTo>
                  <a:lnTo>
                    <a:pt x="254" y="1428"/>
                  </a:lnTo>
                  <a:moveTo>
                    <a:pt x="256" y="1430"/>
                  </a:moveTo>
                  <a:lnTo>
                    <a:pt x="256" y="1426"/>
                  </a:lnTo>
                  <a:moveTo>
                    <a:pt x="256" y="124"/>
                  </a:moveTo>
                  <a:lnTo>
                    <a:pt x="256" y="120"/>
                  </a:lnTo>
                  <a:moveTo>
                    <a:pt x="257" y="1426"/>
                  </a:moveTo>
                  <a:lnTo>
                    <a:pt x="257" y="124"/>
                  </a:lnTo>
                  <a:moveTo>
                    <a:pt x="257" y="101"/>
                  </a:moveTo>
                  <a:lnTo>
                    <a:pt x="257" y="120"/>
                  </a:lnTo>
                  <a:moveTo>
                    <a:pt x="257" y="1430"/>
                  </a:moveTo>
                  <a:lnTo>
                    <a:pt x="257" y="1449"/>
                  </a:lnTo>
                  <a:moveTo>
                    <a:pt x="258" y="1426"/>
                  </a:moveTo>
                  <a:lnTo>
                    <a:pt x="258" y="124"/>
                  </a:lnTo>
                  <a:moveTo>
                    <a:pt x="259" y="101"/>
                  </a:moveTo>
                  <a:lnTo>
                    <a:pt x="259" y="1449"/>
                  </a:lnTo>
                  <a:moveTo>
                    <a:pt x="274" y="97"/>
                  </a:moveTo>
                  <a:lnTo>
                    <a:pt x="274" y="97"/>
                  </a:lnTo>
                  <a:moveTo>
                    <a:pt x="274" y="100"/>
                  </a:moveTo>
                  <a:lnTo>
                    <a:pt x="274" y="99"/>
                  </a:lnTo>
                  <a:moveTo>
                    <a:pt x="274" y="148"/>
                  </a:moveTo>
                  <a:lnTo>
                    <a:pt x="274" y="151"/>
                  </a:lnTo>
                  <a:moveTo>
                    <a:pt x="274" y="774"/>
                  </a:moveTo>
                  <a:lnTo>
                    <a:pt x="274" y="776"/>
                  </a:lnTo>
                  <a:moveTo>
                    <a:pt x="274" y="1399"/>
                  </a:moveTo>
                  <a:lnTo>
                    <a:pt x="274" y="1402"/>
                  </a:lnTo>
                  <a:moveTo>
                    <a:pt x="277" y="148"/>
                  </a:moveTo>
                  <a:lnTo>
                    <a:pt x="277" y="151"/>
                  </a:lnTo>
                  <a:moveTo>
                    <a:pt x="277" y="773"/>
                  </a:moveTo>
                  <a:lnTo>
                    <a:pt x="277" y="776"/>
                  </a:lnTo>
                  <a:moveTo>
                    <a:pt x="277" y="1399"/>
                  </a:moveTo>
                  <a:lnTo>
                    <a:pt x="277" y="1402"/>
                  </a:lnTo>
                  <a:moveTo>
                    <a:pt x="278" y="1406"/>
                  </a:moveTo>
                  <a:lnTo>
                    <a:pt x="278" y="1404"/>
                  </a:lnTo>
                  <a:moveTo>
                    <a:pt x="278" y="1398"/>
                  </a:moveTo>
                  <a:lnTo>
                    <a:pt x="278" y="1395"/>
                  </a:lnTo>
                  <a:moveTo>
                    <a:pt x="278" y="781"/>
                  </a:moveTo>
                  <a:lnTo>
                    <a:pt x="278" y="778"/>
                  </a:lnTo>
                  <a:moveTo>
                    <a:pt x="278" y="772"/>
                  </a:moveTo>
                  <a:lnTo>
                    <a:pt x="278" y="769"/>
                  </a:lnTo>
                  <a:moveTo>
                    <a:pt x="278" y="155"/>
                  </a:moveTo>
                  <a:lnTo>
                    <a:pt x="278" y="152"/>
                  </a:lnTo>
                  <a:moveTo>
                    <a:pt x="278" y="146"/>
                  </a:moveTo>
                  <a:lnTo>
                    <a:pt x="278" y="143"/>
                  </a:lnTo>
                  <a:moveTo>
                    <a:pt x="279" y="93"/>
                  </a:moveTo>
                  <a:lnTo>
                    <a:pt x="279" y="92"/>
                  </a:lnTo>
                  <a:moveTo>
                    <a:pt x="280" y="143"/>
                  </a:moveTo>
                  <a:lnTo>
                    <a:pt x="280" y="146"/>
                  </a:lnTo>
                  <a:moveTo>
                    <a:pt x="280" y="152"/>
                  </a:moveTo>
                  <a:lnTo>
                    <a:pt x="280" y="155"/>
                  </a:lnTo>
                  <a:moveTo>
                    <a:pt x="280" y="769"/>
                  </a:moveTo>
                  <a:lnTo>
                    <a:pt x="280" y="772"/>
                  </a:lnTo>
                  <a:moveTo>
                    <a:pt x="280" y="778"/>
                  </a:moveTo>
                  <a:lnTo>
                    <a:pt x="280" y="781"/>
                  </a:lnTo>
                  <a:moveTo>
                    <a:pt x="280" y="1395"/>
                  </a:moveTo>
                  <a:lnTo>
                    <a:pt x="280" y="1398"/>
                  </a:lnTo>
                  <a:moveTo>
                    <a:pt x="280" y="1404"/>
                  </a:moveTo>
                  <a:lnTo>
                    <a:pt x="280" y="1406"/>
                  </a:lnTo>
                  <a:moveTo>
                    <a:pt x="281" y="1402"/>
                  </a:moveTo>
                  <a:lnTo>
                    <a:pt x="281" y="1399"/>
                  </a:lnTo>
                  <a:moveTo>
                    <a:pt x="281" y="776"/>
                  </a:moveTo>
                  <a:lnTo>
                    <a:pt x="281" y="773"/>
                  </a:lnTo>
                  <a:moveTo>
                    <a:pt x="281" y="151"/>
                  </a:moveTo>
                  <a:lnTo>
                    <a:pt x="281" y="148"/>
                  </a:lnTo>
                  <a:moveTo>
                    <a:pt x="282" y="92"/>
                  </a:moveTo>
                  <a:lnTo>
                    <a:pt x="282" y="93"/>
                  </a:lnTo>
                  <a:moveTo>
                    <a:pt x="284" y="101"/>
                  </a:moveTo>
                  <a:lnTo>
                    <a:pt x="284" y="100"/>
                  </a:lnTo>
                  <a:moveTo>
                    <a:pt x="284" y="99"/>
                  </a:moveTo>
                  <a:lnTo>
                    <a:pt x="284" y="98"/>
                  </a:lnTo>
                  <a:moveTo>
                    <a:pt x="284" y="1402"/>
                  </a:moveTo>
                  <a:lnTo>
                    <a:pt x="284" y="1399"/>
                  </a:lnTo>
                  <a:moveTo>
                    <a:pt x="284" y="776"/>
                  </a:moveTo>
                  <a:lnTo>
                    <a:pt x="284" y="774"/>
                  </a:lnTo>
                  <a:moveTo>
                    <a:pt x="284" y="151"/>
                  </a:moveTo>
                  <a:lnTo>
                    <a:pt x="284" y="148"/>
                  </a:lnTo>
                  <a:moveTo>
                    <a:pt x="287" y="100"/>
                  </a:moveTo>
                  <a:lnTo>
                    <a:pt x="287" y="99"/>
                  </a:lnTo>
                  <a:moveTo>
                    <a:pt x="287" y="97"/>
                  </a:moveTo>
                  <a:lnTo>
                    <a:pt x="287" y="97"/>
                  </a:lnTo>
                  <a:moveTo>
                    <a:pt x="295" y="98"/>
                  </a:moveTo>
                  <a:lnTo>
                    <a:pt x="295" y="97"/>
                  </a:lnTo>
                  <a:moveTo>
                    <a:pt x="297" y="93"/>
                  </a:moveTo>
                  <a:lnTo>
                    <a:pt x="297" y="92"/>
                  </a:lnTo>
                  <a:moveTo>
                    <a:pt x="297" y="96"/>
                  </a:moveTo>
                  <a:lnTo>
                    <a:pt x="297" y="95"/>
                  </a:lnTo>
                  <a:moveTo>
                    <a:pt x="300" y="97"/>
                  </a:moveTo>
                  <a:lnTo>
                    <a:pt x="300" y="96"/>
                  </a:lnTo>
                  <a:moveTo>
                    <a:pt x="300" y="95"/>
                  </a:moveTo>
                  <a:lnTo>
                    <a:pt x="300" y="94"/>
                  </a:lnTo>
                  <a:moveTo>
                    <a:pt x="302" y="89"/>
                  </a:moveTo>
                  <a:lnTo>
                    <a:pt x="302" y="88"/>
                  </a:lnTo>
                  <a:moveTo>
                    <a:pt x="302" y="98"/>
                  </a:moveTo>
                  <a:lnTo>
                    <a:pt x="302" y="101"/>
                  </a:lnTo>
                  <a:moveTo>
                    <a:pt x="305" y="88"/>
                  </a:moveTo>
                  <a:lnTo>
                    <a:pt x="305" y="89"/>
                  </a:lnTo>
                  <a:moveTo>
                    <a:pt x="310" y="96"/>
                  </a:moveTo>
                  <a:lnTo>
                    <a:pt x="310" y="95"/>
                  </a:lnTo>
                  <a:moveTo>
                    <a:pt x="310" y="93"/>
                  </a:moveTo>
                  <a:lnTo>
                    <a:pt x="310" y="92"/>
                  </a:lnTo>
                  <a:moveTo>
                    <a:pt x="312" y="95"/>
                  </a:moveTo>
                  <a:lnTo>
                    <a:pt x="312" y="101"/>
                  </a:lnTo>
                  <a:moveTo>
                    <a:pt x="314" y="95"/>
                  </a:moveTo>
                  <a:lnTo>
                    <a:pt x="314" y="94"/>
                  </a:lnTo>
                  <a:moveTo>
                    <a:pt x="315" y="76"/>
                  </a:moveTo>
                  <a:lnTo>
                    <a:pt x="315" y="94"/>
                  </a:lnTo>
                  <a:moveTo>
                    <a:pt x="316" y="90"/>
                  </a:moveTo>
                  <a:lnTo>
                    <a:pt x="316" y="89"/>
                  </a:lnTo>
                  <a:moveTo>
                    <a:pt x="316" y="93"/>
                  </a:moveTo>
                  <a:lnTo>
                    <a:pt x="316" y="92"/>
                  </a:lnTo>
                  <a:moveTo>
                    <a:pt x="316" y="76"/>
                  </a:moveTo>
                  <a:lnTo>
                    <a:pt x="316" y="63"/>
                  </a:lnTo>
                  <a:moveTo>
                    <a:pt x="317" y="84"/>
                  </a:moveTo>
                  <a:lnTo>
                    <a:pt x="317" y="80"/>
                  </a:lnTo>
                  <a:moveTo>
                    <a:pt x="317" y="86"/>
                  </a:moveTo>
                  <a:lnTo>
                    <a:pt x="317" y="84"/>
                  </a:lnTo>
                  <a:moveTo>
                    <a:pt x="317" y="84"/>
                  </a:moveTo>
                  <a:lnTo>
                    <a:pt x="317" y="86"/>
                  </a:lnTo>
                  <a:moveTo>
                    <a:pt x="319" y="94"/>
                  </a:moveTo>
                  <a:lnTo>
                    <a:pt x="319" y="93"/>
                  </a:lnTo>
                  <a:moveTo>
                    <a:pt x="319" y="92"/>
                  </a:moveTo>
                  <a:lnTo>
                    <a:pt x="319" y="91"/>
                  </a:lnTo>
                  <a:moveTo>
                    <a:pt x="320" y="18"/>
                  </a:moveTo>
                  <a:lnTo>
                    <a:pt x="320" y="85"/>
                  </a:lnTo>
                  <a:moveTo>
                    <a:pt x="321" y="20"/>
                  </a:moveTo>
                  <a:lnTo>
                    <a:pt x="321" y="19"/>
                  </a:lnTo>
                  <a:moveTo>
                    <a:pt x="321" y="86"/>
                  </a:moveTo>
                  <a:lnTo>
                    <a:pt x="321" y="85"/>
                  </a:lnTo>
                  <a:moveTo>
                    <a:pt x="322" y="21"/>
                  </a:moveTo>
                  <a:lnTo>
                    <a:pt x="322" y="86"/>
                  </a:lnTo>
                  <a:moveTo>
                    <a:pt x="322" y="95"/>
                  </a:moveTo>
                  <a:lnTo>
                    <a:pt x="322" y="101"/>
                  </a:lnTo>
                  <a:moveTo>
                    <a:pt x="323" y="86"/>
                  </a:moveTo>
                  <a:lnTo>
                    <a:pt x="323" y="21"/>
                  </a:lnTo>
                  <a:moveTo>
                    <a:pt x="323" y="20"/>
                  </a:moveTo>
                  <a:lnTo>
                    <a:pt x="323" y="86"/>
                  </a:lnTo>
                  <a:moveTo>
                    <a:pt x="324" y="85"/>
                  </a:moveTo>
                  <a:lnTo>
                    <a:pt x="324" y="86"/>
                  </a:lnTo>
                  <a:moveTo>
                    <a:pt x="324" y="85"/>
                  </a:moveTo>
                  <a:lnTo>
                    <a:pt x="324" y="20"/>
                  </a:lnTo>
                  <a:moveTo>
                    <a:pt x="326" y="85"/>
                  </a:moveTo>
                  <a:lnTo>
                    <a:pt x="326" y="19"/>
                  </a:lnTo>
                  <a:moveTo>
                    <a:pt x="326" y="19"/>
                  </a:moveTo>
                  <a:lnTo>
                    <a:pt x="326" y="85"/>
                  </a:lnTo>
                  <a:moveTo>
                    <a:pt x="326" y="94"/>
                  </a:moveTo>
                  <a:lnTo>
                    <a:pt x="326" y="93"/>
                  </a:lnTo>
                  <a:moveTo>
                    <a:pt x="326" y="92"/>
                  </a:moveTo>
                  <a:lnTo>
                    <a:pt x="326" y="91"/>
                  </a:lnTo>
                  <a:moveTo>
                    <a:pt x="327" y="86"/>
                  </a:moveTo>
                  <a:lnTo>
                    <a:pt x="327" y="19"/>
                  </a:lnTo>
                  <a:moveTo>
                    <a:pt x="328" y="87"/>
                  </a:moveTo>
                  <a:lnTo>
                    <a:pt x="328" y="18"/>
                  </a:lnTo>
                  <a:moveTo>
                    <a:pt x="329" y="18"/>
                  </a:moveTo>
                  <a:lnTo>
                    <a:pt x="329" y="87"/>
                  </a:lnTo>
                  <a:moveTo>
                    <a:pt x="329" y="93"/>
                  </a:moveTo>
                  <a:lnTo>
                    <a:pt x="329" y="92"/>
                  </a:lnTo>
                  <a:moveTo>
                    <a:pt x="329" y="90"/>
                  </a:moveTo>
                  <a:lnTo>
                    <a:pt x="329" y="89"/>
                  </a:lnTo>
                  <a:moveTo>
                    <a:pt x="330" y="90"/>
                  </a:moveTo>
                  <a:lnTo>
                    <a:pt x="330" y="18"/>
                  </a:lnTo>
                  <a:moveTo>
                    <a:pt x="331" y="95"/>
                  </a:moveTo>
                  <a:lnTo>
                    <a:pt x="331" y="94"/>
                  </a:lnTo>
                  <a:moveTo>
                    <a:pt x="331" y="90"/>
                  </a:moveTo>
                  <a:lnTo>
                    <a:pt x="331" y="18"/>
                  </a:lnTo>
                  <a:moveTo>
                    <a:pt x="332" y="18"/>
                  </a:moveTo>
                  <a:lnTo>
                    <a:pt x="332" y="90"/>
                  </a:lnTo>
                  <a:moveTo>
                    <a:pt x="333" y="90"/>
                  </a:moveTo>
                  <a:lnTo>
                    <a:pt x="333" y="18"/>
                  </a:lnTo>
                  <a:moveTo>
                    <a:pt x="334" y="90"/>
                  </a:moveTo>
                  <a:lnTo>
                    <a:pt x="334" y="18"/>
                  </a:lnTo>
                  <a:moveTo>
                    <a:pt x="334" y="18"/>
                  </a:moveTo>
                  <a:lnTo>
                    <a:pt x="334" y="90"/>
                  </a:lnTo>
                  <a:moveTo>
                    <a:pt x="336" y="90"/>
                  </a:moveTo>
                  <a:lnTo>
                    <a:pt x="336" y="18"/>
                  </a:lnTo>
                  <a:moveTo>
                    <a:pt x="337" y="90"/>
                  </a:moveTo>
                  <a:lnTo>
                    <a:pt x="337" y="18"/>
                  </a:lnTo>
                  <a:moveTo>
                    <a:pt x="337" y="18"/>
                  </a:moveTo>
                  <a:lnTo>
                    <a:pt x="337" y="90"/>
                  </a:lnTo>
                  <a:moveTo>
                    <a:pt x="339" y="90"/>
                  </a:moveTo>
                  <a:lnTo>
                    <a:pt x="339" y="18"/>
                  </a:lnTo>
                  <a:moveTo>
                    <a:pt x="340" y="90"/>
                  </a:moveTo>
                  <a:lnTo>
                    <a:pt x="340" y="18"/>
                  </a:lnTo>
                  <a:moveTo>
                    <a:pt x="340" y="18"/>
                  </a:moveTo>
                  <a:lnTo>
                    <a:pt x="340" y="90"/>
                  </a:lnTo>
                  <a:moveTo>
                    <a:pt x="342" y="90"/>
                  </a:moveTo>
                  <a:lnTo>
                    <a:pt x="342" y="18"/>
                  </a:lnTo>
                  <a:moveTo>
                    <a:pt x="343" y="90"/>
                  </a:moveTo>
                  <a:lnTo>
                    <a:pt x="343" y="18"/>
                  </a:lnTo>
                  <a:moveTo>
                    <a:pt x="343" y="18"/>
                  </a:moveTo>
                  <a:lnTo>
                    <a:pt x="343" y="90"/>
                  </a:lnTo>
                  <a:moveTo>
                    <a:pt x="345" y="90"/>
                  </a:moveTo>
                  <a:lnTo>
                    <a:pt x="345" y="18"/>
                  </a:lnTo>
                  <a:moveTo>
                    <a:pt x="346" y="90"/>
                  </a:moveTo>
                  <a:lnTo>
                    <a:pt x="346" y="19"/>
                  </a:lnTo>
                  <a:moveTo>
                    <a:pt x="346" y="18"/>
                  </a:moveTo>
                  <a:lnTo>
                    <a:pt x="346" y="90"/>
                  </a:lnTo>
                  <a:moveTo>
                    <a:pt x="347" y="90"/>
                  </a:moveTo>
                  <a:lnTo>
                    <a:pt x="347" y="19"/>
                  </a:lnTo>
                  <a:moveTo>
                    <a:pt x="349" y="90"/>
                  </a:moveTo>
                  <a:lnTo>
                    <a:pt x="349" y="20"/>
                  </a:lnTo>
                  <a:moveTo>
                    <a:pt x="349" y="19"/>
                  </a:moveTo>
                  <a:lnTo>
                    <a:pt x="349" y="90"/>
                  </a:lnTo>
                  <a:moveTo>
                    <a:pt x="350" y="90"/>
                  </a:moveTo>
                  <a:lnTo>
                    <a:pt x="350" y="21"/>
                  </a:lnTo>
                  <a:moveTo>
                    <a:pt x="350" y="21"/>
                  </a:moveTo>
                  <a:lnTo>
                    <a:pt x="350" y="90"/>
                  </a:lnTo>
                  <a:moveTo>
                    <a:pt x="356" y="21"/>
                  </a:moveTo>
                  <a:lnTo>
                    <a:pt x="356" y="90"/>
                  </a:lnTo>
                  <a:moveTo>
                    <a:pt x="356" y="90"/>
                  </a:moveTo>
                  <a:lnTo>
                    <a:pt x="356" y="21"/>
                  </a:lnTo>
                  <a:moveTo>
                    <a:pt x="357" y="19"/>
                  </a:moveTo>
                  <a:lnTo>
                    <a:pt x="357" y="90"/>
                  </a:lnTo>
                  <a:moveTo>
                    <a:pt x="358" y="90"/>
                  </a:moveTo>
                  <a:lnTo>
                    <a:pt x="358" y="20"/>
                  </a:lnTo>
                  <a:moveTo>
                    <a:pt x="359" y="90"/>
                  </a:moveTo>
                  <a:lnTo>
                    <a:pt x="359" y="19"/>
                  </a:lnTo>
                  <a:moveTo>
                    <a:pt x="360" y="18"/>
                  </a:moveTo>
                  <a:lnTo>
                    <a:pt x="360" y="90"/>
                  </a:lnTo>
                  <a:moveTo>
                    <a:pt x="360" y="90"/>
                  </a:moveTo>
                  <a:lnTo>
                    <a:pt x="360" y="19"/>
                  </a:lnTo>
                  <a:moveTo>
                    <a:pt x="362" y="90"/>
                  </a:moveTo>
                  <a:lnTo>
                    <a:pt x="362" y="18"/>
                  </a:lnTo>
                  <a:moveTo>
                    <a:pt x="181" y="687"/>
                  </a:moveTo>
                  <a:lnTo>
                    <a:pt x="94" y="687"/>
                  </a:lnTo>
                  <a:moveTo>
                    <a:pt x="363" y="18"/>
                  </a:moveTo>
                  <a:lnTo>
                    <a:pt x="363" y="90"/>
                  </a:lnTo>
                  <a:moveTo>
                    <a:pt x="363" y="90"/>
                  </a:moveTo>
                  <a:lnTo>
                    <a:pt x="363" y="18"/>
                  </a:lnTo>
                  <a:moveTo>
                    <a:pt x="364" y="90"/>
                  </a:moveTo>
                  <a:lnTo>
                    <a:pt x="364" y="18"/>
                  </a:lnTo>
                  <a:moveTo>
                    <a:pt x="366" y="18"/>
                  </a:moveTo>
                  <a:lnTo>
                    <a:pt x="366" y="90"/>
                  </a:lnTo>
                  <a:moveTo>
                    <a:pt x="366" y="90"/>
                  </a:moveTo>
                  <a:lnTo>
                    <a:pt x="366" y="18"/>
                  </a:lnTo>
                  <a:moveTo>
                    <a:pt x="367" y="90"/>
                  </a:moveTo>
                  <a:lnTo>
                    <a:pt x="367" y="18"/>
                  </a:lnTo>
                  <a:moveTo>
                    <a:pt x="369" y="18"/>
                  </a:moveTo>
                  <a:lnTo>
                    <a:pt x="369" y="90"/>
                  </a:lnTo>
                  <a:moveTo>
                    <a:pt x="369" y="90"/>
                  </a:moveTo>
                  <a:lnTo>
                    <a:pt x="369" y="18"/>
                  </a:lnTo>
                  <a:moveTo>
                    <a:pt x="370" y="90"/>
                  </a:moveTo>
                  <a:lnTo>
                    <a:pt x="370" y="18"/>
                  </a:lnTo>
                  <a:moveTo>
                    <a:pt x="372" y="18"/>
                  </a:moveTo>
                  <a:lnTo>
                    <a:pt x="372" y="90"/>
                  </a:lnTo>
                  <a:moveTo>
                    <a:pt x="372" y="90"/>
                  </a:moveTo>
                  <a:lnTo>
                    <a:pt x="372" y="18"/>
                  </a:lnTo>
                  <a:moveTo>
                    <a:pt x="373" y="90"/>
                  </a:moveTo>
                  <a:lnTo>
                    <a:pt x="373" y="18"/>
                  </a:lnTo>
                  <a:moveTo>
                    <a:pt x="374" y="18"/>
                  </a:moveTo>
                  <a:lnTo>
                    <a:pt x="374" y="90"/>
                  </a:lnTo>
                  <a:moveTo>
                    <a:pt x="375" y="90"/>
                  </a:moveTo>
                  <a:lnTo>
                    <a:pt x="375" y="18"/>
                  </a:lnTo>
                  <a:moveTo>
                    <a:pt x="375" y="95"/>
                  </a:moveTo>
                  <a:lnTo>
                    <a:pt x="375" y="94"/>
                  </a:lnTo>
                  <a:moveTo>
                    <a:pt x="376" y="90"/>
                  </a:moveTo>
                  <a:lnTo>
                    <a:pt x="376" y="18"/>
                  </a:lnTo>
                  <a:moveTo>
                    <a:pt x="377" y="90"/>
                  </a:moveTo>
                  <a:lnTo>
                    <a:pt x="377" y="89"/>
                  </a:lnTo>
                  <a:moveTo>
                    <a:pt x="377" y="93"/>
                  </a:moveTo>
                  <a:lnTo>
                    <a:pt x="377" y="92"/>
                  </a:lnTo>
                  <a:moveTo>
                    <a:pt x="377" y="18"/>
                  </a:moveTo>
                  <a:lnTo>
                    <a:pt x="377" y="87"/>
                  </a:lnTo>
                  <a:moveTo>
                    <a:pt x="378" y="87"/>
                  </a:moveTo>
                  <a:lnTo>
                    <a:pt x="378" y="18"/>
                  </a:lnTo>
                  <a:moveTo>
                    <a:pt x="379" y="86"/>
                  </a:moveTo>
                  <a:lnTo>
                    <a:pt x="379" y="19"/>
                  </a:lnTo>
                  <a:moveTo>
                    <a:pt x="380" y="94"/>
                  </a:moveTo>
                  <a:lnTo>
                    <a:pt x="380" y="93"/>
                  </a:lnTo>
                  <a:moveTo>
                    <a:pt x="380" y="19"/>
                  </a:moveTo>
                  <a:lnTo>
                    <a:pt x="380" y="85"/>
                  </a:lnTo>
                  <a:moveTo>
                    <a:pt x="381" y="85"/>
                  </a:moveTo>
                  <a:lnTo>
                    <a:pt x="381" y="19"/>
                  </a:lnTo>
                  <a:moveTo>
                    <a:pt x="382" y="85"/>
                  </a:moveTo>
                  <a:lnTo>
                    <a:pt x="382" y="20"/>
                  </a:lnTo>
                  <a:moveTo>
                    <a:pt x="382" y="86"/>
                  </a:moveTo>
                  <a:lnTo>
                    <a:pt x="382" y="85"/>
                  </a:lnTo>
                  <a:moveTo>
                    <a:pt x="383" y="20"/>
                  </a:moveTo>
                  <a:lnTo>
                    <a:pt x="383" y="86"/>
                  </a:lnTo>
                  <a:moveTo>
                    <a:pt x="383" y="86"/>
                  </a:moveTo>
                  <a:lnTo>
                    <a:pt x="383" y="21"/>
                  </a:lnTo>
                  <a:moveTo>
                    <a:pt x="384" y="21"/>
                  </a:moveTo>
                  <a:lnTo>
                    <a:pt x="384" y="86"/>
                  </a:lnTo>
                  <a:moveTo>
                    <a:pt x="384" y="95"/>
                  </a:moveTo>
                  <a:lnTo>
                    <a:pt x="384" y="101"/>
                  </a:lnTo>
                  <a:moveTo>
                    <a:pt x="385" y="85"/>
                  </a:moveTo>
                  <a:lnTo>
                    <a:pt x="385" y="86"/>
                  </a:lnTo>
                  <a:moveTo>
                    <a:pt x="386" y="19"/>
                  </a:moveTo>
                  <a:lnTo>
                    <a:pt x="386" y="20"/>
                  </a:lnTo>
                  <a:moveTo>
                    <a:pt x="386" y="18"/>
                  </a:moveTo>
                  <a:lnTo>
                    <a:pt x="386" y="85"/>
                  </a:lnTo>
                  <a:moveTo>
                    <a:pt x="387" y="94"/>
                  </a:moveTo>
                  <a:lnTo>
                    <a:pt x="387" y="93"/>
                  </a:lnTo>
                  <a:moveTo>
                    <a:pt x="387" y="92"/>
                  </a:moveTo>
                  <a:lnTo>
                    <a:pt x="387" y="91"/>
                  </a:lnTo>
                  <a:moveTo>
                    <a:pt x="387" y="91"/>
                  </a:moveTo>
                  <a:lnTo>
                    <a:pt x="387" y="92"/>
                  </a:lnTo>
                  <a:moveTo>
                    <a:pt x="387" y="93"/>
                  </a:moveTo>
                  <a:lnTo>
                    <a:pt x="387" y="94"/>
                  </a:lnTo>
                  <a:moveTo>
                    <a:pt x="390" y="93"/>
                  </a:moveTo>
                  <a:lnTo>
                    <a:pt x="390" y="92"/>
                  </a:lnTo>
                  <a:moveTo>
                    <a:pt x="390" y="90"/>
                  </a:moveTo>
                  <a:lnTo>
                    <a:pt x="390" y="89"/>
                  </a:lnTo>
                  <a:moveTo>
                    <a:pt x="391" y="13"/>
                  </a:moveTo>
                  <a:lnTo>
                    <a:pt x="391" y="60"/>
                  </a:lnTo>
                  <a:moveTo>
                    <a:pt x="392" y="95"/>
                  </a:moveTo>
                  <a:lnTo>
                    <a:pt x="392" y="94"/>
                  </a:lnTo>
                  <a:moveTo>
                    <a:pt x="393" y="74"/>
                  </a:moveTo>
                  <a:lnTo>
                    <a:pt x="393" y="88"/>
                  </a:lnTo>
                  <a:moveTo>
                    <a:pt x="393" y="91"/>
                  </a:moveTo>
                  <a:lnTo>
                    <a:pt x="393" y="88"/>
                  </a:lnTo>
                  <a:moveTo>
                    <a:pt x="393" y="82"/>
                  </a:moveTo>
                  <a:lnTo>
                    <a:pt x="393" y="80"/>
                  </a:lnTo>
                  <a:moveTo>
                    <a:pt x="393" y="82"/>
                  </a:moveTo>
                  <a:lnTo>
                    <a:pt x="393" y="84"/>
                  </a:lnTo>
                  <a:moveTo>
                    <a:pt x="393" y="86"/>
                  </a:moveTo>
                  <a:lnTo>
                    <a:pt x="393" y="87"/>
                  </a:lnTo>
                  <a:moveTo>
                    <a:pt x="394" y="84"/>
                  </a:moveTo>
                  <a:lnTo>
                    <a:pt x="394" y="86"/>
                  </a:lnTo>
                  <a:moveTo>
                    <a:pt x="394" y="84"/>
                  </a:moveTo>
                  <a:lnTo>
                    <a:pt x="394" y="86"/>
                  </a:lnTo>
                  <a:moveTo>
                    <a:pt x="394" y="95"/>
                  </a:moveTo>
                  <a:lnTo>
                    <a:pt x="394" y="101"/>
                  </a:lnTo>
                  <a:moveTo>
                    <a:pt x="396" y="34"/>
                  </a:moveTo>
                  <a:lnTo>
                    <a:pt x="396" y="34"/>
                  </a:lnTo>
                  <a:moveTo>
                    <a:pt x="396" y="53"/>
                  </a:moveTo>
                  <a:lnTo>
                    <a:pt x="396" y="50"/>
                  </a:lnTo>
                  <a:moveTo>
                    <a:pt x="396" y="49"/>
                  </a:moveTo>
                  <a:lnTo>
                    <a:pt x="396" y="47"/>
                  </a:lnTo>
                  <a:moveTo>
                    <a:pt x="396" y="46"/>
                  </a:moveTo>
                  <a:lnTo>
                    <a:pt x="396" y="45"/>
                  </a:lnTo>
                  <a:moveTo>
                    <a:pt x="396" y="42"/>
                  </a:moveTo>
                  <a:lnTo>
                    <a:pt x="396" y="41"/>
                  </a:lnTo>
                  <a:moveTo>
                    <a:pt x="396" y="44"/>
                  </a:moveTo>
                  <a:lnTo>
                    <a:pt x="396" y="43"/>
                  </a:lnTo>
                  <a:moveTo>
                    <a:pt x="396" y="36"/>
                  </a:moveTo>
                  <a:lnTo>
                    <a:pt x="396" y="35"/>
                  </a:lnTo>
                  <a:moveTo>
                    <a:pt x="396" y="38"/>
                  </a:moveTo>
                  <a:lnTo>
                    <a:pt x="396" y="38"/>
                  </a:lnTo>
                  <a:moveTo>
                    <a:pt x="396" y="30"/>
                  </a:moveTo>
                  <a:lnTo>
                    <a:pt x="396" y="29"/>
                  </a:lnTo>
                  <a:moveTo>
                    <a:pt x="396" y="26"/>
                  </a:moveTo>
                  <a:lnTo>
                    <a:pt x="396" y="23"/>
                  </a:lnTo>
                  <a:moveTo>
                    <a:pt x="396" y="36"/>
                  </a:moveTo>
                  <a:lnTo>
                    <a:pt x="396" y="36"/>
                  </a:lnTo>
                  <a:moveTo>
                    <a:pt x="396" y="36"/>
                  </a:moveTo>
                  <a:lnTo>
                    <a:pt x="396" y="36"/>
                  </a:lnTo>
                  <a:moveTo>
                    <a:pt x="396" y="74"/>
                  </a:moveTo>
                  <a:lnTo>
                    <a:pt x="396" y="72"/>
                  </a:lnTo>
                  <a:moveTo>
                    <a:pt x="396" y="6"/>
                  </a:moveTo>
                  <a:lnTo>
                    <a:pt x="396" y="1"/>
                  </a:lnTo>
                  <a:moveTo>
                    <a:pt x="396" y="72"/>
                  </a:moveTo>
                  <a:lnTo>
                    <a:pt x="396" y="53"/>
                  </a:lnTo>
                  <a:moveTo>
                    <a:pt x="396" y="21"/>
                  </a:moveTo>
                  <a:lnTo>
                    <a:pt x="396" y="6"/>
                  </a:lnTo>
                  <a:moveTo>
                    <a:pt x="397" y="6"/>
                  </a:moveTo>
                  <a:lnTo>
                    <a:pt x="397" y="72"/>
                  </a:lnTo>
                  <a:moveTo>
                    <a:pt x="397" y="1"/>
                  </a:moveTo>
                  <a:lnTo>
                    <a:pt x="397" y="74"/>
                  </a:lnTo>
                  <a:moveTo>
                    <a:pt x="398" y="1"/>
                  </a:moveTo>
                  <a:lnTo>
                    <a:pt x="398" y="101"/>
                  </a:lnTo>
                  <a:moveTo>
                    <a:pt x="398" y="21"/>
                  </a:moveTo>
                  <a:lnTo>
                    <a:pt x="398" y="1"/>
                  </a:lnTo>
                  <a:moveTo>
                    <a:pt x="398" y="38"/>
                  </a:moveTo>
                  <a:lnTo>
                    <a:pt x="398" y="101"/>
                  </a:lnTo>
                  <a:moveTo>
                    <a:pt x="398" y="35"/>
                  </a:moveTo>
                  <a:lnTo>
                    <a:pt x="398" y="21"/>
                  </a:lnTo>
                  <a:moveTo>
                    <a:pt x="398" y="35"/>
                  </a:moveTo>
                  <a:lnTo>
                    <a:pt x="398" y="37"/>
                  </a:lnTo>
                  <a:moveTo>
                    <a:pt x="1" y="715"/>
                  </a:moveTo>
                  <a:lnTo>
                    <a:pt x="23" y="715"/>
                  </a:lnTo>
                  <a:moveTo>
                    <a:pt x="425" y="37"/>
                  </a:moveTo>
                  <a:lnTo>
                    <a:pt x="425" y="35"/>
                  </a:lnTo>
                  <a:moveTo>
                    <a:pt x="425" y="21"/>
                  </a:moveTo>
                  <a:lnTo>
                    <a:pt x="425" y="35"/>
                  </a:lnTo>
                  <a:moveTo>
                    <a:pt x="425" y="21"/>
                  </a:moveTo>
                  <a:lnTo>
                    <a:pt x="425" y="1"/>
                  </a:lnTo>
                  <a:moveTo>
                    <a:pt x="425" y="38"/>
                  </a:moveTo>
                  <a:lnTo>
                    <a:pt x="425" y="101"/>
                  </a:lnTo>
                  <a:moveTo>
                    <a:pt x="426" y="1"/>
                  </a:moveTo>
                  <a:lnTo>
                    <a:pt x="426" y="101"/>
                  </a:lnTo>
                  <a:moveTo>
                    <a:pt x="426" y="74"/>
                  </a:moveTo>
                  <a:lnTo>
                    <a:pt x="426" y="54"/>
                  </a:lnTo>
                  <a:moveTo>
                    <a:pt x="426" y="51"/>
                  </a:moveTo>
                  <a:lnTo>
                    <a:pt x="426" y="50"/>
                  </a:lnTo>
                  <a:moveTo>
                    <a:pt x="426" y="48"/>
                  </a:moveTo>
                  <a:lnTo>
                    <a:pt x="426" y="47"/>
                  </a:lnTo>
                  <a:moveTo>
                    <a:pt x="426" y="44"/>
                  </a:moveTo>
                  <a:lnTo>
                    <a:pt x="426" y="43"/>
                  </a:lnTo>
                  <a:moveTo>
                    <a:pt x="426" y="41"/>
                  </a:moveTo>
                  <a:lnTo>
                    <a:pt x="426" y="40"/>
                  </a:lnTo>
                  <a:moveTo>
                    <a:pt x="426" y="38"/>
                  </a:moveTo>
                  <a:lnTo>
                    <a:pt x="426" y="33"/>
                  </a:lnTo>
                  <a:moveTo>
                    <a:pt x="426" y="33"/>
                  </a:moveTo>
                  <a:lnTo>
                    <a:pt x="426" y="32"/>
                  </a:lnTo>
                  <a:moveTo>
                    <a:pt x="426" y="29"/>
                  </a:moveTo>
                  <a:lnTo>
                    <a:pt x="426" y="29"/>
                  </a:lnTo>
                  <a:moveTo>
                    <a:pt x="426" y="26"/>
                  </a:moveTo>
                  <a:lnTo>
                    <a:pt x="426" y="25"/>
                  </a:lnTo>
                  <a:moveTo>
                    <a:pt x="426" y="22"/>
                  </a:moveTo>
                  <a:lnTo>
                    <a:pt x="426" y="1"/>
                  </a:lnTo>
                  <a:moveTo>
                    <a:pt x="426" y="22"/>
                  </a:moveTo>
                  <a:lnTo>
                    <a:pt x="426" y="25"/>
                  </a:lnTo>
                  <a:moveTo>
                    <a:pt x="426" y="26"/>
                  </a:moveTo>
                  <a:lnTo>
                    <a:pt x="426" y="29"/>
                  </a:lnTo>
                  <a:moveTo>
                    <a:pt x="426" y="29"/>
                  </a:moveTo>
                  <a:lnTo>
                    <a:pt x="426" y="32"/>
                  </a:lnTo>
                  <a:moveTo>
                    <a:pt x="426" y="38"/>
                  </a:moveTo>
                  <a:lnTo>
                    <a:pt x="426" y="40"/>
                  </a:lnTo>
                  <a:moveTo>
                    <a:pt x="426" y="41"/>
                  </a:moveTo>
                  <a:lnTo>
                    <a:pt x="426" y="43"/>
                  </a:lnTo>
                  <a:moveTo>
                    <a:pt x="426" y="48"/>
                  </a:moveTo>
                  <a:lnTo>
                    <a:pt x="426" y="50"/>
                  </a:lnTo>
                  <a:moveTo>
                    <a:pt x="426" y="44"/>
                  </a:moveTo>
                  <a:lnTo>
                    <a:pt x="426" y="47"/>
                  </a:lnTo>
                  <a:moveTo>
                    <a:pt x="426" y="51"/>
                  </a:moveTo>
                  <a:lnTo>
                    <a:pt x="426" y="54"/>
                  </a:lnTo>
                  <a:moveTo>
                    <a:pt x="427" y="59"/>
                  </a:moveTo>
                  <a:lnTo>
                    <a:pt x="427" y="54"/>
                  </a:lnTo>
                  <a:moveTo>
                    <a:pt x="427" y="23"/>
                  </a:moveTo>
                  <a:lnTo>
                    <a:pt x="427" y="18"/>
                  </a:lnTo>
                  <a:moveTo>
                    <a:pt x="427" y="45"/>
                  </a:moveTo>
                  <a:lnTo>
                    <a:pt x="427" y="41"/>
                  </a:lnTo>
                  <a:moveTo>
                    <a:pt x="427" y="38"/>
                  </a:moveTo>
                  <a:lnTo>
                    <a:pt x="427" y="31"/>
                  </a:lnTo>
                  <a:moveTo>
                    <a:pt x="427" y="49"/>
                  </a:moveTo>
                  <a:lnTo>
                    <a:pt x="427" y="45"/>
                  </a:lnTo>
                  <a:moveTo>
                    <a:pt x="427" y="31"/>
                  </a:moveTo>
                  <a:lnTo>
                    <a:pt x="427" y="27"/>
                  </a:lnTo>
                  <a:moveTo>
                    <a:pt x="427" y="18"/>
                  </a:moveTo>
                  <a:lnTo>
                    <a:pt x="427" y="23"/>
                  </a:lnTo>
                  <a:moveTo>
                    <a:pt x="427" y="54"/>
                  </a:moveTo>
                  <a:lnTo>
                    <a:pt x="427" y="59"/>
                  </a:lnTo>
                  <a:moveTo>
                    <a:pt x="427" y="74"/>
                  </a:moveTo>
                  <a:lnTo>
                    <a:pt x="427" y="59"/>
                  </a:lnTo>
                  <a:moveTo>
                    <a:pt x="427" y="18"/>
                  </a:moveTo>
                  <a:lnTo>
                    <a:pt x="427" y="1"/>
                  </a:lnTo>
                  <a:moveTo>
                    <a:pt x="427" y="31"/>
                  </a:moveTo>
                  <a:lnTo>
                    <a:pt x="427" y="38"/>
                  </a:lnTo>
                  <a:moveTo>
                    <a:pt x="427" y="41"/>
                  </a:moveTo>
                  <a:lnTo>
                    <a:pt x="427" y="45"/>
                  </a:lnTo>
                  <a:moveTo>
                    <a:pt x="428" y="27"/>
                  </a:moveTo>
                  <a:lnTo>
                    <a:pt x="428" y="31"/>
                  </a:lnTo>
                  <a:moveTo>
                    <a:pt x="428" y="45"/>
                  </a:moveTo>
                  <a:lnTo>
                    <a:pt x="428" y="49"/>
                  </a:lnTo>
                  <a:moveTo>
                    <a:pt x="428" y="49"/>
                  </a:moveTo>
                  <a:lnTo>
                    <a:pt x="428" y="45"/>
                  </a:lnTo>
                  <a:moveTo>
                    <a:pt x="428" y="31"/>
                  </a:moveTo>
                  <a:lnTo>
                    <a:pt x="428" y="27"/>
                  </a:lnTo>
                  <a:moveTo>
                    <a:pt x="428" y="45"/>
                  </a:moveTo>
                  <a:lnTo>
                    <a:pt x="428" y="41"/>
                  </a:lnTo>
                  <a:moveTo>
                    <a:pt x="428" y="38"/>
                  </a:moveTo>
                  <a:lnTo>
                    <a:pt x="428" y="31"/>
                  </a:lnTo>
                  <a:moveTo>
                    <a:pt x="428" y="40"/>
                  </a:moveTo>
                  <a:lnTo>
                    <a:pt x="428" y="38"/>
                  </a:lnTo>
                  <a:moveTo>
                    <a:pt x="430" y="91"/>
                  </a:moveTo>
                  <a:lnTo>
                    <a:pt x="430" y="80"/>
                  </a:lnTo>
                  <a:moveTo>
                    <a:pt x="432" y="96"/>
                  </a:moveTo>
                  <a:lnTo>
                    <a:pt x="432" y="95"/>
                  </a:lnTo>
                  <a:moveTo>
                    <a:pt x="433" y="93"/>
                  </a:moveTo>
                  <a:lnTo>
                    <a:pt x="433" y="92"/>
                  </a:lnTo>
                  <a:moveTo>
                    <a:pt x="435" y="98"/>
                  </a:moveTo>
                  <a:lnTo>
                    <a:pt x="435" y="97"/>
                  </a:lnTo>
                  <a:moveTo>
                    <a:pt x="444" y="97"/>
                  </a:moveTo>
                  <a:lnTo>
                    <a:pt x="444" y="97"/>
                  </a:lnTo>
                  <a:moveTo>
                    <a:pt x="445" y="100"/>
                  </a:moveTo>
                  <a:lnTo>
                    <a:pt x="445" y="99"/>
                  </a:lnTo>
                  <a:moveTo>
                    <a:pt x="447" y="66"/>
                  </a:moveTo>
                  <a:lnTo>
                    <a:pt x="447" y="68"/>
                  </a:lnTo>
                  <a:moveTo>
                    <a:pt x="447" y="101"/>
                  </a:moveTo>
                  <a:lnTo>
                    <a:pt x="447" y="100"/>
                  </a:lnTo>
                  <a:moveTo>
                    <a:pt x="447" y="99"/>
                  </a:moveTo>
                  <a:lnTo>
                    <a:pt x="447" y="98"/>
                  </a:lnTo>
                  <a:moveTo>
                    <a:pt x="449" y="74"/>
                  </a:moveTo>
                  <a:lnTo>
                    <a:pt x="449" y="71"/>
                  </a:lnTo>
                  <a:moveTo>
                    <a:pt x="449" y="68"/>
                  </a:moveTo>
                  <a:lnTo>
                    <a:pt x="449" y="66"/>
                  </a:lnTo>
                  <a:moveTo>
                    <a:pt x="450" y="93"/>
                  </a:moveTo>
                  <a:lnTo>
                    <a:pt x="450" y="92"/>
                  </a:lnTo>
                  <a:moveTo>
                    <a:pt x="451" y="101"/>
                  </a:moveTo>
                  <a:lnTo>
                    <a:pt x="451" y="1449"/>
                  </a:lnTo>
                  <a:moveTo>
                    <a:pt x="452" y="92"/>
                  </a:moveTo>
                  <a:lnTo>
                    <a:pt x="452" y="93"/>
                  </a:lnTo>
                  <a:moveTo>
                    <a:pt x="455" y="101"/>
                  </a:moveTo>
                  <a:lnTo>
                    <a:pt x="455" y="100"/>
                  </a:lnTo>
                  <a:moveTo>
                    <a:pt x="455" y="99"/>
                  </a:moveTo>
                  <a:lnTo>
                    <a:pt x="455" y="98"/>
                  </a:lnTo>
                  <a:moveTo>
                    <a:pt x="458" y="100"/>
                  </a:moveTo>
                  <a:lnTo>
                    <a:pt x="458" y="99"/>
                  </a:lnTo>
                  <a:moveTo>
                    <a:pt x="435" y="101"/>
                  </a:moveTo>
                  <a:lnTo>
                    <a:pt x="435" y="99"/>
                  </a:lnTo>
                  <a:moveTo>
                    <a:pt x="280" y="769"/>
                  </a:moveTo>
                  <a:lnTo>
                    <a:pt x="278" y="769"/>
                  </a:lnTo>
                  <a:moveTo>
                    <a:pt x="280" y="772"/>
                  </a:moveTo>
                  <a:lnTo>
                    <a:pt x="278" y="772"/>
                  </a:lnTo>
                  <a:moveTo>
                    <a:pt x="274" y="774"/>
                  </a:moveTo>
                  <a:lnTo>
                    <a:pt x="277" y="774"/>
                  </a:lnTo>
                  <a:moveTo>
                    <a:pt x="282" y="774"/>
                  </a:moveTo>
                  <a:lnTo>
                    <a:pt x="284" y="774"/>
                  </a:lnTo>
                  <a:moveTo>
                    <a:pt x="284" y="776"/>
                  </a:moveTo>
                  <a:lnTo>
                    <a:pt x="282" y="776"/>
                  </a:lnTo>
                  <a:moveTo>
                    <a:pt x="277" y="776"/>
                  </a:moveTo>
                  <a:lnTo>
                    <a:pt x="274" y="776"/>
                  </a:lnTo>
                  <a:moveTo>
                    <a:pt x="278" y="777"/>
                  </a:moveTo>
                  <a:lnTo>
                    <a:pt x="280" y="777"/>
                  </a:lnTo>
                  <a:moveTo>
                    <a:pt x="278" y="781"/>
                  </a:moveTo>
                  <a:lnTo>
                    <a:pt x="280" y="781"/>
                  </a:lnTo>
                  <a:moveTo>
                    <a:pt x="106" y="1074"/>
                  </a:moveTo>
                  <a:lnTo>
                    <a:pt x="101" y="1079"/>
                  </a:lnTo>
                  <a:moveTo>
                    <a:pt x="486" y="1443"/>
                  </a:moveTo>
                  <a:lnTo>
                    <a:pt x="486" y="107"/>
                  </a:lnTo>
                  <a:moveTo>
                    <a:pt x="393" y="84"/>
                  </a:moveTo>
                  <a:lnTo>
                    <a:pt x="393" y="84"/>
                  </a:lnTo>
                  <a:moveTo>
                    <a:pt x="454" y="68"/>
                  </a:moveTo>
                  <a:lnTo>
                    <a:pt x="443" y="16"/>
                  </a:lnTo>
                  <a:moveTo>
                    <a:pt x="445" y="14"/>
                  </a:moveTo>
                  <a:lnTo>
                    <a:pt x="456" y="71"/>
                  </a:lnTo>
                  <a:moveTo>
                    <a:pt x="430" y="91"/>
                  </a:moveTo>
                  <a:lnTo>
                    <a:pt x="431" y="93"/>
                  </a:lnTo>
                  <a:moveTo>
                    <a:pt x="431" y="94"/>
                  </a:moveTo>
                  <a:lnTo>
                    <a:pt x="432" y="94"/>
                  </a:lnTo>
                  <a:moveTo>
                    <a:pt x="432" y="95"/>
                  </a:moveTo>
                  <a:lnTo>
                    <a:pt x="432" y="96"/>
                  </a:lnTo>
                  <a:moveTo>
                    <a:pt x="427" y="74"/>
                  </a:moveTo>
                  <a:lnTo>
                    <a:pt x="430" y="80"/>
                  </a:lnTo>
                  <a:moveTo>
                    <a:pt x="396" y="33"/>
                  </a:moveTo>
                  <a:lnTo>
                    <a:pt x="396" y="33"/>
                  </a:lnTo>
                  <a:moveTo>
                    <a:pt x="106" y="1069"/>
                  </a:moveTo>
                  <a:lnTo>
                    <a:pt x="101" y="1069"/>
                  </a:lnTo>
                  <a:moveTo>
                    <a:pt x="181" y="1069"/>
                  </a:moveTo>
                  <a:lnTo>
                    <a:pt x="186" y="1069"/>
                  </a:lnTo>
                  <a:moveTo>
                    <a:pt x="97" y="1074"/>
                  </a:moveTo>
                  <a:lnTo>
                    <a:pt x="110" y="1074"/>
                  </a:lnTo>
                  <a:moveTo>
                    <a:pt x="106" y="1076"/>
                  </a:moveTo>
                  <a:lnTo>
                    <a:pt x="101" y="1076"/>
                  </a:lnTo>
                  <a:moveTo>
                    <a:pt x="97" y="1079"/>
                  </a:moveTo>
                  <a:lnTo>
                    <a:pt x="110" y="1079"/>
                  </a:lnTo>
                  <a:moveTo>
                    <a:pt x="106" y="1084"/>
                  </a:moveTo>
                  <a:lnTo>
                    <a:pt x="101" y="1084"/>
                  </a:lnTo>
                  <a:moveTo>
                    <a:pt x="1" y="1126"/>
                  </a:moveTo>
                  <a:lnTo>
                    <a:pt x="23" y="1126"/>
                  </a:lnTo>
                  <a:moveTo>
                    <a:pt x="280" y="1395"/>
                  </a:moveTo>
                  <a:lnTo>
                    <a:pt x="278" y="1395"/>
                  </a:lnTo>
                  <a:moveTo>
                    <a:pt x="280" y="1398"/>
                  </a:moveTo>
                  <a:lnTo>
                    <a:pt x="278" y="1398"/>
                  </a:lnTo>
                  <a:moveTo>
                    <a:pt x="274" y="1399"/>
                  </a:moveTo>
                  <a:lnTo>
                    <a:pt x="277" y="1399"/>
                  </a:lnTo>
                  <a:moveTo>
                    <a:pt x="282" y="1399"/>
                  </a:moveTo>
                  <a:lnTo>
                    <a:pt x="284" y="1399"/>
                  </a:lnTo>
                  <a:moveTo>
                    <a:pt x="284" y="1402"/>
                  </a:moveTo>
                  <a:lnTo>
                    <a:pt x="282" y="1402"/>
                  </a:lnTo>
                  <a:moveTo>
                    <a:pt x="277" y="1402"/>
                  </a:moveTo>
                  <a:lnTo>
                    <a:pt x="274" y="1402"/>
                  </a:lnTo>
                  <a:moveTo>
                    <a:pt x="278" y="1403"/>
                  </a:moveTo>
                  <a:lnTo>
                    <a:pt x="280" y="1403"/>
                  </a:lnTo>
                  <a:moveTo>
                    <a:pt x="278" y="1406"/>
                  </a:moveTo>
                  <a:lnTo>
                    <a:pt x="280" y="1406"/>
                  </a:lnTo>
                  <a:moveTo>
                    <a:pt x="258" y="1426"/>
                  </a:moveTo>
                  <a:lnTo>
                    <a:pt x="259" y="1426"/>
                  </a:lnTo>
                  <a:moveTo>
                    <a:pt x="257" y="1430"/>
                  </a:moveTo>
                  <a:lnTo>
                    <a:pt x="255" y="1430"/>
                  </a:lnTo>
                  <a:moveTo>
                    <a:pt x="259" y="1439"/>
                  </a:moveTo>
                  <a:lnTo>
                    <a:pt x="257" y="1439"/>
                  </a:lnTo>
                  <a:moveTo>
                    <a:pt x="257" y="1443"/>
                  </a:moveTo>
                  <a:lnTo>
                    <a:pt x="486" y="1443"/>
                  </a:lnTo>
                  <a:moveTo>
                    <a:pt x="23" y="1444"/>
                  </a:moveTo>
                  <a:lnTo>
                    <a:pt x="257" y="1444"/>
                  </a:lnTo>
                  <a:moveTo>
                    <a:pt x="27" y="1449"/>
                  </a:moveTo>
                  <a:lnTo>
                    <a:pt x="257" y="1449"/>
                  </a:lnTo>
                  <a:moveTo>
                    <a:pt x="259" y="1449"/>
                  </a:moveTo>
                  <a:lnTo>
                    <a:pt x="480" y="1449"/>
                  </a:lnTo>
                  <a:moveTo>
                    <a:pt x="396" y="38"/>
                  </a:moveTo>
                  <a:cubicBezTo>
                    <a:pt x="396" y="39"/>
                    <a:pt x="396" y="39"/>
                    <a:pt x="396" y="39"/>
                  </a:cubicBezTo>
                  <a:moveTo>
                    <a:pt x="396" y="38"/>
                  </a:moveTo>
                  <a:cubicBezTo>
                    <a:pt x="396" y="38"/>
                    <a:pt x="396" y="38"/>
                    <a:pt x="396" y="38"/>
                  </a:cubicBezTo>
                  <a:moveTo>
                    <a:pt x="396" y="39"/>
                  </a:moveTo>
                  <a:cubicBezTo>
                    <a:pt x="396" y="40"/>
                    <a:pt x="396" y="40"/>
                    <a:pt x="396" y="40"/>
                  </a:cubicBezTo>
                  <a:moveTo>
                    <a:pt x="396" y="41"/>
                  </a:moveTo>
                  <a:cubicBezTo>
                    <a:pt x="396" y="41"/>
                    <a:pt x="396" y="41"/>
                    <a:pt x="396" y="41"/>
                  </a:cubicBezTo>
                  <a:moveTo>
                    <a:pt x="23" y="106"/>
                  </a:moveTo>
                  <a:cubicBezTo>
                    <a:pt x="23" y="105"/>
                    <a:pt x="23" y="103"/>
                    <a:pt x="24" y="102"/>
                  </a:cubicBezTo>
                  <a:cubicBezTo>
                    <a:pt x="25" y="102"/>
                    <a:pt x="26" y="101"/>
                    <a:pt x="27" y="101"/>
                  </a:cubicBezTo>
                  <a:moveTo>
                    <a:pt x="94" y="458"/>
                  </a:moveTo>
                  <a:cubicBezTo>
                    <a:pt x="94" y="440"/>
                    <a:pt x="103" y="423"/>
                    <a:pt x="117" y="414"/>
                  </a:cubicBezTo>
                  <a:cubicBezTo>
                    <a:pt x="131" y="405"/>
                    <a:pt x="149" y="405"/>
                    <a:pt x="163" y="414"/>
                  </a:cubicBezTo>
                  <a:cubicBezTo>
                    <a:pt x="177" y="423"/>
                    <a:pt x="186" y="440"/>
                    <a:pt x="186" y="458"/>
                  </a:cubicBezTo>
                  <a:moveTo>
                    <a:pt x="396" y="36"/>
                  </a:moveTo>
                  <a:cubicBezTo>
                    <a:pt x="396" y="37"/>
                    <a:pt x="396" y="37"/>
                    <a:pt x="396" y="37"/>
                  </a:cubicBezTo>
                  <a:moveTo>
                    <a:pt x="254" y="122"/>
                  </a:moveTo>
                  <a:cubicBezTo>
                    <a:pt x="254" y="122"/>
                    <a:pt x="254" y="121"/>
                    <a:pt x="254" y="121"/>
                  </a:cubicBezTo>
                  <a:cubicBezTo>
                    <a:pt x="255" y="120"/>
                    <a:pt x="255" y="120"/>
                    <a:pt x="255" y="120"/>
                  </a:cubicBezTo>
                  <a:moveTo>
                    <a:pt x="396" y="36"/>
                  </a:moveTo>
                  <a:cubicBezTo>
                    <a:pt x="396" y="36"/>
                    <a:pt x="396" y="36"/>
                    <a:pt x="396" y="36"/>
                  </a:cubicBezTo>
                  <a:moveTo>
                    <a:pt x="274" y="96"/>
                  </a:moveTo>
                  <a:cubicBezTo>
                    <a:pt x="274" y="95"/>
                    <a:pt x="274" y="94"/>
                    <a:pt x="275" y="93"/>
                  </a:cubicBezTo>
                  <a:moveTo>
                    <a:pt x="286" y="93"/>
                  </a:moveTo>
                  <a:cubicBezTo>
                    <a:pt x="287" y="94"/>
                    <a:pt x="287" y="95"/>
                    <a:pt x="287" y="97"/>
                  </a:cubicBezTo>
                  <a:moveTo>
                    <a:pt x="275" y="98"/>
                  </a:moveTo>
                  <a:cubicBezTo>
                    <a:pt x="274" y="98"/>
                    <a:pt x="274" y="98"/>
                    <a:pt x="274" y="98"/>
                  </a:cubicBezTo>
                  <a:cubicBezTo>
                    <a:pt x="274" y="98"/>
                    <a:pt x="274" y="97"/>
                    <a:pt x="274" y="97"/>
                  </a:cubicBezTo>
                  <a:moveTo>
                    <a:pt x="287" y="97"/>
                  </a:moveTo>
                  <a:cubicBezTo>
                    <a:pt x="287" y="97"/>
                    <a:pt x="287" y="98"/>
                    <a:pt x="287" y="98"/>
                  </a:cubicBezTo>
                  <a:cubicBezTo>
                    <a:pt x="287" y="98"/>
                    <a:pt x="286" y="98"/>
                    <a:pt x="286" y="98"/>
                  </a:cubicBezTo>
                  <a:moveTo>
                    <a:pt x="289" y="149"/>
                  </a:moveTo>
                  <a:cubicBezTo>
                    <a:pt x="289" y="155"/>
                    <a:pt x="284" y="160"/>
                    <a:pt x="279" y="160"/>
                  </a:cubicBezTo>
                  <a:cubicBezTo>
                    <a:pt x="274" y="160"/>
                    <a:pt x="270" y="155"/>
                    <a:pt x="270" y="149"/>
                  </a:cubicBezTo>
                  <a:cubicBezTo>
                    <a:pt x="270" y="143"/>
                    <a:pt x="274" y="139"/>
                    <a:pt x="279" y="139"/>
                  </a:cubicBezTo>
                  <a:cubicBezTo>
                    <a:pt x="284" y="139"/>
                    <a:pt x="289" y="143"/>
                    <a:pt x="289" y="149"/>
                  </a:cubicBezTo>
                  <a:moveTo>
                    <a:pt x="288" y="149"/>
                  </a:moveTo>
                  <a:cubicBezTo>
                    <a:pt x="288" y="155"/>
                    <a:pt x="284" y="159"/>
                    <a:pt x="279" y="159"/>
                  </a:cubicBezTo>
                  <a:cubicBezTo>
                    <a:pt x="274" y="159"/>
                    <a:pt x="270" y="155"/>
                    <a:pt x="270" y="149"/>
                  </a:cubicBezTo>
                  <a:cubicBezTo>
                    <a:pt x="270" y="144"/>
                    <a:pt x="274" y="139"/>
                    <a:pt x="279" y="139"/>
                  </a:cubicBezTo>
                  <a:cubicBezTo>
                    <a:pt x="284" y="139"/>
                    <a:pt x="288" y="144"/>
                    <a:pt x="288" y="149"/>
                  </a:cubicBezTo>
                  <a:moveTo>
                    <a:pt x="282" y="148"/>
                  </a:moveTo>
                  <a:cubicBezTo>
                    <a:pt x="281" y="148"/>
                    <a:pt x="281" y="148"/>
                    <a:pt x="281" y="147"/>
                  </a:cubicBezTo>
                  <a:cubicBezTo>
                    <a:pt x="281" y="147"/>
                    <a:pt x="280" y="147"/>
                    <a:pt x="280" y="146"/>
                  </a:cubicBezTo>
                  <a:moveTo>
                    <a:pt x="278" y="146"/>
                  </a:moveTo>
                  <a:cubicBezTo>
                    <a:pt x="278" y="147"/>
                    <a:pt x="278" y="147"/>
                    <a:pt x="277" y="147"/>
                  </a:cubicBezTo>
                  <a:cubicBezTo>
                    <a:pt x="277" y="148"/>
                    <a:pt x="277" y="148"/>
                    <a:pt x="277" y="148"/>
                  </a:cubicBezTo>
                  <a:moveTo>
                    <a:pt x="277" y="151"/>
                  </a:moveTo>
                  <a:cubicBezTo>
                    <a:pt x="277" y="151"/>
                    <a:pt x="277" y="151"/>
                    <a:pt x="277" y="151"/>
                  </a:cubicBezTo>
                  <a:cubicBezTo>
                    <a:pt x="278" y="151"/>
                    <a:pt x="278" y="152"/>
                    <a:pt x="278" y="152"/>
                  </a:cubicBezTo>
                  <a:moveTo>
                    <a:pt x="280" y="152"/>
                  </a:moveTo>
                  <a:cubicBezTo>
                    <a:pt x="280" y="152"/>
                    <a:pt x="281" y="151"/>
                    <a:pt x="281" y="151"/>
                  </a:cubicBezTo>
                  <a:cubicBezTo>
                    <a:pt x="281" y="151"/>
                    <a:pt x="281" y="151"/>
                    <a:pt x="282" y="151"/>
                  </a:cubicBezTo>
                  <a:moveTo>
                    <a:pt x="300" y="88"/>
                  </a:moveTo>
                  <a:cubicBezTo>
                    <a:pt x="300" y="88"/>
                    <a:pt x="301" y="88"/>
                    <a:pt x="301" y="88"/>
                  </a:cubicBezTo>
                  <a:moveTo>
                    <a:pt x="300" y="88"/>
                  </a:moveTo>
                  <a:cubicBezTo>
                    <a:pt x="300" y="88"/>
                    <a:pt x="301" y="88"/>
                    <a:pt x="301" y="88"/>
                  </a:cubicBezTo>
                  <a:moveTo>
                    <a:pt x="300" y="88"/>
                  </a:moveTo>
                  <a:cubicBezTo>
                    <a:pt x="300" y="88"/>
                    <a:pt x="300" y="88"/>
                    <a:pt x="300" y="88"/>
                  </a:cubicBezTo>
                  <a:moveTo>
                    <a:pt x="299" y="88"/>
                  </a:moveTo>
                  <a:cubicBezTo>
                    <a:pt x="299" y="88"/>
                    <a:pt x="300" y="88"/>
                    <a:pt x="300" y="88"/>
                  </a:cubicBezTo>
                  <a:moveTo>
                    <a:pt x="299" y="89"/>
                  </a:moveTo>
                  <a:cubicBezTo>
                    <a:pt x="299" y="89"/>
                    <a:pt x="299" y="89"/>
                    <a:pt x="299" y="88"/>
                  </a:cubicBezTo>
                  <a:moveTo>
                    <a:pt x="297" y="92"/>
                  </a:moveTo>
                  <a:cubicBezTo>
                    <a:pt x="297" y="91"/>
                    <a:pt x="297" y="89"/>
                    <a:pt x="298" y="89"/>
                  </a:cubicBezTo>
                  <a:moveTo>
                    <a:pt x="298" y="94"/>
                  </a:moveTo>
                  <a:cubicBezTo>
                    <a:pt x="298" y="94"/>
                    <a:pt x="297" y="94"/>
                    <a:pt x="297" y="94"/>
                  </a:cubicBezTo>
                  <a:cubicBezTo>
                    <a:pt x="297" y="94"/>
                    <a:pt x="297" y="93"/>
                    <a:pt x="297" y="93"/>
                  </a:cubicBezTo>
                  <a:moveTo>
                    <a:pt x="327" y="19"/>
                  </a:moveTo>
                  <a:cubicBezTo>
                    <a:pt x="328" y="19"/>
                    <a:pt x="328" y="19"/>
                    <a:pt x="328" y="18"/>
                  </a:cubicBezTo>
                  <a:moveTo>
                    <a:pt x="320" y="18"/>
                  </a:moveTo>
                  <a:cubicBezTo>
                    <a:pt x="321" y="18"/>
                    <a:pt x="321" y="18"/>
                    <a:pt x="321" y="18"/>
                  </a:cubicBezTo>
                  <a:moveTo>
                    <a:pt x="320" y="18"/>
                  </a:moveTo>
                  <a:cubicBezTo>
                    <a:pt x="320" y="18"/>
                    <a:pt x="320" y="18"/>
                    <a:pt x="321" y="18"/>
                  </a:cubicBezTo>
                  <a:moveTo>
                    <a:pt x="320" y="19"/>
                  </a:moveTo>
                  <a:cubicBezTo>
                    <a:pt x="320" y="19"/>
                    <a:pt x="320" y="19"/>
                    <a:pt x="321" y="19"/>
                  </a:cubicBezTo>
                  <a:moveTo>
                    <a:pt x="320" y="20"/>
                  </a:moveTo>
                  <a:cubicBezTo>
                    <a:pt x="320" y="19"/>
                    <a:pt x="320" y="19"/>
                    <a:pt x="321" y="19"/>
                  </a:cubicBezTo>
                  <a:moveTo>
                    <a:pt x="320" y="21"/>
                  </a:moveTo>
                  <a:cubicBezTo>
                    <a:pt x="320" y="20"/>
                    <a:pt x="320" y="20"/>
                    <a:pt x="321" y="20"/>
                  </a:cubicBezTo>
                  <a:moveTo>
                    <a:pt x="327" y="19"/>
                  </a:moveTo>
                  <a:cubicBezTo>
                    <a:pt x="327" y="19"/>
                    <a:pt x="328" y="18"/>
                    <a:pt x="328" y="18"/>
                  </a:cubicBezTo>
                  <a:moveTo>
                    <a:pt x="328" y="18"/>
                  </a:moveTo>
                  <a:cubicBezTo>
                    <a:pt x="329" y="18"/>
                    <a:pt x="329" y="18"/>
                    <a:pt x="329" y="18"/>
                  </a:cubicBezTo>
                  <a:moveTo>
                    <a:pt x="319" y="85"/>
                  </a:moveTo>
                  <a:cubicBezTo>
                    <a:pt x="319" y="85"/>
                    <a:pt x="319" y="85"/>
                    <a:pt x="320" y="85"/>
                  </a:cubicBezTo>
                  <a:moveTo>
                    <a:pt x="325" y="85"/>
                  </a:moveTo>
                  <a:cubicBezTo>
                    <a:pt x="325" y="85"/>
                    <a:pt x="326" y="85"/>
                    <a:pt x="326" y="85"/>
                  </a:cubicBezTo>
                  <a:moveTo>
                    <a:pt x="319" y="85"/>
                  </a:moveTo>
                  <a:cubicBezTo>
                    <a:pt x="319" y="85"/>
                    <a:pt x="319" y="85"/>
                    <a:pt x="320" y="85"/>
                  </a:cubicBezTo>
                  <a:moveTo>
                    <a:pt x="325" y="85"/>
                  </a:moveTo>
                  <a:cubicBezTo>
                    <a:pt x="325" y="85"/>
                    <a:pt x="326" y="85"/>
                    <a:pt x="326" y="85"/>
                  </a:cubicBezTo>
                  <a:moveTo>
                    <a:pt x="307" y="88"/>
                  </a:moveTo>
                  <a:cubicBezTo>
                    <a:pt x="307" y="88"/>
                    <a:pt x="307" y="88"/>
                    <a:pt x="307" y="88"/>
                  </a:cubicBezTo>
                  <a:moveTo>
                    <a:pt x="326" y="85"/>
                  </a:moveTo>
                  <a:cubicBezTo>
                    <a:pt x="326" y="85"/>
                    <a:pt x="326" y="85"/>
                    <a:pt x="326" y="85"/>
                  </a:cubicBezTo>
                  <a:moveTo>
                    <a:pt x="319" y="85"/>
                  </a:moveTo>
                  <a:cubicBezTo>
                    <a:pt x="319" y="85"/>
                    <a:pt x="319" y="85"/>
                    <a:pt x="319" y="85"/>
                  </a:cubicBezTo>
                  <a:moveTo>
                    <a:pt x="326" y="85"/>
                  </a:moveTo>
                  <a:cubicBezTo>
                    <a:pt x="326" y="85"/>
                    <a:pt x="326" y="85"/>
                    <a:pt x="326" y="85"/>
                  </a:cubicBezTo>
                  <a:moveTo>
                    <a:pt x="326" y="85"/>
                  </a:moveTo>
                  <a:cubicBezTo>
                    <a:pt x="327" y="85"/>
                    <a:pt x="327" y="85"/>
                    <a:pt x="327" y="85"/>
                  </a:cubicBezTo>
                  <a:moveTo>
                    <a:pt x="318" y="85"/>
                  </a:moveTo>
                  <a:cubicBezTo>
                    <a:pt x="318" y="85"/>
                    <a:pt x="318" y="85"/>
                    <a:pt x="319" y="85"/>
                  </a:cubicBezTo>
                  <a:moveTo>
                    <a:pt x="308" y="88"/>
                  </a:moveTo>
                  <a:cubicBezTo>
                    <a:pt x="308" y="89"/>
                    <a:pt x="309" y="89"/>
                    <a:pt x="309" y="89"/>
                  </a:cubicBezTo>
                  <a:moveTo>
                    <a:pt x="327" y="86"/>
                  </a:moveTo>
                  <a:cubicBezTo>
                    <a:pt x="327" y="86"/>
                    <a:pt x="327" y="86"/>
                    <a:pt x="328" y="86"/>
                  </a:cubicBezTo>
                  <a:moveTo>
                    <a:pt x="317" y="86"/>
                  </a:moveTo>
                  <a:cubicBezTo>
                    <a:pt x="318" y="86"/>
                    <a:pt x="318" y="86"/>
                    <a:pt x="318" y="86"/>
                  </a:cubicBezTo>
                  <a:moveTo>
                    <a:pt x="309" y="89"/>
                  </a:moveTo>
                  <a:cubicBezTo>
                    <a:pt x="310" y="89"/>
                    <a:pt x="310" y="91"/>
                    <a:pt x="310" y="92"/>
                  </a:cubicBezTo>
                  <a:moveTo>
                    <a:pt x="316" y="89"/>
                  </a:moveTo>
                  <a:cubicBezTo>
                    <a:pt x="316" y="88"/>
                    <a:pt x="316" y="87"/>
                    <a:pt x="317" y="86"/>
                  </a:cubicBezTo>
                  <a:moveTo>
                    <a:pt x="328" y="86"/>
                  </a:moveTo>
                  <a:cubicBezTo>
                    <a:pt x="329" y="87"/>
                    <a:pt x="329" y="88"/>
                    <a:pt x="329" y="89"/>
                  </a:cubicBezTo>
                  <a:moveTo>
                    <a:pt x="310" y="80"/>
                  </a:moveTo>
                  <a:cubicBezTo>
                    <a:pt x="310" y="78"/>
                    <a:pt x="311" y="76"/>
                    <a:pt x="313" y="76"/>
                  </a:cubicBezTo>
                  <a:moveTo>
                    <a:pt x="310" y="93"/>
                  </a:moveTo>
                  <a:cubicBezTo>
                    <a:pt x="310" y="93"/>
                    <a:pt x="310" y="94"/>
                    <a:pt x="310" y="94"/>
                  </a:cubicBezTo>
                  <a:cubicBezTo>
                    <a:pt x="310" y="94"/>
                    <a:pt x="310" y="94"/>
                    <a:pt x="309" y="94"/>
                  </a:cubicBezTo>
                  <a:moveTo>
                    <a:pt x="317" y="91"/>
                  </a:moveTo>
                  <a:cubicBezTo>
                    <a:pt x="317" y="91"/>
                    <a:pt x="316" y="91"/>
                    <a:pt x="316" y="91"/>
                  </a:cubicBezTo>
                  <a:cubicBezTo>
                    <a:pt x="316" y="91"/>
                    <a:pt x="316" y="90"/>
                    <a:pt x="316" y="90"/>
                  </a:cubicBezTo>
                  <a:moveTo>
                    <a:pt x="329" y="90"/>
                  </a:moveTo>
                  <a:cubicBezTo>
                    <a:pt x="329" y="90"/>
                    <a:pt x="329" y="91"/>
                    <a:pt x="329" y="91"/>
                  </a:cubicBezTo>
                  <a:cubicBezTo>
                    <a:pt x="329" y="91"/>
                    <a:pt x="328" y="91"/>
                    <a:pt x="328" y="91"/>
                  </a:cubicBezTo>
                  <a:moveTo>
                    <a:pt x="320" y="73"/>
                  </a:moveTo>
                  <a:cubicBezTo>
                    <a:pt x="320" y="73"/>
                    <a:pt x="320" y="72"/>
                    <a:pt x="320" y="72"/>
                  </a:cubicBezTo>
                  <a:moveTo>
                    <a:pt x="317" y="86"/>
                  </a:moveTo>
                  <a:cubicBezTo>
                    <a:pt x="317" y="86"/>
                    <a:pt x="317" y="86"/>
                    <a:pt x="317" y="86"/>
                  </a:cubicBezTo>
                  <a:moveTo>
                    <a:pt x="317" y="84"/>
                  </a:moveTo>
                  <a:cubicBezTo>
                    <a:pt x="317" y="84"/>
                    <a:pt x="317" y="84"/>
                    <a:pt x="317" y="84"/>
                  </a:cubicBezTo>
                  <a:moveTo>
                    <a:pt x="396" y="27"/>
                  </a:moveTo>
                  <a:cubicBezTo>
                    <a:pt x="396" y="27"/>
                    <a:pt x="396" y="28"/>
                    <a:pt x="396" y="28"/>
                  </a:cubicBezTo>
                  <a:moveTo>
                    <a:pt x="396" y="29"/>
                  </a:moveTo>
                  <a:cubicBezTo>
                    <a:pt x="396" y="29"/>
                    <a:pt x="396" y="29"/>
                    <a:pt x="396" y="30"/>
                  </a:cubicBezTo>
                  <a:moveTo>
                    <a:pt x="396" y="23"/>
                  </a:moveTo>
                  <a:cubicBezTo>
                    <a:pt x="396" y="23"/>
                    <a:pt x="396" y="23"/>
                    <a:pt x="396" y="23"/>
                  </a:cubicBezTo>
                  <a:moveTo>
                    <a:pt x="329" y="18"/>
                  </a:moveTo>
                  <a:cubicBezTo>
                    <a:pt x="329" y="18"/>
                    <a:pt x="330" y="18"/>
                    <a:pt x="330" y="18"/>
                  </a:cubicBezTo>
                  <a:moveTo>
                    <a:pt x="343" y="18"/>
                  </a:moveTo>
                  <a:cubicBezTo>
                    <a:pt x="344" y="18"/>
                    <a:pt x="344" y="18"/>
                    <a:pt x="345" y="18"/>
                  </a:cubicBezTo>
                  <a:moveTo>
                    <a:pt x="345" y="18"/>
                  </a:moveTo>
                  <a:cubicBezTo>
                    <a:pt x="345" y="19"/>
                    <a:pt x="345" y="19"/>
                    <a:pt x="346" y="19"/>
                  </a:cubicBezTo>
                  <a:moveTo>
                    <a:pt x="346" y="19"/>
                  </a:moveTo>
                  <a:cubicBezTo>
                    <a:pt x="346" y="19"/>
                    <a:pt x="346" y="18"/>
                    <a:pt x="346" y="18"/>
                  </a:cubicBezTo>
                  <a:moveTo>
                    <a:pt x="360" y="18"/>
                  </a:moveTo>
                  <a:cubicBezTo>
                    <a:pt x="360" y="18"/>
                    <a:pt x="360" y="19"/>
                    <a:pt x="360" y="19"/>
                  </a:cubicBezTo>
                  <a:moveTo>
                    <a:pt x="345" y="18"/>
                  </a:moveTo>
                  <a:cubicBezTo>
                    <a:pt x="345" y="18"/>
                    <a:pt x="345" y="18"/>
                    <a:pt x="345" y="18"/>
                  </a:cubicBezTo>
                  <a:moveTo>
                    <a:pt x="334" y="18"/>
                  </a:moveTo>
                  <a:cubicBezTo>
                    <a:pt x="335" y="18"/>
                    <a:pt x="336" y="18"/>
                    <a:pt x="336" y="18"/>
                  </a:cubicBezTo>
                  <a:moveTo>
                    <a:pt x="337" y="18"/>
                  </a:moveTo>
                  <a:cubicBezTo>
                    <a:pt x="338" y="18"/>
                    <a:pt x="339" y="18"/>
                    <a:pt x="339" y="18"/>
                  </a:cubicBezTo>
                  <a:moveTo>
                    <a:pt x="336" y="18"/>
                  </a:moveTo>
                  <a:lnTo>
                    <a:pt x="337" y="18"/>
                  </a:lnTo>
                  <a:moveTo>
                    <a:pt x="332" y="18"/>
                  </a:moveTo>
                  <a:cubicBezTo>
                    <a:pt x="332" y="18"/>
                    <a:pt x="333" y="18"/>
                    <a:pt x="333" y="18"/>
                  </a:cubicBezTo>
                  <a:moveTo>
                    <a:pt x="340" y="18"/>
                  </a:moveTo>
                  <a:cubicBezTo>
                    <a:pt x="341" y="18"/>
                    <a:pt x="341" y="18"/>
                    <a:pt x="342" y="18"/>
                  </a:cubicBezTo>
                  <a:moveTo>
                    <a:pt x="339" y="18"/>
                  </a:moveTo>
                  <a:cubicBezTo>
                    <a:pt x="339" y="18"/>
                    <a:pt x="340" y="18"/>
                    <a:pt x="340" y="18"/>
                  </a:cubicBezTo>
                  <a:moveTo>
                    <a:pt x="333" y="18"/>
                  </a:moveTo>
                  <a:cubicBezTo>
                    <a:pt x="333" y="18"/>
                    <a:pt x="334" y="18"/>
                    <a:pt x="334" y="18"/>
                  </a:cubicBezTo>
                  <a:moveTo>
                    <a:pt x="342" y="18"/>
                  </a:moveTo>
                  <a:cubicBezTo>
                    <a:pt x="342" y="18"/>
                    <a:pt x="342" y="18"/>
                    <a:pt x="343" y="18"/>
                  </a:cubicBezTo>
                  <a:moveTo>
                    <a:pt x="330" y="18"/>
                  </a:moveTo>
                  <a:cubicBezTo>
                    <a:pt x="331" y="18"/>
                    <a:pt x="331" y="18"/>
                    <a:pt x="331" y="18"/>
                  </a:cubicBezTo>
                  <a:moveTo>
                    <a:pt x="186" y="1092"/>
                  </a:moveTo>
                  <a:cubicBezTo>
                    <a:pt x="186" y="1110"/>
                    <a:pt x="177" y="1127"/>
                    <a:pt x="163" y="1136"/>
                  </a:cubicBezTo>
                  <a:cubicBezTo>
                    <a:pt x="149" y="1145"/>
                    <a:pt x="132" y="1145"/>
                    <a:pt x="117" y="1136"/>
                  </a:cubicBezTo>
                  <a:cubicBezTo>
                    <a:pt x="103" y="1127"/>
                    <a:pt x="94" y="1110"/>
                    <a:pt x="94" y="1092"/>
                  </a:cubicBezTo>
                  <a:moveTo>
                    <a:pt x="94" y="1063"/>
                  </a:moveTo>
                  <a:cubicBezTo>
                    <a:pt x="101" y="1058"/>
                    <a:pt x="109" y="1059"/>
                    <a:pt x="115" y="1065"/>
                  </a:cubicBezTo>
                  <a:cubicBezTo>
                    <a:pt x="120" y="1072"/>
                    <a:pt x="120" y="1081"/>
                    <a:pt x="115" y="1088"/>
                  </a:cubicBezTo>
                  <a:cubicBezTo>
                    <a:pt x="109" y="1094"/>
                    <a:pt x="101" y="1095"/>
                    <a:pt x="94" y="1090"/>
                  </a:cubicBezTo>
                  <a:moveTo>
                    <a:pt x="289" y="1401"/>
                  </a:moveTo>
                  <a:cubicBezTo>
                    <a:pt x="289" y="1406"/>
                    <a:pt x="284" y="1411"/>
                    <a:pt x="279" y="1411"/>
                  </a:cubicBezTo>
                  <a:cubicBezTo>
                    <a:pt x="274" y="1411"/>
                    <a:pt x="270" y="1406"/>
                    <a:pt x="270" y="1401"/>
                  </a:cubicBezTo>
                  <a:cubicBezTo>
                    <a:pt x="270" y="1395"/>
                    <a:pt x="274" y="1390"/>
                    <a:pt x="279" y="1390"/>
                  </a:cubicBezTo>
                  <a:cubicBezTo>
                    <a:pt x="284" y="1390"/>
                    <a:pt x="289" y="1395"/>
                    <a:pt x="289" y="1401"/>
                  </a:cubicBezTo>
                  <a:moveTo>
                    <a:pt x="289" y="775"/>
                  </a:moveTo>
                  <a:cubicBezTo>
                    <a:pt x="289" y="781"/>
                    <a:pt x="284" y="785"/>
                    <a:pt x="279" y="785"/>
                  </a:cubicBezTo>
                  <a:cubicBezTo>
                    <a:pt x="274" y="785"/>
                    <a:pt x="270" y="781"/>
                    <a:pt x="270" y="775"/>
                  </a:cubicBezTo>
                  <a:cubicBezTo>
                    <a:pt x="270" y="769"/>
                    <a:pt x="274" y="764"/>
                    <a:pt x="279" y="764"/>
                  </a:cubicBezTo>
                  <a:cubicBezTo>
                    <a:pt x="284" y="764"/>
                    <a:pt x="289" y="769"/>
                    <a:pt x="289" y="775"/>
                  </a:cubicBezTo>
                  <a:moveTo>
                    <a:pt x="288" y="775"/>
                  </a:moveTo>
                  <a:cubicBezTo>
                    <a:pt x="288" y="780"/>
                    <a:pt x="284" y="785"/>
                    <a:pt x="279" y="785"/>
                  </a:cubicBezTo>
                  <a:cubicBezTo>
                    <a:pt x="274" y="785"/>
                    <a:pt x="270" y="780"/>
                    <a:pt x="270" y="775"/>
                  </a:cubicBezTo>
                  <a:cubicBezTo>
                    <a:pt x="270" y="769"/>
                    <a:pt x="274" y="765"/>
                    <a:pt x="279" y="765"/>
                  </a:cubicBezTo>
                  <a:cubicBezTo>
                    <a:pt x="284" y="765"/>
                    <a:pt x="288" y="769"/>
                    <a:pt x="288" y="775"/>
                  </a:cubicBezTo>
                  <a:moveTo>
                    <a:pt x="288" y="1401"/>
                  </a:moveTo>
                  <a:cubicBezTo>
                    <a:pt x="288" y="1406"/>
                    <a:pt x="284" y="1411"/>
                    <a:pt x="279" y="1411"/>
                  </a:cubicBezTo>
                  <a:cubicBezTo>
                    <a:pt x="274" y="1411"/>
                    <a:pt x="270" y="1406"/>
                    <a:pt x="270" y="1401"/>
                  </a:cubicBezTo>
                  <a:cubicBezTo>
                    <a:pt x="270" y="1395"/>
                    <a:pt x="274" y="1391"/>
                    <a:pt x="279" y="1391"/>
                  </a:cubicBezTo>
                  <a:cubicBezTo>
                    <a:pt x="284" y="1391"/>
                    <a:pt x="288" y="1395"/>
                    <a:pt x="288" y="1401"/>
                  </a:cubicBezTo>
                  <a:moveTo>
                    <a:pt x="27" y="1449"/>
                  </a:moveTo>
                  <a:cubicBezTo>
                    <a:pt x="26" y="1449"/>
                    <a:pt x="25" y="1448"/>
                    <a:pt x="24" y="1447"/>
                  </a:cubicBezTo>
                  <a:cubicBezTo>
                    <a:pt x="23" y="1447"/>
                    <a:pt x="23" y="1445"/>
                    <a:pt x="23" y="1444"/>
                  </a:cubicBezTo>
                  <a:moveTo>
                    <a:pt x="255" y="1430"/>
                  </a:moveTo>
                  <a:cubicBezTo>
                    <a:pt x="255" y="1430"/>
                    <a:pt x="255" y="1429"/>
                    <a:pt x="254" y="1429"/>
                  </a:cubicBezTo>
                  <a:cubicBezTo>
                    <a:pt x="254" y="1429"/>
                    <a:pt x="254" y="1428"/>
                    <a:pt x="254" y="1428"/>
                  </a:cubicBezTo>
                  <a:moveTo>
                    <a:pt x="282" y="774"/>
                  </a:moveTo>
                  <a:cubicBezTo>
                    <a:pt x="281" y="774"/>
                    <a:pt x="281" y="773"/>
                    <a:pt x="281" y="773"/>
                  </a:cubicBezTo>
                  <a:cubicBezTo>
                    <a:pt x="281" y="773"/>
                    <a:pt x="280" y="772"/>
                    <a:pt x="280" y="772"/>
                  </a:cubicBezTo>
                  <a:moveTo>
                    <a:pt x="278" y="772"/>
                  </a:moveTo>
                  <a:cubicBezTo>
                    <a:pt x="278" y="772"/>
                    <a:pt x="278" y="773"/>
                    <a:pt x="277" y="773"/>
                  </a:cubicBezTo>
                  <a:cubicBezTo>
                    <a:pt x="277" y="773"/>
                    <a:pt x="277" y="774"/>
                    <a:pt x="277" y="774"/>
                  </a:cubicBezTo>
                  <a:moveTo>
                    <a:pt x="277" y="776"/>
                  </a:moveTo>
                  <a:cubicBezTo>
                    <a:pt x="277" y="776"/>
                    <a:pt x="277" y="777"/>
                    <a:pt x="277" y="777"/>
                  </a:cubicBezTo>
                  <a:cubicBezTo>
                    <a:pt x="278" y="777"/>
                    <a:pt x="278" y="777"/>
                    <a:pt x="278" y="778"/>
                  </a:cubicBezTo>
                  <a:moveTo>
                    <a:pt x="280" y="778"/>
                  </a:moveTo>
                  <a:cubicBezTo>
                    <a:pt x="280" y="777"/>
                    <a:pt x="281" y="777"/>
                    <a:pt x="281" y="777"/>
                  </a:cubicBezTo>
                  <a:cubicBezTo>
                    <a:pt x="281" y="777"/>
                    <a:pt x="281" y="776"/>
                    <a:pt x="282" y="776"/>
                  </a:cubicBezTo>
                  <a:moveTo>
                    <a:pt x="282" y="1399"/>
                  </a:moveTo>
                  <a:cubicBezTo>
                    <a:pt x="281" y="1399"/>
                    <a:pt x="281" y="1399"/>
                    <a:pt x="281" y="1399"/>
                  </a:cubicBezTo>
                  <a:cubicBezTo>
                    <a:pt x="281" y="1399"/>
                    <a:pt x="280" y="1398"/>
                    <a:pt x="280" y="1398"/>
                  </a:cubicBezTo>
                  <a:moveTo>
                    <a:pt x="278" y="1398"/>
                  </a:moveTo>
                  <a:cubicBezTo>
                    <a:pt x="278" y="1398"/>
                    <a:pt x="278" y="1399"/>
                    <a:pt x="277" y="1399"/>
                  </a:cubicBezTo>
                  <a:cubicBezTo>
                    <a:pt x="277" y="1399"/>
                    <a:pt x="277" y="1399"/>
                    <a:pt x="277" y="1399"/>
                  </a:cubicBezTo>
                  <a:moveTo>
                    <a:pt x="277" y="1402"/>
                  </a:moveTo>
                  <a:cubicBezTo>
                    <a:pt x="277" y="1402"/>
                    <a:pt x="277" y="1402"/>
                    <a:pt x="277" y="1403"/>
                  </a:cubicBezTo>
                  <a:cubicBezTo>
                    <a:pt x="278" y="1403"/>
                    <a:pt x="278" y="1403"/>
                    <a:pt x="278" y="1404"/>
                  </a:cubicBezTo>
                  <a:moveTo>
                    <a:pt x="396" y="14"/>
                  </a:moveTo>
                  <a:cubicBezTo>
                    <a:pt x="394" y="14"/>
                    <a:pt x="393" y="14"/>
                    <a:pt x="391" y="13"/>
                  </a:cubicBezTo>
                  <a:moveTo>
                    <a:pt x="443" y="16"/>
                  </a:moveTo>
                  <a:cubicBezTo>
                    <a:pt x="438" y="16"/>
                    <a:pt x="433" y="16"/>
                    <a:pt x="427" y="16"/>
                  </a:cubicBezTo>
                  <a:moveTo>
                    <a:pt x="391" y="13"/>
                  </a:moveTo>
                  <a:cubicBezTo>
                    <a:pt x="389" y="13"/>
                    <a:pt x="387" y="13"/>
                    <a:pt x="386" y="13"/>
                  </a:cubicBezTo>
                  <a:moveTo>
                    <a:pt x="437" y="13"/>
                  </a:moveTo>
                  <a:cubicBezTo>
                    <a:pt x="435" y="13"/>
                    <a:pt x="433" y="13"/>
                    <a:pt x="431" y="13"/>
                  </a:cubicBezTo>
                  <a:moveTo>
                    <a:pt x="396" y="11"/>
                  </a:moveTo>
                  <a:cubicBezTo>
                    <a:pt x="393" y="11"/>
                    <a:pt x="389" y="10"/>
                    <a:pt x="386" y="10"/>
                  </a:cubicBezTo>
                  <a:moveTo>
                    <a:pt x="444" y="13"/>
                  </a:moveTo>
                  <a:cubicBezTo>
                    <a:pt x="438" y="13"/>
                    <a:pt x="433" y="13"/>
                    <a:pt x="427" y="13"/>
                  </a:cubicBezTo>
                  <a:moveTo>
                    <a:pt x="361" y="18"/>
                  </a:moveTo>
                  <a:cubicBezTo>
                    <a:pt x="362" y="18"/>
                    <a:pt x="362" y="18"/>
                    <a:pt x="363" y="18"/>
                  </a:cubicBezTo>
                  <a:moveTo>
                    <a:pt x="376" y="18"/>
                  </a:moveTo>
                  <a:cubicBezTo>
                    <a:pt x="376" y="18"/>
                    <a:pt x="377" y="18"/>
                    <a:pt x="377" y="18"/>
                  </a:cubicBezTo>
                  <a:moveTo>
                    <a:pt x="378" y="18"/>
                  </a:moveTo>
                  <a:cubicBezTo>
                    <a:pt x="378" y="19"/>
                    <a:pt x="378" y="19"/>
                    <a:pt x="379" y="19"/>
                  </a:cubicBezTo>
                  <a:moveTo>
                    <a:pt x="360" y="19"/>
                  </a:moveTo>
                  <a:cubicBezTo>
                    <a:pt x="361" y="19"/>
                    <a:pt x="361" y="19"/>
                    <a:pt x="362" y="18"/>
                  </a:cubicBezTo>
                  <a:moveTo>
                    <a:pt x="370" y="18"/>
                  </a:moveTo>
                  <a:cubicBezTo>
                    <a:pt x="370" y="18"/>
                    <a:pt x="371" y="18"/>
                    <a:pt x="372" y="18"/>
                  </a:cubicBezTo>
                  <a:moveTo>
                    <a:pt x="367" y="18"/>
                  </a:moveTo>
                  <a:cubicBezTo>
                    <a:pt x="368" y="18"/>
                    <a:pt x="368" y="18"/>
                    <a:pt x="369" y="18"/>
                  </a:cubicBezTo>
                  <a:moveTo>
                    <a:pt x="369" y="18"/>
                  </a:moveTo>
                  <a:lnTo>
                    <a:pt x="370" y="18"/>
                  </a:lnTo>
                  <a:moveTo>
                    <a:pt x="364" y="18"/>
                  </a:moveTo>
                  <a:cubicBezTo>
                    <a:pt x="365" y="18"/>
                    <a:pt x="365" y="18"/>
                    <a:pt x="366" y="18"/>
                  </a:cubicBezTo>
                  <a:moveTo>
                    <a:pt x="373" y="18"/>
                  </a:moveTo>
                  <a:cubicBezTo>
                    <a:pt x="373" y="18"/>
                    <a:pt x="374" y="18"/>
                    <a:pt x="374" y="18"/>
                  </a:cubicBezTo>
                  <a:moveTo>
                    <a:pt x="372" y="18"/>
                  </a:moveTo>
                  <a:cubicBezTo>
                    <a:pt x="372" y="18"/>
                    <a:pt x="373" y="18"/>
                    <a:pt x="373" y="18"/>
                  </a:cubicBezTo>
                  <a:moveTo>
                    <a:pt x="366" y="18"/>
                  </a:moveTo>
                  <a:cubicBezTo>
                    <a:pt x="367" y="18"/>
                    <a:pt x="367" y="18"/>
                    <a:pt x="367" y="18"/>
                  </a:cubicBezTo>
                  <a:moveTo>
                    <a:pt x="375" y="18"/>
                  </a:moveTo>
                  <a:cubicBezTo>
                    <a:pt x="375" y="18"/>
                    <a:pt x="376" y="18"/>
                    <a:pt x="376" y="18"/>
                  </a:cubicBezTo>
                  <a:moveTo>
                    <a:pt x="363" y="18"/>
                  </a:moveTo>
                  <a:cubicBezTo>
                    <a:pt x="364" y="18"/>
                    <a:pt x="364" y="18"/>
                    <a:pt x="364" y="18"/>
                  </a:cubicBezTo>
                  <a:moveTo>
                    <a:pt x="378" y="91"/>
                  </a:moveTo>
                  <a:cubicBezTo>
                    <a:pt x="378" y="91"/>
                    <a:pt x="377" y="91"/>
                    <a:pt x="377" y="91"/>
                  </a:cubicBezTo>
                  <a:cubicBezTo>
                    <a:pt x="377" y="91"/>
                    <a:pt x="377" y="90"/>
                    <a:pt x="377" y="90"/>
                  </a:cubicBezTo>
                  <a:moveTo>
                    <a:pt x="386" y="18"/>
                  </a:moveTo>
                  <a:cubicBezTo>
                    <a:pt x="386" y="18"/>
                    <a:pt x="386" y="18"/>
                    <a:pt x="386" y="18"/>
                  </a:cubicBezTo>
                  <a:moveTo>
                    <a:pt x="386" y="18"/>
                  </a:moveTo>
                  <a:cubicBezTo>
                    <a:pt x="386" y="18"/>
                    <a:pt x="386" y="18"/>
                    <a:pt x="386" y="18"/>
                  </a:cubicBezTo>
                  <a:moveTo>
                    <a:pt x="386" y="18"/>
                  </a:moveTo>
                  <a:cubicBezTo>
                    <a:pt x="386" y="18"/>
                    <a:pt x="386" y="18"/>
                    <a:pt x="386" y="18"/>
                  </a:cubicBezTo>
                  <a:moveTo>
                    <a:pt x="386" y="18"/>
                  </a:moveTo>
                  <a:cubicBezTo>
                    <a:pt x="386" y="18"/>
                    <a:pt x="386" y="18"/>
                    <a:pt x="386" y="18"/>
                  </a:cubicBezTo>
                  <a:moveTo>
                    <a:pt x="386" y="18"/>
                  </a:moveTo>
                  <a:cubicBezTo>
                    <a:pt x="386" y="18"/>
                    <a:pt x="386" y="18"/>
                    <a:pt x="386" y="18"/>
                  </a:cubicBezTo>
                  <a:moveTo>
                    <a:pt x="386" y="19"/>
                  </a:moveTo>
                  <a:cubicBezTo>
                    <a:pt x="386" y="19"/>
                    <a:pt x="386" y="19"/>
                    <a:pt x="386" y="19"/>
                  </a:cubicBezTo>
                  <a:moveTo>
                    <a:pt x="386" y="19"/>
                  </a:moveTo>
                  <a:cubicBezTo>
                    <a:pt x="386" y="19"/>
                    <a:pt x="386" y="19"/>
                    <a:pt x="386" y="20"/>
                  </a:cubicBezTo>
                  <a:moveTo>
                    <a:pt x="386" y="20"/>
                  </a:moveTo>
                  <a:cubicBezTo>
                    <a:pt x="386" y="20"/>
                    <a:pt x="386" y="20"/>
                    <a:pt x="386" y="21"/>
                  </a:cubicBezTo>
                  <a:moveTo>
                    <a:pt x="398" y="21"/>
                  </a:move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moveTo>
                    <a:pt x="398" y="35"/>
                  </a:moveTo>
                  <a:cubicBezTo>
                    <a:pt x="398" y="35"/>
                    <a:pt x="398" y="35"/>
                    <a:pt x="398" y="35"/>
                  </a:cubicBezTo>
                  <a:moveTo>
                    <a:pt x="380" y="85"/>
                  </a:moveTo>
                  <a:cubicBezTo>
                    <a:pt x="380" y="85"/>
                    <a:pt x="381" y="85"/>
                    <a:pt x="381" y="85"/>
                  </a:cubicBezTo>
                  <a:moveTo>
                    <a:pt x="386" y="85"/>
                  </a:moveTo>
                  <a:cubicBezTo>
                    <a:pt x="387" y="85"/>
                    <a:pt x="387" y="85"/>
                    <a:pt x="387" y="85"/>
                  </a:cubicBezTo>
                  <a:moveTo>
                    <a:pt x="380" y="85"/>
                  </a:moveTo>
                  <a:cubicBezTo>
                    <a:pt x="380" y="85"/>
                    <a:pt x="381" y="85"/>
                    <a:pt x="381" y="85"/>
                  </a:cubicBezTo>
                  <a:moveTo>
                    <a:pt x="386" y="85"/>
                  </a:moveTo>
                  <a:cubicBezTo>
                    <a:pt x="387" y="85"/>
                    <a:pt x="387" y="85"/>
                    <a:pt x="387" y="85"/>
                  </a:cubicBezTo>
                  <a:moveTo>
                    <a:pt x="387" y="85"/>
                  </a:moveTo>
                  <a:cubicBezTo>
                    <a:pt x="387" y="85"/>
                    <a:pt x="387" y="85"/>
                    <a:pt x="387" y="85"/>
                  </a:cubicBezTo>
                  <a:moveTo>
                    <a:pt x="380" y="85"/>
                  </a:moveTo>
                  <a:cubicBezTo>
                    <a:pt x="380" y="85"/>
                    <a:pt x="380" y="85"/>
                    <a:pt x="380" y="85"/>
                  </a:cubicBezTo>
                  <a:moveTo>
                    <a:pt x="387" y="85"/>
                  </a:moveTo>
                  <a:cubicBezTo>
                    <a:pt x="387" y="85"/>
                    <a:pt x="387" y="85"/>
                    <a:pt x="388" y="85"/>
                  </a:cubicBezTo>
                  <a:moveTo>
                    <a:pt x="388" y="85"/>
                  </a:moveTo>
                  <a:cubicBezTo>
                    <a:pt x="388" y="85"/>
                    <a:pt x="388" y="85"/>
                    <a:pt x="388" y="85"/>
                  </a:cubicBezTo>
                  <a:moveTo>
                    <a:pt x="379" y="85"/>
                  </a:moveTo>
                  <a:cubicBezTo>
                    <a:pt x="379" y="85"/>
                    <a:pt x="380" y="85"/>
                    <a:pt x="380" y="85"/>
                  </a:cubicBezTo>
                  <a:moveTo>
                    <a:pt x="388" y="86"/>
                  </a:moveTo>
                  <a:cubicBezTo>
                    <a:pt x="388" y="86"/>
                    <a:pt x="389" y="86"/>
                    <a:pt x="389" y="86"/>
                  </a:cubicBezTo>
                  <a:moveTo>
                    <a:pt x="379" y="86"/>
                  </a:moveTo>
                  <a:cubicBezTo>
                    <a:pt x="379" y="86"/>
                    <a:pt x="379" y="86"/>
                    <a:pt x="379" y="86"/>
                  </a:cubicBezTo>
                  <a:moveTo>
                    <a:pt x="377" y="89"/>
                  </a:moveTo>
                  <a:cubicBezTo>
                    <a:pt x="377" y="88"/>
                    <a:pt x="377" y="87"/>
                    <a:pt x="379" y="86"/>
                  </a:cubicBezTo>
                  <a:moveTo>
                    <a:pt x="389" y="86"/>
                  </a:moveTo>
                  <a:cubicBezTo>
                    <a:pt x="390" y="87"/>
                    <a:pt x="390" y="88"/>
                    <a:pt x="390" y="89"/>
                  </a:cubicBezTo>
                  <a:moveTo>
                    <a:pt x="390" y="90"/>
                  </a:moveTo>
                  <a:cubicBezTo>
                    <a:pt x="390" y="90"/>
                    <a:pt x="390" y="91"/>
                    <a:pt x="390" y="91"/>
                  </a:cubicBezTo>
                  <a:cubicBezTo>
                    <a:pt x="390" y="91"/>
                    <a:pt x="390" y="91"/>
                    <a:pt x="389" y="91"/>
                  </a:cubicBezTo>
                  <a:moveTo>
                    <a:pt x="393" y="86"/>
                  </a:moveTo>
                  <a:cubicBezTo>
                    <a:pt x="393" y="86"/>
                    <a:pt x="393" y="86"/>
                    <a:pt x="393" y="86"/>
                  </a:cubicBezTo>
                  <a:moveTo>
                    <a:pt x="393" y="84"/>
                  </a:moveTo>
                  <a:cubicBezTo>
                    <a:pt x="393" y="84"/>
                    <a:pt x="393" y="84"/>
                    <a:pt x="393" y="84"/>
                  </a:cubicBezTo>
                  <a:moveTo>
                    <a:pt x="393" y="88"/>
                  </a:moveTo>
                  <a:cubicBezTo>
                    <a:pt x="393" y="88"/>
                    <a:pt x="393" y="88"/>
                    <a:pt x="393" y="88"/>
                  </a:cubicBezTo>
                  <a:moveTo>
                    <a:pt x="393" y="84"/>
                  </a:moveTo>
                  <a:cubicBezTo>
                    <a:pt x="393" y="84"/>
                    <a:pt x="393" y="84"/>
                    <a:pt x="393" y="84"/>
                  </a:cubicBezTo>
                  <a:moveTo>
                    <a:pt x="444" y="13"/>
                  </a:moveTo>
                  <a:cubicBezTo>
                    <a:pt x="445" y="13"/>
                    <a:pt x="445" y="13"/>
                    <a:pt x="445" y="14"/>
                  </a:cubicBezTo>
                  <a:moveTo>
                    <a:pt x="426" y="21"/>
                  </a:moveTo>
                  <a:cubicBezTo>
                    <a:pt x="426" y="21"/>
                    <a:pt x="426" y="21"/>
                    <a:pt x="426" y="21"/>
                  </a:cubicBezTo>
                  <a:cubicBezTo>
                    <a:pt x="425" y="21"/>
                    <a:pt x="425" y="21"/>
                    <a:pt x="425" y="21"/>
                  </a:cubicBezTo>
                  <a:moveTo>
                    <a:pt x="425" y="35"/>
                  </a:moveTo>
                  <a:cubicBezTo>
                    <a:pt x="425" y="35"/>
                    <a:pt x="426" y="35"/>
                    <a:pt x="426" y="35"/>
                  </a:cubicBezTo>
                  <a:moveTo>
                    <a:pt x="430" y="88"/>
                  </a:moveTo>
                  <a:cubicBezTo>
                    <a:pt x="431" y="89"/>
                    <a:pt x="431" y="89"/>
                    <a:pt x="431" y="89"/>
                  </a:cubicBezTo>
                  <a:moveTo>
                    <a:pt x="444" y="96"/>
                  </a:moveTo>
                  <a:cubicBezTo>
                    <a:pt x="444" y="95"/>
                    <a:pt x="445" y="94"/>
                    <a:pt x="446" y="93"/>
                  </a:cubicBezTo>
                  <a:moveTo>
                    <a:pt x="431" y="89"/>
                  </a:moveTo>
                  <a:cubicBezTo>
                    <a:pt x="432" y="89"/>
                    <a:pt x="433" y="91"/>
                    <a:pt x="433" y="92"/>
                  </a:cubicBezTo>
                  <a:moveTo>
                    <a:pt x="433" y="93"/>
                  </a:moveTo>
                  <a:cubicBezTo>
                    <a:pt x="433" y="94"/>
                    <a:pt x="432" y="94"/>
                    <a:pt x="432" y="94"/>
                  </a:cubicBezTo>
                  <a:moveTo>
                    <a:pt x="434" y="98"/>
                  </a:moveTo>
                  <a:cubicBezTo>
                    <a:pt x="434" y="98"/>
                    <a:pt x="435" y="98"/>
                    <a:pt x="435" y="99"/>
                  </a:cubicBezTo>
                  <a:moveTo>
                    <a:pt x="480" y="101"/>
                  </a:moveTo>
                  <a:cubicBezTo>
                    <a:pt x="482" y="101"/>
                    <a:pt x="483" y="102"/>
                    <a:pt x="484" y="103"/>
                  </a:cubicBezTo>
                  <a:cubicBezTo>
                    <a:pt x="485" y="104"/>
                    <a:pt x="486" y="105"/>
                    <a:pt x="486" y="107"/>
                  </a:cubicBezTo>
                  <a:moveTo>
                    <a:pt x="456" y="93"/>
                  </a:moveTo>
                  <a:cubicBezTo>
                    <a:pt x="457" y="94"/>
                    <a:pt x="458" y="95"/>
                    <a:pt x="458" y="97"/>
                  </a:cubicBezTo>
                  <a:moveTo>
                    <a:pt x="458" y="97"/>
                  </a:moveTo>
                  <a:cubicBezTo>
                    <a:pt x="458" y="97"/>
                    <a:pt x="458" y="98"/>
                    <a:pt x="458" y="98"/>
                  </a:cubicBezTo>
                  <a:cubicBezTo>
                    <a:pt x="457" y="98"/>
                    <a:pt x="457" y="98"/>
                    <a:pt x="457" y="98"/>
                  </a:cubicBezTo>
                  <a:moveTo>
                    <a:pt x="396" y="50"/>
                  </a:moveTo>
                  <a:cubicBezTo>
                    <a:pt x="396" y="50"/>
                    <a:pt x="396" y="50"/>
                    <a:pt x="396" y="49"/>
                  </a:cubicBezTo>
                  <a:moveTo>
                    <a:pt x="396" y="49"/>
                  </a:moveTo>
                  <a:cubicBezTo>
                    <a:pt x="396" y="48"/>
                    <a:pt x="396" y="48"/>
                    <a:pt x="396" y="47"/>
                  </a:cubicBezTo>
                  <a:moveTo>
                    <a:pt x="396" y="50"/>
                  </a:moveTo>
                  <a:cubicBezTo>
                    <a:pt x="396" y="50"/>
                    <a:pt x="396" y="50"/>
                    <a:pt x="396" y="49"/>
                  </a:cubicBezTo>
                  <a:moveTo>
                    <a:pt x="486" y="1443"/>
                  </a:moveTo>
                  <a:cubicBezTo>
                    <a:pt x="486" y="1445"/>
                    <a:pt x="485" y="1446"/>
                    <a:pt x="484" y="1447"/>
                  </a:cubicBezTo>
                  <a:cubicBezTo>
                    <a:pt x="483" y="1448"/>
                    <a:pt x="482" y="1449"/>
                    <a:pt x="480" y="1449"/>
                  </a:cubicBezTo>
                  <a:moveTo>
                    <a:pt x="451" y="93"/>
                  </a:moveTo>
                  <a:cubicBezTo>
                    <a:pt x="451" y="93"/>
                    <a:pt x="450" y="93"/>
                    <a:pt x="450" y="93"/>
                  </a:cubicBezTo>
                  <a:moveTo>
                    <a:pt x="452" y="93"/>
                  </a:moveTo>
                  <a:cubicBezTo>
                    <a:pt x="452" y="93"/>
                    <a:pt x="452" y="93"/>
                    <a:pt x="451" y="93"/>
                  </a:cubicBezTo>
                  <a:moveTo>
                    <a:pt x="280" y="93"/>
                  </a:moveTo>
                  <a:cubicBezTo>
                    <a:pt x="280" y="93"/>
                    <a:pt x="280" y="93"/>
                    <a:pt x="279" y="93"/>
                  </a:cubicBezTo>
                  <a:moveTo>
                    <a:pt x="282" y="93"/>
                  </a:moveTo>
                  <a:cubicBezTo>
                    <a:pt x="281" y="93"/>
                    <a:pt x="281" y="93"/>
                    <a:pt x="280" y="93"/>
                  </a:cubicBezTo>
                  <a:moveTo>
                    <a:pt x="304" y="89"/>
                  </a:moveTo>
                  <a:cubicBezTo>
                    <a:pt x="303" y="89"/>
                    <a:pt x="303" y="89"/>
                    <a:pt x="302" y="89"/>
                  </a:cubicBezTo>
                  <a:moveTo>
                    <a:pt x="305" y="89"/>
                  </a:moveTo>
                  <a:cubicBezTo>
                    <a:pt x="304" y="89"/>
                    <a:pt x="304" y="89"/>
                    <a:pt x="304" y="89"/>
                  </a:cubicBezTo>
                  <a:moveTo>
                    <a:pt x="322" y="86"/>
                  </a:moveTo>
                  <a:cubicBezTo>
                    <a:pt x="322" y="86"/>
                    <a:pt x="322" y="86"/>
                    <a:pt x="321" y="86"/>
                  </a:cubicBezTo>
                  <a:moveTo>
                    <a:pt x="324" y="86"/>
                  </a:moveTo>
                  <a:cubicBezTo>
                    <a:pt x="323" y="86"/>
                    <a:pt x="323" y="86"/>
                    <a:pt x="322" y="86"/>
                  </a:cubicBezTo>
                  <a:moveTo>
                    <a:pt x="384" y="86"/>
                  </a:moveTo>
                  <a:cubicBezTo>
                    <a:pt x="383" y="86"/>
                    <a:pt x="383" y="86"/>
                    <a:pt x="382" y="86"/>
                  </a:cubicBezTo>
                  <a:moveTo>
                    <a:pt x="385" y="86"/>
                  </a:moveTo>
                  <a:cubicBezTo>
                    <a:pt x="384" y="86"/>
                    <a:pt x="384" y="86"/>
                    <a:pt x="384" y="86"/>
                  </a:cubicBezTo>
                  <a:moveTo>
                    <a:pt x="432" y="95"/>
                  </a:moveTo>
                  <a:cubicBezTo>
                    <a:pt x="432" y="95"/>
                    <a:pt x="432" y="95"/>
                    <a:pt x="432" y="95"/>
                  </a:cubicBezTo>
                  <a:cubicBezTo>
                    <a:pt x="432" y="95"/>
                    <a:pt x="432" y="95"/>
                    <a:pt x="432" y="94"/>
                  </a:cubicBezTo>
                  <a:moveTo>
                    <a:pt x="431" y="94"/>
                  </a:move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moveTo>
                    <a:pt x="393" y="86"/>
                  </a:moveTo>
                  <a:cubicBezTo>
                    <a:pt x="393" y="86"/>
                    <a:pt x="393" y="86"/>
                    <a:pt x="393" y="86"/>
                  </a:cubicBezTo>
                  <a:moveTo>
                    <a:pt x="393" y="86"/>
                  </a:moveTo>
                  <a:cubicBezTo>
                    <a:pt x="393" y="86"/>
                    <a:pt x="393" y="86"/>
                    <a:pt x="393" y="86"/>
                  </a:cubicBezTo>
                  <a:moveTo>
                    <a:pt x="396" y="33"/>
                  </a:moveTo>
                  <a:lnTo>
                    <a:pt x="396" y="33"/>
                  </a:lnTo>
                  <a:moveTo>
                    <a:pt x="396" y="49"/>
                  </a:moveTo>
                  <a:cubicBezTo>
                    <a:pt x="396" y="49"/>
                    <a:pt x="396" y="49"/>
                    <a:pt x="396" y="49"/>
                  </a:cubicBezTo>
                  <a:cubicBezTo>
                    <a:pt x="396" y="49"/>
                    <a:pt x="396" y="49"/>
                    <a:pt x="396" y="49"/>
                  </a:cubicBezTo>
                  <a:lnTo>
                    <a:pt x="396" y="49"/>
                  </a:lnTo>
                  <a:lnTo>
                    <a:pt x="396" y="49"/>
                  </a:lnTo>
                  <a:moveTo>
                    <a:pt x="396" y="23"/>
                  </a:moveTo>
                  <a:cubicBezTo>
                    <a:pt x="396" y="23"/>
                    <a:pt x="396" y="23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1"/>
                    <a:pt x="396" y="21"/>
                  </a:cubicBezTo>
                  <a:cubicBezTo>
                    <a:pt x="396" y="21"/>
                    <a:pt x="396" y="21"/>
                    <a:pt x="396" y="21"/>
                  </a:cubicBezTo>
                  <a:moveTo>
                    <a:pt x="396" y="29"/>
                  </a:move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moveTo>
                    <a:pt x="396" y="50"/>
                  </a:moveTo>
                  <a:cubicBezTo>
                    <a:pt x="396" y="50"/>
                    <a:pt x="396" y="50"/>
                    <a:pt x="396" y="50"/>
                  </a:cubicBezTo>
                  <a:cubicBezTo>
                    <a:pt x="396" y="50"/>
                    <a:pt x="396" y="49"/>
                    <a:pt x="396" y="49"/>
                  </a:cubicBezTo>
                  <a:moveTo>
                    <a:pt x="396" y="49"/>
                  </a:moveTo>
                  <a:cubicBezTo>
                    <a:pt x="396" y="48"/>
                    <a:pt x="396" y="48"/>
                    <a:pt x="396" y="47"/>
                  </a:cubicBezTo>
                  <a:cubicBezTo>
                    <a:pt x="396" y="47"/>
                    <a:pt x="396" y="47"/>
                    <a:pt x="396" y="47"/>
                  </a:cubicBezTo>
                  <a:moveTo>
                    <a:pt x="396" y="46"/>
                  </a:moveTo>
                  <a:lnTo>
                    <a:pt x="396" y="46"/>
                  </a:lnTo>
                  <a:cubicBezTo>
                    <a:pt x="396" y="46"/>
                    <a:pt x="396" y="46"/>
                    <a:pt x="396" y="46"/>
                  </a:cubicBezTo>
                  <a:moveTo>
                    <a:pt x="396" y="53"/>
                  </a:moveTo>
                  <a:lnTo>
                    <a:pt x="396" y="54"/>
                  </a:lnTo>
                  <a:cubicBezTo>
                    <a:pt x="396" y="54"/>
                    <a:pt x="396" y="54"/>
                    <a:pt x="396" y="54"/>
                  </a:cubicBezTo>
                  <a:cubicBezTo>
                    <a:pt x="396" y="54"/>
                    <a:pt x="396" y="54"/>
                    <a:pt x="396" y="54"/>
                  </a:cubicBezTo>
                  <a:cubicBezTo>
                    <a:pt x="396" y="54"/>
                    <a:pt x="396" y="54"/>
                    <a:pt x="396" y="54"/>
                  </a:cubicBezTo>
                  <a:cubicBezTo>
                    <a:pt x="396" y="54"/>
                    <a:pt x="396" y="54"/>
                    <a:pt x="396" y="54"/>
                  </a:cubicBezTo>
                  <a:cubicBezTo>
                    <a:pt x="396" y="54"/>
                    <a:pt x="396" y="54"/>
                    <a:pt x="396" y="54"/>
                  </a:cubicBezTo>
                  <a:moveTo>
                    <a:pt x="433" y="96"/>
                  </a:moveTo>
                  <a:cubicBezTo>
                    <a:pt x="433" y="96"/>
                    <a:pt x="433" y="96"/>
                    <a:pt x="433" y="96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3" y="96"/>
                    <a:pt x="433" y="96"/>
                    <a:pt x="433" y="96"/>
                  </a:cubicBezTo>
                  <a:cubicBezTo>
                    <a:pt x="433" y="96"/>
                    <a:pt x="433" y="96"/>
                    <a:pt x="433" y="96"/>
                  </a:cubicBezTo>
                  <a:moveTo>
                    <a:pt x="432" y="95"/>
                  </a:moveTo>
                  <a:cubicBezTo>
                    <a:pt x="432" y="95"/>
                    <a:pt x="432" y="95"/>
                    <a:pt x="432" y="95"/>
                  </a:cubicBezTo>
                  <a:cubicBezTo>
                    <a:pt x="432" y="95"/>
                    <a:pt x="432" y="95"/>
                    <a:pt x="432" y="95"/>
                  </a:cubicBezTo>
                  <a:moveTo>
                    <a:pt x="396" y="43"/>
                  </a:moveTo>
                  <a:cubicBezTo>
                    <a:pt x="396" y="43"/>
                    <a:pt x="396" y="43"/>
                    <a:pt x="396" y="42"/>
                  </a:cubicBezTo>
                  <a:moveTo>
                    <a:pt x="396" y="40"/>
                  </a:moveTo>
                  <a:cubicBezTo>
                    <a:pt x="396" y="40"/>
                    <a:pt x="396" y="40"/>
                    <a:pt x="396" y="40"/>
                  </a:cubicBezTo>
                  <a:cubicBezTo>
                    <a:pt x="396" y="40"/>
                    <a:pt x="396" y="40"/>
                    <a:pt x="396" y="39"/>
                  </a:cubicBezTo>
                  <a:moveTo>
                    <a:pt x="396" y="39"/>
                  </a:moveTo>
                  <a:cubicBezTo>
                    <a:pt x="396" y="39"/>
                    <a:pt x="396" y="39"/>
                    <a:pt x="396" y="38"/>
                  </a:cubicBezTo>
                  <a:cubicBezTo>
                    <a:pt x="396" y="38"/>
                    <a:pt x="396" y="38"/>
                    <a:pt x="396" y="38"/>
                  </a:cubicBezTo>
                  <a:moveTo>
                    <a:pt x="396" y="41"/>
                  </a:moveTo>
                  <a:cubicBezTo>
                    <a:pt x="396" y="41"/>
                    <a:pt x="396" y="41"/>
                    <a:pt x="396" y="40"/>
                  </a:cubicBezTo>
                  <a:moveTo>
                    <a:pt x="396" y="38"/>
                  </a:moveTo>
                  <a:lnTo>
                    <a:pt x="396" y="38"/>
                  </a:lnTo>
                  <a:moveTo>
                    <a:pt x="396" y="35"/>
                  </a:moveTo>
                  <a:cubicBezTo>
                    <a:pt x="396" y="35"/>
                    <a:pt x="396" y="35"/>
                    <a:pt x="396" y="34"/>
                  </a:cubicBezTo>
                  <a:cubicBezTo>
                    <a:pt x="396" y="34"/>
                    <a:pt x="396" y="34"/>
                    <a:pt x="396" y="34"/>
                  </a:cubicBezTo>
                  <a:moveTo>
                    <a:pt x="396" y="32"/>
                  </a:moveTo>
                  <a:cubicBezTo>
                    <a:pt x="396" y="32"/>
                    <a:pt x="396" y="32"/>
                    <a:pt x="396" y="32"/>
                  </a:cubicBezTo>
                  <a:cubicBezTo>
                    <a:pt x="396" y="32"/>
                    <a:pt x="396" y="32"/>
                    <a:pt x="396" y="31"/>
                  </a:cubicBezTo>
                  <a:moveTo>
                    <a:pt x="396" y="27"/>
                  </a:moveTo>
                  <a:cubicBezTo>
                    <a:pt x="396" y="27"/>
                    <a:pt x="396" y="27"/>
                    <a:pt x="396" y="26"/>
                  </a:cubicBezTo>
                  <a:cubicBezTo>
                    <a:pt x="396" y="26"/>
                    <a:pt x="396" y="26"/>
                    <a:pt x="396" y="26"/>
                  </a:cubicBezTo>
                  <a:cubicBezTo>
                    <a:pt x="396" y="26"/>
                    <a:pt x="396" y="25"/>
                    <a:pt x="396" y="25"/>
                  </a:cubicBezTo>
                  <a:cubicBezTo>
                    <a:pt x="396" y="25"/>
                    <a:pt x="396" y="25"/>
                    <a:pt x="396" y="25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moveTo>
                    <a:pt x="396" y="56"/>
                  </a:moveTo>
                  <a:cubicBezTo>
                    <a:pt x="396" y="56"/>
                    <a:pt x="396" y="56"/>
                    <a:pt x="396" y="56"/>
                  </a:cubicBezTo>
                  <a:cubicBezTo>
                    <a:pt x="396" y="57"/>
                    <a:pt x="396" y="57"/>
                    <a:pt x="396" y="57"/>
                  </a:cubicBezTo>
                  <a:moveTo>
                    <a:pt x="396" y="56"/>
                  </a:moveTo>
                  <a:cubicBezTo>
                    <a:pt x="396" y="56"/>
                    <a:pt x="396" y="56"/>
                    <a:pt x="396" y="56"/>
                  </a:cubicBezTo>
                  <a:moveTo>
                    <a:pt x="396" y="56"/>
                  </a:moveTo>
                  <a:cubicBezTo>
                    <a:pt x="396" y="56"/>
                    <a:pt x="396" y="56"/>
                    <a:pt x="396" y="56"/>
                  </a:cubicBezTo>
                  <a:cubicBezTo>
                    <a:pt x="396" y="56"/>
                    <a:pt x="396" y="56"/>
                    <a:pt x="396" y="56"/>
                  </a:cubicBezTo>
                  <a:cubicBezTo>
                    <a:pt x="396" y="56"/>
                    <a:pt x="396" y="56"/>
                    <a:pt x="396" y="56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5"/>
                    <a:pt x="396" y="55"/>
                  </a:cubicBezTo>
                  <a:cubicBezTo>
                    <a:pt x="396" y="55"/>
                    <a:pt x="396" y="54"/>
                    <a:pt x="396" y="54"/>
                  </a:cubicBezTo>
                  <a:moveTo>
                    <a:pt x="427" y="38"/>
                  </a:moveTo>
                  <a:cubicBezTo>
                    <a:pt x="427" y="38"/>
                    <a:pt x="427" y="39"/>
                    <a:pt x="427" y="39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7" y="40"/>
                    <a:pt x="427" y="40"/>
                    <a:pt x="427" y="40"/>
                  </a:cubicBezTo>
                  <a:cubicBezTo>
                    <a:pt x="427" y="40"/>
                    <a:pt x="427" y="40"/>
                    <a:pt x="428" y="40"/>
                  </a:cubicBezTo>
                  <a:cubicBezTo>
                    <a:pt x="428" y="40"/>
                    <a:pt x="428" y="40"/>
                    <a:pt x="428" y="40"/>
                  </a:cubicBezTo>
                  <a:moveTo>
                    <a:pt x="428" y="40"/>
                  </a:moveTo>
                  <a:cubicBezTo>
                    <a:pt x="428" y="40"/>
                    <a:pt x="428" y="41"/>
                    <a:pt x="428" y="41"/>
                  </a:cubicBezTo>
                  <a:cubicBezTo>
                    <a:pt x="428" y="41"/>
                    <a:pt x="428" y="41"/>
                    <a:pt x="428" y="41"/>
                  </a:cubicBezTo>
                  <a:cubicBezTo>
                    <a:pt x="428" y="41"/>
                    <a:pt x="428" y="41"/>
                    <a:pt x="428" y="41"/>
                  </a:cubicBezTo>
                  <a:moveTo>
                    <a:pt x="426" y="38"/>
                  </a:moveTo>
                  <a:cubicBezTo>
                    <a:pt x="426" y="39"/>
                    <a:pt x="426" y="39"/>
                    <a:pt x="426" y="39"/>
                  </a:cubicBezTo>
                  <a:cubicBezTo>
                    <a:pt x="426" y="40"/>
                    <a:pt x="427" y="40"/>
                    <a:pt x="427" y="40"/>
                  </a:cubicBezTo>
                  <a:cubicBezTo>
                    <a:pt x="427" y="40"/>
                    <a:pt x="427" y="41"/>
                    <a:pt x="427" y="41"/>
                  </a:cubicBezTo>
                  <a:cubicBezTo>
                    <a:pt x="427" y="41"/>
                    <a:pt x="427" y="41"/>
                    <a:pt x="427" y="41"/>
                  </a:cubicBezTo>
                  <a:moveTo>
                    <a:pt x="428" y="40"/>
                  </a:moveTo>
                  <a:cubicBezTo>
                    <a:pt x="428" y="40"/>
                    <a:pt x="428" y="40"/>
                    <a:pt x="428" y="40"/>
                  </a:cubicBezTo>
                  <a:cubicBezTo>
                    <a:pt x="428" y="40"/>
                    <a:pt x="428" y="40"/>
                    <a:pt x="428" y="40"/>
                  </a:cubicBezTo>
                  <a:cubicBezTo>
                    <a:pt x="428" y="40"/>
                    <a:pt x="428" y="39"/>
                    <a:pt x="428" y="39"/>
                  </a:cubicBezTo>
                  <a:cubicBezTo>
                    <a:pt x="428" y="39"/>
                    <a:pt x="428" y="39"/>
                    <a:pt x="428" y="39"/>
                  </a:cubicBezTo>
                  <a:cubicBezTo>
                    <a:pt x="428" y="39"/>
                    <a:pt x="428" y="38"/>
                    <a:pt x="428" y="38"/>
                  </a:cubicBezTo>
                  <a:moveTo>
                    <a:pt x="400" y="21"/>
                  </a:moveTo>
                  <a:cubicBezTo>
                    <a:pt x="400" y="21"/>
                    <a:pt x="400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cubicBezTo>
                    <a:pt x="399" y="21"/>
                    <a:pt x="399" y="21"/>
                    <a:pt x="399" y="21"/>
                  </a:cubicBezTo>
                  <a:moveTo>
                    <a:pt x="431" y="94"/>
                  </a:move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moveTo>
                    <a:pt x="424" y="21"/>
                  </a:move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24" y="21"/>
                    <a:pt x="424" y="21"/>
                    <a:pt x="424" y="21"/>
                  </a:cubicBezTo>
                  <a:moveTo>
                    <a:pt x="425" y="21"/>
                  </a:moveTo>
                  <a:cubicBezTo>
                    <a:pt x="425" y="21"/>
                    <a:pt x="425" y="21"/>
                    <a:pt x="425" y="21"/>
                  </a:cubicBezTo>
                  <a:cubicBezTo>
                    <a:pt x="425" y="21"/>
                    <a:pt x="425" y="21"/>
                    <a:pt x="425" y="21"/>
                  </a:cubicBezTo>
                  <a:cubicBezTo>
                    <a:pt x="425" y="21"/>
                    <a:pt x="425" y="21"/>
                    <a:pt x="425" y="21"/>
                  </a:cubicBezTo>
                  <a:moveTo>
                    <a:pt x="398" y="35"/>
                  </a:moveTo>
                  <a:cubicBezTo>
                    <a:pt x="398" y="35"/>
                    <a:pt x="398" y="35"/>
                    <a:pt x="398" y="35"/>
                  </a:cubicBezTo>
                  <a:cubicBezTo>
                    <a:pt x="398" y="35"/>
                    <a:pt x="398" y="35"/>
                    <a:pt x="398" y="35"/>
                  </a:cubicBezTo>
                  <a:moveTo>
                    <a:pt x="398" y="35"/>
                  </a:moveTo>
                  <a:cubicBezTo>
                    <a:pt x="398" y="35"/>
                    <a:pt x="398" y="35"/>
                    <a:pt x="398" y="35"/>
                  </a:cubicBezTo>
                  <a:cubicBezTo>
                    <a:pt x="398" y="35"/>
                    <a:pt x="398" y="35"/>
                    <a:pt x="398" y="35"/>
                  </a:cubicBezTo>
                  <a:moveTo>
                    <a:pt x="425" y="35"/>
                  </a:moveTo>
                  <a:cubicBezTo>
                    <a:pt x="425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moveTo>
                    <a:pt x="396" y="23"/>
                  </a:moveTo>
                  <a:lnTo>
                    <a:pt x="396" y="23"/>
                  </a:lnTo>
                  <a:cubicBezTo>
                    <a:pt x="396" y="23"/>
                    <a:pt x="396" y="23"/>
                    <a:pt x="396" y="23"/>
                  </a:cubicBezTo>
                  <a:moveTo>
                    <a:pt x="425" y="35"/>
                  </a:moveTo>
                  <a:cubicBezTo>
                    <a:pt x="425" y="35"/>
                    <a:pt x="425" y="35"/>
                    <a:pt x="425" y="35"/>
                  </a:cubicBezTo>
                  <a:cubicBezTo>
                    <a:pt x="425" y="35"/>
                    <a:pt x="425" y="35"/>
                    <a:pt x="425" y="35"/>
                  </a:cubicBezTo>
                  <a:moveTo>
                    <a:pt x="398" y="37"/>
                  </a:moveTo>
                  <a:cubicBezTo>
                    <a:pt x="398" y="37"/>
                    <a:pt x="398" y="37"/>
                    <a:pt x="398" y="38"/>
                  </a:cubicBezTo>
                  <a:cubicBezTo>
                    <a:pt x="398" y="38"/>
                    <a:pt x="398" y="38"/>
                    <a:pt x="398" y="38"/>
                  </a:cubicBezTo>
                  <a:moveTo>
                    <a:pt x="396" y="21"/>
                  </a:moveTo>
                  <a:cubicBezTo>
                    <a:pt x="396" y="21"/>
                    <a:pt x="396" y="21"/>
                    <a:pt x="396" y="21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3"/>
                    <a:pt x="396" y="23"/>
                  </a:cubicBezTo>
                  <a:moveTo>
                    <a:pt x="396" y="23"/>
                  </a:moveTo>
                  <a:cubicBezTo>
                    <a:pt x="396" y="24"/>
                    <a:pt x="396" y="24"/>
                    <a:pt x="396" y="24"/>
                  </a:cubicBezTo>
                  <a:cubicBezTo>
                    <a:pt x="396" y="25"/>
                    <a:pt x="396" y="25"/>
                    <a:pt x="396" y="26"/>
                  </a:cubicBezTo>
                  <a:moveTo>
                    <a:pt x="396" y="26"/>
                  </a:moveTo>
                  <a:lnTo>
                    <a:pt x="396" y="27"/>
                  </a:lnTo>
                  <a:moveTo>
                    <a:pt x="396" y="27"/>
                  </a:moveTo>
                  <a:cubicBezTo>
                    <a:pt x="396" y="28"/>
                    <a:pt x="396" y="28"/>
                    <a:pt x="396" y="29"/>
                  </a:cubicBezTo>
                  <a:cubicBezTo>
                    <a:pt x="396" y="30"/>
                    <a:pt x="396" y="31"/>
                    <a:pt x="396" y="31"/>
                  </a:cubicBezTo>
                  <a:cubicBezTo>
                    <a:pt x="396" y="32"/>
                    <a:pt x="396" y="33"/>
                    <a:pt x="396" y="34"/>
                  </a:cubicBezTo>
                  <a:cubicBezTo>
                    <a:pt x="396" y="34"/>
                    <a:pt x="396" y="35"/>
                    <a:pt x="396" y="36"/>
                  </a:cubicBezTo>
                  <a:moveTo>
                    <a:pt x="396" y="41"/>
                  </a:moveTo>
                  <a:lnTo>
                    <a:pt x="396" y="42"/>
                  </a:lnTo>
                  <a:moveTo>
                    <a:pt x="396" y="42"/>
                  </a:moveTo>
                  <a:lnTo>
                    <a:pt x="396" y="43"/>
                  </a:lnTo>
                  <a:moveTo>
                    <a:pt x="396" y="43"/>
                  </a:moveTo>
                  <a:cubicBezTo>
                    <a:pt x="396" y="43"/>
                    <a:pt x="396" y="44"/>
                    <a:pt x="396" y="44"/>
                  </a:cubicBezTo>
                  <a:cubicBezTo>
                    <a:pt x="396" y="45"/>
                    <a:pt x="396" y="45"/>
                    <a:pt x="396" y="46"/>
                  </a:cubicBezTo>
                  <a:moveTo>
                    <a:pt x="396" y="46"/>
                  </a:moveTo>
                  <a:lnTo>
                    <a:pt x="396" y="47"/>
                  </a:lnTo>
                  <a:moveTo>
                    <a:pt x="396" y="50"/>
                  </a:moveTo>
                  <a:cubicBezTo>
                    <a:pt x="396" y="51"/>
                    <a:pt x="396" y="51"/>
                    <a:pt x="396" y="51"/>
                  </a:cubicBezTo>
                  <a:cubicBezTo>
                    <a:pt x="396" y="52"/>
                    <a:pt x="396" y="53"/>
                    <a:pt x="396" y="53"/>
                  </a:cubicBezTo>
                  <a:moveTo>
                    <a:pt x="393" y="84"/>
                  </a:moveTo>
                  <a:cubicBezTo>
                    <a:pt x="393" y="84"/>
                    <a:pt x="393" y="84"/>
                    <a:pt x="393" y="84"/>
                  </a:cubicBezTo>
                  <a:moveTo>
                    <a:pt x="393" y="84"/>
                  </a:moveTo>
                  <a:cubicBezTo>
                    <a:pt x="393" y="84"/>
                    <a:pt x="393" y="84"/>
                    <a:pt x="393" y="84"/>
                  </a:cubicBezTo>
                  <a:moveTo>
                    <a:pt x="393" y="84"/>
                  </a:moveTo>
                  <a:cubicBezTo>
                    <a:pt x="393" y="84"/>
                    <a:pt x="393" y="84"/>
                    <a:pt x="393" y="84"/>
                  </a:cubicBezTo>
                  <a:cubicBezTo>
                    <a:pt x="393" y="84"/>
                    <a:pt x="393" y="84"/>
                    <a:pt x="393" y="84"/>
                  </a:cubicBezTo>
                  <a:moveTo>
                    <a:pt x="393" y="86"/>
                  </a:move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cubicBezTo>
                    <a:pt x="393" y="86"/>
                    <a:pt x="393" y="86"/>
                    <a:pt x="393" y="86"/>
                  </a:cubicBezTo>
                  <a:moveTo>
                    <a:pt x="426" y="38"/>
                  </a:moveTo>
                  <a:cubicBezTo>
                    <a:pt x="426" y="38"/>
                    <a:pt x="426" y="38"/>
                    <a:pt x="426" y="38"/>
                  </a:cubicBezTo>
                  <a:cubicBezTo>
                    <a:pt x="426" y="38"/>
                    <a:pt x="425" y="37"/>
                    <a:pt x="425" y="37"/>
                  </a:cubicBezTo>
                  <a:moveTo>
                    <a:pt x="398" y="37"/>
                  </a:moveTo>
                  <a:cubicBezTo>
                    <a:pt x="398" y="37"/>
                    <a:pt x="398" y="38"/>
                    <a:pt x="398" y="38"/>
                  </a:cubicBezTo>
                  <a:cubicBezTo>
                    <a:pt x="398" y="38"/>
                    <a:pt x="398" y="38"/>
                    <a:pt x="398" y="38"/>
                  </a:cubicBezTo>
                  <a:moveTo>
                    <a:pt x="425" y="37"/>
                  </a:moveTo>
                  <a:cubicBezTo>
                    <a:pt x="425" y="37"/>
                    <a:pt x="425" y="37"/>
                    <a:pt x="425" y="38"/>
                  </a:cubicBezTo>
                  <a:cubicBezTo>
                    <a:pt x="425" y="38"/>
                    <a:pt x="425" y="38"/>
                    <a:pt x="425" y="38"/>
                  </a:cubicBezTo>
                  <a:moveTo>
                    <a:pt x="396" y="39"/>
                  </a:moveTo>
                  <a:cubicBezTo>
                    <a:pt x="396" y="39"/>
                    <a:pt x="396" y="39"/>
                    <a:pt x="396" y="40"/>
                  </a:cubicBezTo>
                  <a:lnTo>
                    <a:pt x="396" y="40"/>
                  </a:lnTo>
                  <a:moveTo>
                    <a:pt x="396" y="36"/>
                  </a:moveTo>
                  <a:cubicBezTo>
                    <a:pt x="396" y="36"/>
                    <a:pt x="396" y="36"/>
                    <a:pt x="396" y="36"/>
                  </a:cubicBezTo>
                  <a:cubicBezTo>
                    <a:pt x="396" y="36"/>
                    <a:pt x="396" y="36"/>
                    <a:pt x="396" y="36"/>
                  </a:cubicBezTo>
                  <a:moveTo>
                    <a:pt x="396" y="33"/>
                  </a:moveTo>
                  <a:cubicBezTo>
                    <a:pt x="396" y="33"/>
                    <a:pt x="396" y="33"/>
                    <a:pt x="396" y="33"/>
                  </a:cubicBezTo>
                  <a:lnTo>
                    <a:pt x="396" y="33"/>
                  </a:lnTo>
                  <a:moveTo>
                    <a:pt x="396" y="23"/>
                  </a:moveTo>
                  <a:cubicBezTo>
                    <a:pt x="396" y="23"/>
                    <a:pt x="396" y="23"/>
                    <a:pt x="396" y="23"/>
                  </a:cubicBezTo>
                  <a:moveTo>
                    <a:pt x="396" y="23"/>
                  </a:moveTo>
                  <a:cubicBezTo>
                    <a:pt x="396" y="23"/>
                    <a:pt x="396" y="23"/>
                    <a:pt x="396" y="23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4"/>
                    <a:pt x="396" y="24"/>
                    <a:pt x="396" y="24"/>
                  </a:cubicBezTo>
                  <a:cubicBezTo>
                    <a:pt x="396" y="25"/>
                    <a:pt x="396" y="25"/>
                    <a:pt x="396" y="25"/>
                  </a:cubicBezTo>
                  <a:cubicBezTo>
                    <a:pt x="396" y="25"/>
                    <a:pt x="396" y="25"/>
                    <a:pt x="396" y="25"/>
                  </a:cubicBezTo>
                  <a:cubicBezTo>
                    <a:pt x="396" y="25"/>
                    <a:pt x="396" y="26"/>
                    <a:pt x="396" y="26"/>
                  </a:cubicBezTo>
                  <a:cubicBezTo>
                    <a:pt x="396" y="26"/>
                    <a:pt x="396" y="27"/>
                    <a:pt x="396" y="27"/>
                  </a:cubicBezTo>
                  <a:cubicBezTo>
                    <a:pt x="396" y="27"/>
                    <a:pt x="396" y="28"/>
                    <a:pt x="396" y="28"/>
                  </a:cubicBezTo>
                  <a:cubicBezTo>
                    <a:pt x="396" y="28"/>
                    <a:pt x="396" y="29"/>
                    <a:pt x="396" y="29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30"/>
                    <a:pt x="396" y="30"/>
                    <a:pt x="396" y="30"/>
                  </a:cubicBezTo>
                  <a:moveTo>
                    <a:pt x="396" y="47"/>
                  </a:moveTo>
                  <a:cubicBezTo>
                    <a:pt x="396" y="47"/>
                    <a:pt x="396" y="47"/>
                    <a:pt x="396" y="47"/>
                  </a:cubicBezTo>
                  <a:cubicBezTo>
                    <a:pt x="396" y="47"/>
                    <a:pt x="396" y="47"/>
                    <a:pt x="396" y="48"/>
                  </a:cubicBezTo>
                  <a:lnTo>
                    <a:pt x="396" y="48"/>
                  </a:lnTo>
                  <a:cubicBezTo>
                    <a:pt x="396" y="48"/>
                    <a:pt x="396" y="48"/>
                    <a:pt x="396" y="48"/>
                  </a:cubicBezTo>
                  <a:cubicBezTo>
                    <a:pt x="396" y="48"/>
                    <a:pt x="396" y="49"/>
                    <a:pt x="396" y="49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49"/>
                    <a:pt x="396" y="49"/>
                    <a:pt x="396" y="49"/>
                  </a:cubicBezTo>
                  <a:lnTo>
                    <a:pt x="396" y="49"/>
                  </a:lnTo>
                  <a:cubicBezTo>
                    <a:pt x="396" y="49"/>
                    <a:pt x="396" y="49"/>
                    <a:pt x="396" y="49"/>
                  </a:cubicBezTo>
                  <a:moveTo>
                    <a:pt x="432" y="94"/>
                  </a:moveTo>
                  <a:cubicBezTo>
                    <a:pt x="432" y="94"/>
                    <a:pt x="432" y="94"/>
                    <a:pt x="432" y="94"/>
                  </a:cubicBezTo>
                  <a:cubicBezTo>
                    <a:pt x="432" y="94"/>
                    <a:pt x="432" y="94"/>
                    <a:pt x="432" y="94"/>
                  </a:cubicBezTo>
                  <a:moveTo>
                    <a:pt x="432" y="94"/>
                  </a:moveTo>
                  <a:cubicBezTo>
                    <a:pt x="432" y="94"/>
                    <a:pt x="432" y="94"/>
                    <a:pt x="432" y="94"/>
                  </a:cubicBezTo>
                  <a:cubicBezTo>
                    <a:pt x="432" y="94"/>
                    <a:pt x="432" y="94"/>
                    <a:pt x="431" y="94"/>
                  </a:cubicBezTo>
                  <a:moveTo>
                    <a:pt x="397" y="74"/>
                  </a:moveTo>
                  <a:cubicBezTo>
                    <a:pt x="397" y="74"/>
                    <a:pt x="397" y="74"/>
                    <a:pt x="397" y="74"/>
                  </a:cubicBezTo>
                  <a:cubicBezTo>
                    <a:pt x="397" y="74"/>
                    <a:pt x="398" y="74"/>
                    <a:pt x="398" y="74"/>
                  </a:cubicBezTo>
                  <a:cubicBezTo>
                    <a:pt x="398" y="75"/>
                    <a:pt x="398" y="75"/>
                    <a:pt x="398" y="75"/>
                  </a:cubicBezTo>
                  <a:cubicBezTo>
                    <a:pt x="398" y="75"/>
                    <a:pt x="398" y="75"/>
                    <a:pt x="398" y="75"/>
                  </a:cubicBezTo>
                  <a:moveTo>
                    <a:pt x="396" y="38"/>
                  </a:moveTo>
                  <a:lnTo>
                    <a:pt x="396" y="38"/>
                  </a:lnTo>
                  <a:cubicBezTo>
                    <a:pt x="396" y="38"/>
                    <a:pt x="396" y="38"/>
                    <a:pt x="396" y="38"/>
                  </a:cubicBezTo>
                  <a:moveTo>
                    <a:pt x="396" y="53"/>
                  </a:moveTo>
                  <a:cubicBezTo>
                    <a:pt x="396" y="53"/>
                    <a:pt x="396" y="53"/>
                    <a:pt x="396" y="53"/>
                  </a:cubicBezTo>
                  <a:cubicBezTo>
                    <a:pt x="396" y="52"/>
                    <a:pt x="396" y="51"/>
                    <a:pt x="396" y="50"/>
                  </a:cubicBezTo>
                  <a:moveTo>
                    <a:pt x="396" y="49"/>
                  </a:moveTo>
                  <a:cubicBezTo>
                    <a:pt x="396" y="48"/>
                    <a:pt x="396" y="47"/>
                    <a:pt x="396" y="45"/>
                  </a:cubicBezTo>
                  <a:cubicBezTo>
                    <a:pt x="397" y="44"/>
                    <a:pt x="397" y="43"/>
                    <a:pt x="397" y="42"/>
                  </a:cubicBezTo>
                  <a:cubicBezTo>
                    <a:pt x="397" y="41"/>
                    <a:pt x="397" y="39"/>
                    <a:pt x="397" y="38"/>
                  </a:cubicBezTo>
                  <a:cubicBezTo>
                    <a:pt x="397" y="37"/>
                    <a:pt x="397" y="36"/>
                    <a:pt x="397" y="35"/>
                  </a:cubicBezTo>
                  <a:cubicBezTo>
                    <a:pt x="397" y="34"/>
                    <a:pt x="397" y="33"/>
                    <a:pt x="397" y="33"/>
                  </a:cubicBezTo>
                  <a:cubicBezTo>
                    <a:pt x="397" y="32"/>
                    <a:pt x="397" y="32"/>
                    <a:pt x="397" y="31"/>
                  </a:cubicBezTo>
                  <a:cubicBezTo>
                    <a:pt x="397" y="30"/>
                    <a:pt x="397" y="30"/>
                    <a:pt x="397" y="29"/>
                  </a:cubicBezTo>
                  <a:cubicBezTo>
                    <a:pt x="397" y="29"/>
                    <a:pt x="397" y="28"/>
                    <a:pt x="397" y="27"/>
                  </a:cubicBezTo>
                  <a:cubicBezTo>
                    <a:pt x="397" y="27"/>
                    <a:pt x="397" y="27"/>
                    <a:pt x="397" y="27"/>
                  </a:cubicBezTo>
                  <a:cubicBezTo>
                    <a:pt x="397" y="26"/>
                    <a:pt x="397" y="26"/>
                    <a:pt x="397" y="26"/>
                  </a:cubicBezTo>
                  <a:cubicBezTo>
                    <a:pt x="397" y="25"/>
                    <a:pt x="397" y="25"/>
                    <a:pt x="397" y="25"/>
                  </a:cubicBezTo>
                  <a:cubicBezTo>
                    <a:pt x="397" y="24"/>
                    <a:pt x="397" y="24"/>
                    <a:pt x="397" y="24"/>
                  </a:cubicBezTo>
                  <a:cubicBezTo>
                    <a:pt x="397" y="24"/>
                    <a:pt x="397" y="23"/>
                    <a:pt x="397" y="23"/>
                  </a:cubicBezTo>
                  <a:cubicBezTo>
                    <a:pt x="397" y="23"/>
                    <a:pt x="397" y="23"/>
                    <a:pt x="397" y="23"/>
                  </a:cubicBezTo>
                  <a:cubicBezTo>
                    <a:pt x="397" y="23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2"/>
                  </a:cubicBezTo>
                  <a:cubicBezTo>
                    <a:pt x="396" y="22"/>
                    <a:pt x="396" y="22"/>
                    <a:pt x="396" y="21"/>
                  </a:cubicBezTo>
                  <a:cubicBezTo>
                    <a:pt x="396" y="21"/>
                    <a:pt x="396" y="21"/>
                    <a:pt x="396" y="21"/>
                  </a:cubicBezTo>
                  <a:cubicBezTo>
                    <a:pt x="396" y="21"/>
                    <a:pt x="396" y="21"/>
                    <a:pt x="396" y="21"/>
                  </a:cubicBezTo>
                  <a:moveTo>
                    <a:pt x="426" y="74"/>
                  </a:moveTo>
                  <a:cubicBezTo>
                    <a:pt x="426" y="74"/>
                    <a:pt x="426" y="74"/>
                    <a:pt x="426" y="74"/>
                  </a:cubicBezTo>
                  <a:cubicBezTo>
                    <a:pt x="426" y="74"/>
                    <a:pt x="426" y="74"/>
                    <a:pt x="426" y="74"/>
                  </a:cubicBezTo>
                  <a:cubicBezTo>
                    <a:pt x="426" y="75"/>
                    <a:pt x="426" y="75"/>
                    <a:pt x="426" y="75"/>
                  </a:cubicBezTo>
                  <a:cubicBezTo>
                    <a:pt x="426" y="75"/>
                    <a:pt x="426" y="75"/>
                    <a:pt x="426" y="75"/>
                  </a:cubicBezTo>
                  <a:moveTo>
                    <a:pt x="431" y="93"/>
                  </a:move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3"/>
                  </a:cubicBezTo>
                  <a:cubicBezTo>
                    <a:pt x="431" y="93"/>
                    <a:pt x="431" y="93"/>
                    <a:pt x="431" y="94"/>
                  </a:cubicBezTo>
                  <a:moveTo>
                    <a:pt x="398" y="21"/>
                  </a:move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cubicBezTo>
                    <a:pt x="398" y="21"/>
                    <a:pt x="398" y="21"/>
                    <a:pt x="398" y="21"/>
                  </a:cubicBezTo>
                  <a:moveTo>
                    <a:pt x="396" y="33"/>
                  </a:moveTo>
                  <a:lnTo>
                    <a:pt x="396" y="33"/>
                  </a:lnTo>
                  <a:moveTo>
                    <a:pt x="427" y="41"/>
                  </a:moveTo>
                  <a:cubicBezTo>
                    <a:pt x="427" y="41"/>
                    <a:pt x="427" y="41"/>
                    <a:pt x="427" y="41"/>
                  </a:cubicBezTo>
                  <a:cubicBezTo>
                    <a:pt x="427" y="41"/>
                    <a:pt x="427" y="40"/>
                    <a:pt x="427" y="40"/>
                  </a:cubicBezTo>
                  <a:cubicBezTo>
                    <a:pt x="427" y="40"/>
                    <a:pt x="427" y="40"/>
                    <a:pt x="427" y="39"/>
                  </a:cubicBezTo>
                  <a:cubicBezTo>
                    <a:pt x="427" y="39"/>
                    <a:pt x="427" y="39"/>
                    <a:pt x="427" y="38"/>
                  </a:cubicBezTo>
                  <a:moveTo>
                    <a:pt x="391" y="11"/>
                  </a:moveTo>
                  <a:cubicBezTo>
                    <a:pt x="391" y="11"/>
                    <a:pt x="391" y="11"/>
                    <a:pt x="391" y="11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1"/>
                    <a:pt x="391" y="11"/>
                    <a:pt x="391" y="11"/>
                  </a:cubicBezTo>
                  <a:cubicBezTo>
                    <a:pt x="391" y="12"/>
                    <a:pt x="391" y="12"/>
                    <a:pt x="391" y="12"/>
                  </a:cubicBezTo>
                  <a:cubicBezTo>
                    <a:pt x="391" y="12"/>
                    <a:pt x="391" y="12"/>
                    <a:pt x="391" y="12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1" y="13"/>
                    <a:pt x="391" y="13"/>
                    <a:pt x="391" y="13"/>
                  </a:cubicBezTo>
                  <a:moveTo>
                    <a:pt x="443" y="16"/>
                  </a:moveTo>
                  <a:cubicBezTo>
                    <a:pt x="444" y="16"/>
                    <a:pt x="444" y="15"/>
                    <a:pt x="444" y="15"/>
                  </a:cubicBezTo>
                  <a:cubicBezTo>
                    <a:pt x="444" y="15"/>
                    <a:pt x="444" y="15"/>
                    <a:pt x="444" y="14"/>
                  </a:cubicBezTo>
                  <a:cubicBezTo>
                    <a:pt x="444" y="14"/>
                    <a:pt x="444" y="14"/>
                    <a:pt x="444" y="14"/>
                  </a:cubicBezTo>
                  <a:cubicBezTo>
                    <a:pt x="444" y="14"/>
                    <a:pt x="444" y="13"/>
                    <a:pt x="444" y="13"/>
                  </a:cubicBezTo>
                  <a:moveTo>
                    <a:pt x="444" y="13"/>
                  </a:moveTo>
                  <a:cubicBezTo>
                    <a:pt x="444" y="13"/>
                    <a:pt x="444" y="13"/>
                    <a:pt x="444" y="13"/>
                  </a:cubicBezTo>
                  <a:cubicBezTo>
                    <a:pt x="444" y="13"/>
                    <a:pt x="444" y="13"/>
                    <a:pt x="444" y="13"/>
                  </a:cubicBezTo>
                  <a:moveTo>
                    <a:pt x="443" y="60"/>
                  </a:moveTo>
                  <a:cubicBezTo>
                    <a:pt x="444" y="60"/>
                    <a:pt x="445" y="60"/>
                    <a:pt x="446" y="60"/>
                  </a:cubicBezTo>
                  <a:cubicBezTo>
                    <a:pt x="446" y="61"/>
                    <a:pt x="447" y="61"/>
                    <a:pt x="447" y="62"/>
                  </a:cubicBezTo>
                  <a:cubicBezTo>
                    <a:pt x="448" y="62"/>
                    <a:pt x="448" y="63"/>
                    <a:pt x="449" y="63"/>
                  </a:cubicBezTo>
                  <a:cubicBezTo>
                    <a:pt x="449" y="64"/>
                    <a:pt x="449" y="65"/>
                    <a:pt x="449" y="66"/>
                  </a:cubicBezTo>
                  <a:moveTo>
                    <a:pt x="454" y="68"/>
                  </a:moveTo>
                  <a:cubicBezTo>
                    <a:pt x="454" y="69"/>
                    <a:pt x="454" y="69"/>
                    <a:pt x="454" y="69"/>
                  </a:cubicBezTo>
                  <a:cubicBezTo>
                    <a:pt x="455" y="69"/>
                    <a:pt x="455" y="70"/>
                    <a:pt x="455" y="70"/>
                  </a:cubicBezTo>
                  <a:cubicBezTo>
                    <a:pt x="455" y="70"/>
                    <a:pt x="455" y="70"/>
                    <a:pt x="455" y="70"/>
                  </a:cubicBezTo>
                  <a:cubicBezTo>
                    <a:pt x="455" y="70"/>
                    <a:pt x="455" y="70"/>
                    <a:pt x="456" y="70"/>
                  </a:cubicBezTo>
                  <a:cubicBezTo>
                    <a:pt x="456" y="71"/>
                    <a:pt x="456" y="71"/>
                    <a:pt x="456" y="71"/>
                  </a:cubicBezTo>
                  <a:cubicBezTo>
                    <a:pt x="456" y="71"/>
                    <a:pt x="456" y="71"/>
                    <a:pt x="456" y="71"/>
                  </a:cubicBezTo>
                  <a:cubicBezTo>
                    <a:pt x="456" y="71"/>
                    <a:pt x="456" y="71"/>
                    <a:pt x="456" y="71"/>
                  </a:cubicBezTo>
                  <a:cubicBezTo>
                    <a:pt x="456" y="71"/>
                    <a:pt x="456" y="71"/>
                    <a:pt x="456" y="71"/>
                  </a:cubicBezTo>
                  <a:moveTo>
                    <a:pt x="447" y="68"/>
                  </a:moveTo>
                  <a:cubicBezTo>
                    <a:pt x="447" y="69"/>
                    <a:pt x="447" y="69"/>
                    <a:pt x="447" y="69"/>
                  </a:cubicBezTo>
                  <a:cubicBezTo>
                    <a:pt x="447" y="70"/>
                    <a:pt x="447" y="70"/>
                    <a:pt x="447" y="70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48" y="71"/>
                    <a:pt x="448" y="71"/>
                    <a:pt x="448" y="71"/>
                  </a:cubicBezTo>
                  <a:moveTo>
                    <a:pt x="443" y="60"/>
                  </a:moveTo>
                  <a:cubicBezTo>
                    <a:pt x="443" y="60"/>
                    <a:pt x="443" y="61"/>
                    <a:pt x="443" y="61"/>
                  </a:cubicBezTo>
                  <a:cubicBezTo>
                    <a:pt x="444" y="61"/>
                    <a:pt x="444" y="62"/>
                    <a:pt x="444" y="62"/>
                  </a:cubicBezTo>
                  <a:cubicBezTo>
                    <a:pt x="444" y="62"/>
                    <a:pt x="444" y="62"/>
                    <a:pt x="444" y="63"/>
                  </a:cubicBezTo>
                  <a:cubicBezTo>
                    <a:pt x="444" y="63"/>
                    <a:pt x="444" y="63"/>
                    <a:pt x="444" y="63"/>
                  </a:cubicBezTo>
                  <a:cubicBezTo>
                    <a:pt x="444" y="63"/>
                    <a:pt x="444" y="63"/>
                    <a:pt x="444" y="63"/>
                  </a:cubicBezTo>
                  <a:moveTo>
                    <a:pt x="447" y="66"/>
                  </a:moveTo>
                  <a:cubicBezTo>
                    <a:pt x="447" y="65"/>
                    <a:pt x="447" y="65"/>
                    <a:pt x="447" y="64"/>
                  </a:cubicBezTo>
                  <a:cubicBezTo>
                    <a:pt x="446" y="64"/>
                    <a:pt x="446" y="64"/>
                    <a:pt x="446" y="63"/>
                  </a:cubicBezTo>
                  <a:cubicBezTo>
                    <a:pt x="446" y="63"/>
                    <a:pt x="445" y="63"/>
                    <a:pt x="445" y="63"/>
                  </a:cubicBezTo>
                  <a:cubicBezTo>
                    <a:pt x="445" y="63"/>
                    <a:pt x="444" y="63"/>
                    <a:pt x="444" y="63"/>
                  </a:cubicBezTo>
                  <a:moveTo>
                    <a:pt x="444" y="13"/>
                  </a:moveTo>
                  <a:lnTo>
                    <a:pt x="444" y="13"/>
                  </a:lnTo>
                  <a:cubicBezTo>
                    <a:pt x="444" y="13"/>
                    <a:pt x="444" y="13"/>
                    <a:pt x="444" y="13"/>
                  </a:cubicBezTo>
                  <a:moveTo>
                    <a:pt x="444" y="13"/>
                  </a:moveTo>
                  <a:cubicBezTo>
                    <a:pt x="444" y="13"/>
                    <a:pt x="444" y="13"/>
                    <a:pt x="445" y="13"/>
                  </a:cubicBezTo>
                  <a:cubicBezTo>
                    <a:pt x="445" y="13"/>
                    <a:pt x="445" y="13"/>
                    <a:pt x="445" y="14"/>
                  </a:cubicBezTo>
                  <a:moveTo>
                    <a:pt x="445" y="14"/>
                  </a:moveTo>
                  <a:cubicBezTo>
                    <a:pt x="445" y="14"/>
                    <a:pt x="445" y="14"/>
                    <a:pt x="445" y="14"/>
                  </a:cubicBezTo>
                  <a:moveTo>
                    <a:pt x="449" y="71"/>
                  </a:moveTo>
                  <a:cubicBezTo>
                    <a:pt x="449" y="71"/>
                    <a:pt x="449" y="71"/>
                    <a:pt x="449" y="71"/>
                  </a:cubicBezTo>
                  <a:cubicBezTo>
                    <a:pt x="449" y="71"/>
                    <a:pt x="449" y="71"/>
                    <a:pt x="449" y="71"/>
                  </a:cubicBezTo>
                  <a:cubicBezTo>
                    <a:pt x="449" y="71"/>
                    <a:pt x="449" y="71"/>
                    <a:pt x="449" y="70"/>
                  </a:cubicBezTo>
                  <a:cubicBezTo>
                    <a:pt x="449" y="70"/>
                    <a:pt x="449" y="70"/>
                    <a:pt x="449" y="70"/>
                  </a:cubicBezTo>
                  <a:cubicBezTo>
                    <a:pt x="449" y="69"/>
                    <a:pt x="449" y="69"/>
                    <a:pt x="449" y="68"/>
                  </a:cubicBezTo>
                  <a:moveTo>
                    <a:pt x="445" y="14"/>
                  </a:moveTo>
                  <a:cubicBezTo>
                    <a:pt x="445" y="14"/>
                    <a:pt x="445" y="14"/>
                    <a:pt x="445" y="14"/>
                  </a:cubicBezTo>
                  <a:cubicBezTo>
                    <a:pt x="445" y="14"/>
                    <a:pt x="445" y="14"/>
                    <a:pt x="445" y="14"/>
                  </a:cubicBezTo>
                  <a:moveTo>
                    <a:pt x="445" y="14"/>
                  </a:moveTo>
                  <a:cubicBezTo>
                    <a:pt x="445" y="14"/>
                    <a:pt x="445" y="14"/>
                    <a:pt x="445" y="15"/>
                  </a:cubicBezTo>
                  <a:cubicBezTo>
                    <a:pt x="445" y="15"/>
                    <a:pt x="445" y="15"/>
                    <a:pt x="445" y="15"/>
                  </a:cubicBezTo>
                  <a:cubicBezTo>
                    <a:pt x="444" y="15"/>
                    <a:pt x="444" y="15"/>
                    <a:pt x="444" y="15"/>
                  </a:cubicBezTo>
                  <a:cubicBezTo>
                    <a:pt x="444" y="16"/>
                    <a:pt x="444" y="16"/>
                    <a:pt x="443" y="16"/>
                  </a:cubicBezTo>
                  <a:moveTo>
                    <a:pt x="391" y="60"/>
                  </a:moveTo>
                  <a:lnTo>
                    <a:pt x="391" y="61"/>
                  </a:lnTo>
                  <a:cubicBezTo>
                    <a:pt x="391" y="61"/>
                    <a:pt x="391" y="61"/>
                    <a:pt x="391" y="61"/>
                  </a:cubicBezTo>
                  <a:cubicBezTo>
                    <a:pt x="391" y="61"/>
                    <a:pt x="391" y="61"/>
                    <a:pt x="391" y="62"/>
                  </a:cubicBezTo>
                  <a:cubicBezTo>
                    <a:pt x="391" y="62"/>
                    <a:pt x="391" y="62"/>
                    <a:pt x="391" y="62"/>
                  </a:cubicBezTo>
                  <a:cubicBezTo>
                    <a:pt x="391" y="62"/>
                    <a:pt x="391" y="62"/>
                    <a:pt x="391" y="62"/>
                  </a:cubicBezTo>
                  <a:lnTo>
                    <a:pt x="391" y="62"/>
                  </a:lnTo>
                  <a:cubicBezTo>
                    <a:pt x="391" y="63"/>
                    <a:pt x="391" y="63"/>
                    <a:pt x="391" y="63"/>
                  </a:cubicBezTo>
                  <a:cubicBezTo>
                    <a:pt x="391" y="63"/>
                    <a:pt x="391" y="63"/>
                    <a:pt x="391" y="63"/>
                  </a:cubicBezTo>
                  <a:cubicBezTo>
                    <a:pt x="391" y="63"/>
                    <a:pt x="391" y="63"/>
                    <a:pt x="391" y="63"/>
                  </a:cubicBezTo>
                  <a:cubicBezTo>
                    <a:pt x="391" y="63"/>
                    <a:pt x="391" y="63"/>
                    <a:pt x="391" y="63"/>
                  </a:cubicBezTo>
                  <a:cubicBezTo>
                    <a:pt x="391" y="63"/>
                    <a:pt x="391" y="63"/>
                    <a:pt x="391" y="63"/>
                  </a:cubicBezTo>
                  <a:moveTo>
                    <a:pt x="350" y="21"/>
                  </a:moveTo>
                  <a:cubicBezTo>
                    <a:pt x="350" y="21"/>
                    <a:pt x="350" y="21"/>
                    <a:pt x="350" y="21"/>
                  </a:cubicBezTo>
                  <a:cubicBezTo>
                    <a:pt x="350" y="20"/>
                    <a:pt x="350" y="20"/>
                    <a:pt x="351" y="20"/>
                  </a:cubicBezTo>
                  <a:moveTo>
                    <a:pt x="347" y="19"/>
                  </a:moveTo>
                  <a:cubicBezTo>
                    <a:pt x="347" y="19"/>
                    <a:pt x="347" y="19"/>
                    <a:pt x="347" y="19"/>
                  </a:cubicBezTo>
                  <a:cubicBezTo>
                    <a:pt x="348" y="19"/>
                    <a:pt x="348" y="19"/>
                    <a:pt x="348" y="19"/>
                  </a:cubicBezTo>
                  <a:moveTo>
                    <a:pt x="358" y="19"/>
                  </a:moveTo>
                  <a:cubicBezTo>
                    <a:pt x="358" y="19"/>
                    <a:pt x="358" y="19"/>
                    <a:pt x="358" y="19"/>
                  </a:cubicBezTo>
                  <a:cubicBezTo>
                    <a:pt x="359" y="19"/>
                    <a:pt x="359" y="19"/>
                    <a:pt x="359" y="19"/>
                  </a:cubicBezTo>
                  <a:moveTo>
                    <a:pt x="355" y="20"/>
                  </a:moveTo>
                  <a:cubicBezTo>
                    <a:pt x="356" y="20"/>
                    <a:pt x="356" y="20"/>
                    <a:pt x="356" y="20"/>
                  </a:cubicBezTo>
                  <a:cubicBezTo>
                    <a:pt x="356" y="20"/>
                    <a:pt x="356" y="21"/>
                    <a:pt x="356" y="21"/>
                  </a:cubicBezTo>
                  <a:moveTo>
                    <a:pt x="381" y="19"/>
                  </a:moveTo>
                  <a:cubicBezTo>
                    <a:pt x="381" y="19"/>
                    <a:pt x="381" y="19"/>
                    <a:pt x="381" y="19"/>
                  </a:cubicBezTo>
                  <a:cubicBezTo>
                    <a:pt x="381" y="19"/>
                    <a:pt x="382" y="20"/>
                    <a:pt x="382" y="20"/>
                  </a:cubicBezTo>
                  <a:moveTo>
                    <a:pt x="360" y="18"/>
                  </a:moveTo>
                  <a:cubicBezTo>
                    <a:pt x="360" y="18"/>
                    <a:pt x="359" y="19"/>
                    <a:pt x="358" y="19"/>
                  </a:cubicBezTo>
                  <a:moveTo>
                    <a:pt x="381" y="19"/>
                  </a:moveTo>
                  <a:cubicBezTo>
                    <a:pt x="381" y="19"/>
                    <a:pt x="381" y="20"/>
                    <a:pt x="382" y="20"/>
                  </a:cubicBezTo>
                  <a:moveTo>
                    <a:pt x="328" y="18"/>
                  </a:moveTo>
                  <a:cubicBezTo>
                    <a:pt x="327" y="18"/>
                    <a:pt x="326" y="19"/>
                    <a:pt x="326" y="19"/>
                  </a:cubicBezTo>
                  <a:moveTo>
                    <a:pt x="358" y="20"/>
                  </a:moveTo>
                  <a:cubicBezTo>
                    <a:pt x="358" y="20"/>
                    <a:pt x="358" y="19"/>
                    <a:pt x="359" y="19"/>
                  </a:cubicBezTo>
                  <a:moveTo>
                    <a:pt x="326" y="19"/>
                  </a:moveTo>
                  <a:cubicBezTo>
                    <a:pt x="326" y="19"/>
                    <a:pt x="326" y="19"/>
                    <a:pt x="326" y="19"/>
                  </a:cubicBezTo>
                  <a:cubicBezTo>
                    <a:pt x="326" y="19"/>
                    <a:pt x="326" y="19"/>
                    <a:pt x="326" y="19"/>
                  </a:cubicBezTo>
                  <a:moveTo>
                    <a:pt x="325" y="19"/>
                  </a:moveTo>
                  <a:cubicBezTo>
                    <a:pt x="324" y="19"/>
                    <a:pt x="324" y="19"/>
                    <a:pt x="323" y="20"/>
                  </a:cubicBezTo>
                  <a:cubicBezTo>
                    <a:pt x="323" y="20"/>
                    <a:pt x="323" y="20"/>
                    <a:pt x="323" y="20"/>
                  </a:cubicBezTo>
                  <a:moveTo>
                    <a:pt x="323" y="20"/>
                  </a:moveTo>
                  <a:cubicBezTo>
                    <a:pt x="323" y="20"/>
                    <a:pt x="323" y="20"/>
                    <a:pt x="323" y="20"/>
                  </a:cubicBezTo>
                  <a:cubicBezTo>
                    <a:pt x="323" y="20"/>
                    <a:pt x="323" y="21"/>
                    <a:pt x="323" y="21"/>
                  </a:cubicBezTo>
                  <a:moveTo>
                    <a:pt x="347" y="19"/>
                  </a:moveTo>
                  <a:cubicBezTo>
                    <a:pt x="348" y="19"/>
                    <a:pt x="348" y="20"/>
                    <a:pt x="348" y="20"/>
                  </a:cubicBezTo>
                  <a:moveTo>
                    <a:pt x="322" y="21"/>
                  </a:moveTo>
                  <a:cubicBezTo>
                    <a:pt x="322" y="21"/>
                    <a:pt x="322" y="21"/>
                    <a:pt x="322" y="21"/>
                  </a:cubicBezTo>
                  <a:cubicBezTo>
                    <a:pt x="322" y="21"/>
                    <a:pt x="322" y="22"/>
                    <a:pt x="321" y="22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0" y="22"/>
                    <a:pt x="320" y="22"/>
                    <a:pt x="320" y="22"/>
                  </a:cubicBezTo>
                  <a:cubicBezTo>
                    <a:pt x="320" y="22"/>
                    <a:pt x="320" y="22"/>
                    <a:pt x="320" y="22"/>
                  </a:cubicBezTo>
                  <a:cubicBezTo>
                    <a:pt x="320" y="22"/>
                    <a:pt x="320" y="21"/>
                    <a:pt x="320" y="21"/>
                  </a:cubicBezTo>
                  <a:cubicBezTo>
                    <a:pt x="320" y="21"/>
                    <a:pt x="320" y="21"/>
                    <a:pt x="320" y="21"/>
                  </a:cubicBezTo>
                  <a:moveTo>
                    <a:pt x="358" y="20"/>
                  </a:moveTo>
                  <a:cubicBezTo>
                    <a:pt x="358" y="20"/>
                    <a:pt x="358" y="20"/>
                    <a:pt x="357" y="20"/>
                  </a:cubicBezTo>
                  <a:cubicBezTo>
                    <a:pt x="357" y="19"/>
                    <a:pt x="357" y="19"/>
                    <a:pt x="357" y="19"/>
                  </a:cubicBezTo>
                  <a:moveTo>
                    <a:pt x="324" y="20"/>
                  </a:moveTo>
                  <a:cubicBezTo>
                    <a:pt x="325" y="20"/>
                    <a:pt x="325" y="19"/>
                    <a:pt x="326" y="19"/>
                  </a:cubicBezTo>
                  <a:moveTo>
                    <a:pt x="357" y="19"/>
                  </a:move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6" y="20"/>
                    <a:pt x="355" y="20"/>
                  </a:cubicBezTo>
                  <a:moveTo>
                    <a:pt x="350" y="21"/>
                  </a:moveTo>
                  <a:cubicBezTo>
                    <a:pt x="351" y="21"/>
                    <a:pt x="351" y="21"/>
                    <a:pt x="352" y="22"/>
                  </a:cubicBezTo>
                  <a:cubicBezTo>
                    <a:pt x="352" y="22"/>
                    <a:pt x="353" y="22"/>
                    <a:pt x="353" y="22"/>
                  </a:cubicBezTo>
                  <a:cubicBezTo>
                    <a:pt x="354" y="22"/>
                    <a:pt x="354" y="22"/>
                    <a:pt x="354" y="22"/>
                  </a:cubicBezTo>
                  <a:cubicBezTo>
                    <a:pt x="355" y="21"/>
                    <a:pt x="355" y="21"/>
                    <a:pt x="356" y="21"/>
                  </a:cubicBezTo>
                  <a:moveTo>
                    <a:pt x="386" y="21"/>
                  </a:moveTo>
                  <a:cubicBezTo>
                    <a:pt x="386" y="21"/>
                    <a:pt x="386" y="21"/>
                    <a:pt x="386" y="21"/>
                  </a:cubicBezTo>
                  <a:cubicBezTo>
                    <a:pt x="386" y="21"/>
                    <a:pt x="386" y="22"/>
                    <a:pt x="386" y="22"/>
                  </a:cubicBezTo>
                  <a:cubicBezTo>
                    <a:pt x="386" y="22"/>
                    <a:pt x="386" y="22"/>
                    <a:pt x="386" y="22"/>
                  </a:cubicBezTo>
                  <a:cubicBezTo>
                    <a:pt x="386" y="22"/>
                    <a:pt x="386" y="22"/>
                    <a:pt x="385" y="22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5" y="22"/>
                    <a:pt x="385" y="22"/>
                    <a:pt x="385" y="22"/>
                  </a:cubicBezTo>
                  <a:cubicBezTo>
                    <a:pt x="384" y="22"/>
                    <a:pt x="384" y="21"/>
                    <a:pt x="384" y="21"/>
                  </a:cubicBezTo>
                  <a:cubicBezTo>
                    <a:pt x="384" y="21"/>
                    <a:pt x="384" y="21"/>
                    <a:pt x="384" y="21"/>
                  </a:cubicBezTo>
                  <a:moveTo>
                    <a:pt x="383" y="21"/>
                  </a:moveTo>
                  <a:cubicBezTo>
                    <a:pt x="383" y="21"/>
                    <a:pt x="383" y="21"/>
                    <a:pt x="383" y="21"/>
                  </a:cubicBezTo>
                  <a:cubicBezTo>
                    <a:pt x="383" y="20"/>
                    <a:pt x="383" y="20"/>
                    <a:pt x="383" y="20"/>
                  </a:cubicBezTo>
                  <a:moveTo>
                    <a:pt x="383" y="20"/>
                  </a:moveTo>
                  <a:cubicBezTo>
                    <a:pt x="383" y="20"/>
                    <a:pt x="383" y="20"/>
                    <a:pt x="383" y="20"/>
                  </a:cubicBezTo>
                  <a:cubicBezTo>
                    <a:pt x="382" y="20"/>
                    <a:pt x="382" y="19"/>
                    <a:pt x="381" y="19"/>
                  </a:cubicBezTo>
                  <a:moveTo>
                    <a:pt x="351" y="20"/>
                  </a:moveTo>
                  <a:cubicBezTo>
                    <a:pt x="350" y="20"/>
                    <a:pt x="350" y="20"/>
                    <a:pt x="350" y="20"/>
                  </a:cubicBezTo>
                  <a:cubicBezTo>
                    <a:pt x="350" y="20"/>
                    <a:pt x="349" y="19"/>
                    <a:pt x="349" y="19"/>
                  </a:cubicBezTo>
                  <a:moveTo>
                    <a:pt x="380" y="19"/>
                  </a:moveTo>
                  <a:cubicBezTo>
                    <a:pt x="380" y="19"/>
                    <a:pt x="379" y="18"/>
                    <a:pt x="378" y="18"/>
                  </a:cubicBezTo>
                  <a:moveTo>
                    <a:pt x="349" y="19"/>
                  </a:moveTo>
                  <a:cubicBezTo>
                    <a:pt x="349" y="19"/>
                    <a:pt x="349" y="19"/>
                    <a:pt x="349" y="19"/>
                  </a:cubicBezTo>
                  <a:cubicBezTo>
                    <a:pt x="349" y="19"/>
                    <a:pt x="349" y="20"/>
                    <a:pt x="349" y="20"/>
                  </a:cubicBezTo>
                  <a:moveTo>
                    <a:pt x="348" y="19"/>
                  </a:moveTo>
                  <a:cubicBezTo>
                    <a:pt x="347" y="19"/>
                    <a:pt x="347" y="18"/>
                    <a:pt x="346" y="18"/>
                  </a:cubicBezTo>
                  <a:moveTo>
                    <a:pt x="317" y="86"/>
                  </a:moveTo>
                  <a:cubicBezTo>
                    <a:pt x="317" y="86"/>
                    <a:pt x="317" y="86"/>
                    <a:pt x="317" y="86"/>
                  </a:cubicBezTo>
                  <a:moveTo>
                    <a:pt x="317" y="84"/>
                  </a:move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moveTo>
                    <a:pt x="317" y="84"/>
                  </a:moveTo>
                  <a:cubicBezTo>
                    <a:pt x="317" y="84"/>
                    <a:pt x="317" y="84"/>
                    <a:pt x="317" y="84"/>
                  </a:cubicBezTo>
                  <a:cubicBezTo>
                    <a:pt x="317" y="84"/>
                    <a:pt x="317" y="84"/>
                    <a:pt x="317" y="84"/>
                  </a:cubicBezTo>
                  <a:moveTo>
                    <a:pt x="254" y="122"/>
                  </a:moveTo>
                  <a:cubicBezTo>
                    <a:pt x="254" y="122"/>
                    <a:pt x="254" y="122"/>
                    <a:pt x="254" y="123"/>
                  </a:cubicBezTo>
                  <a:cubicBezTo>
                    <a:pt x="255" y="123"/>
                    <a:pt x="255" y="123"/>
                    <a:pt x="256" y="123"/>
                  </a:cubicBezTo>
                  <a:moveTo>
                    <a:pt x="256" y="123"/>
                  </a:moveTo>
                  <a:cubicBezTo>
                    <a:pt x="256" y="123"/>
                    <a:pt x="256" y="124"/>
                    <a:pt x="256" y="124"/>
                  </a:cubicBezTo>
                  <a:cubicBezTo>
                    <a:pt x="256" y="124"/>
                    <a:pt x="257" y="124"/>
                    <a:pt x="257" y="124"/>
                  </a:cubicBezTo>
                  <a:moveTo>
                    <a:pt x="254" y="1428"/>
                  </a:moveTo>
                  <a:cubicBezTo>
                    <a:pt x="254" y="1428"/>
                    <a:pt x="254" y="1428"/>
                    <a:pt x="254" y="1428"/>
                  </a:cubicBezTo>
                  <a:cubicBezTo>
                    <a:pt x="254" y="1427"/>
                    <a:pt x="255" y="1427"/>
                    <a:pt x="255" y="1427"/>
                  </a:cubicBezTo>
                  <a:moveTo>
                    <a:pt x="255" y="1427"/>
                  </a:moveTo>
                  <a:cubicBezTo>
                    <a:pt x="255" y="1427"/>
                    <a:pt x="255" y="1427"/>
                    <a:pt x="256" y="1426"/>
                  </a:cubicBezTo>
                  <a:moveTo>
                    <a:pt x="256" y="1426"/>
                  </a:moveTo>
                  <a:cubicBezTo>
                    <a:pt x="256" y="1426"/>
                    <a:pt x="256" y="1426"/>
                    <a:pt x="256" y="1426"/>
                  </a:cubicBezTo>
                  <a:cubicBezTo>
                    <a:pt x="256" y="1426"/>
                    <a:pt x="256" y="1426"/>
                    <a:pt x="257" y="1426"/>
                  </a:cubicBezTo>
                  <a:moveTo>
                    <a:pt x="431" y="94"/>
                  </a:moveTo>
                  <a:cubicBezTo>
                    <a:pt x="432" y="96"/>
                    <a:pt x="433" y="98"/>
                    <a:pt x="434" y="100"/>
                  </a:cubicBezTo>
                  <a:moveTo>
                    <a:pt x="396" y="37"/>
                  </a:moveTo>
                  <a:cubicBezTo>
                    <a:pt x="396" y="37"/>
                    <a:pt x="396" y="37"/>
                    <a:pt x="396" y="36"/>
                  </a:cubicBezTo>
                  <a:moveTo>
                    <a:pt x="427" y="56"/>
                  </a:moveTo>
                  <a:cubicBezTo>
                    <a:pt x="427" y="57"/>
                    <a:pt x="427" y="58"/>
                    <a:pt x="427" y="59"/>
                  </a:cubicBezTo>
                  <a:moveTo>
                    <a:pt x="428" y="49"/>
                  </a:moveTo>
                  <a:cubicBezTo>
                    <a:pt x="428" y="50"/>
                    <a:pt x="428" y="51"/>
                    <a:pt x="428" y="52"/>
                  </a:cubicBezTo>
                  <a:moveTo>
                    <a:pt x="428" y="52"/>
                  </a:moveTo>
                  <a:cubicBezTo>
                    <a:pt x="428" y="53"/>
                    <a:pt x="428" y="55"/>
                    <a:pt x="428" y="57"/>
                  </a:cubicBezTo>
                  <a:moveTo>
                    <a:pt x="427" y="54"/>
                  </a:moveTo>
                  <a:cubicBezTo>
                    <a:pt x="427" y="54"/>
                    <a:pt x="427" y="54"/>
                    <a:pt x="427" y="55"/>
                  </a:cubicBezTo>
                  <a:moveTo>
                    <a:pt x="427" y="18"/>
                  </a:moveTo>
                  <a:cubicBezTo>
                    <a:pt x="427" y="19"/>
                    <a:pt x="427" y="20"/>
                    <a:pt x="427" y="20"/>
                  </a:cubicBezTo>
                  <a:moveTo>
                    <a:pt x="427" y="22"/>
                  </a:moveTo>
                  <a:cubicBezTo>
                    <a:pt x="427" y="22"/>
                    <a:pt x="427" y="22"/>
                    <a:pt x="427" y="23"/>
                  </a:cubicBezTo>
                  <a:moveTo>
                    <a:pt x="428" y="19"/>
                  </a:moveTo>
                  <a:cubicBezTo>
                    <a:pt x="428" y="21"/>
                    <a:pt x="428" y="23"/>
                    <a:pt x="428" y="25"/>
                  </a:cubicBezTo>
                  <a:moveTo>
                    <a:pt x="428" y="25"/>
                  </a:moveTo>
                  <a:cubicBezTo>
                    <a:pt x="428" y="25"/>
                    <a:pt x="428" y="26"/>
                    <a:pt x="428" y="27"/>
                  </a:cubicBezTo>
                  <a:moveTo>
                    <a:pt x="427" y="18"/>
                  </a:moveTo>
                  <a:cubicBezTo>
                    <a:pt x="427" y="19"/>
                    <a:pt x="428" y="19"/>
                    <a:pt x="428" y="19"/>
                  </a:cubicBezTo>
                  <a:moveTo>
                    <a:pt x="428" y="57"/>
                  </a:moveTo>
                  <a:cubicBezTo>
                    <a:pt x="428" y="57"/>
                    <a:pt x="427" y="58"/>
                    <a:pt x="427" y="58"/>
                  </a:cubicBezTo>
                  <a:moveTo>
                    <a:pt x="427" y="56"/>
                  </a:moveTo>
                  <a:cubicBezTo>
                    <a:pt x="428" y="56"/>
                    <a:pt x="428" y="57"/>
                    <a:pt x="428" y="57"/>
                  </a:cubicBezTo>
                  <a:moveTo>
                    <a:pt x="427" y="49"/>
                  </a:moveTo>
                  <a:cubicBezTo>
                    <a:pt x="427" y="50"/>
                    <a:pt x="427" y="51"/>
                    <a:pt x="427" y="52"/>
                  </a:cubicBezTo>
                  <a:moveTo>
                    <a:pt x="428" y="49"/>
                  </a:moveTo>
                  <a:cubicBezTo>
                    <a:pt x="428" y="50"/>
                    <a:pt x="427" y="51"/>
                    <a:pt x="427" y="52"/>
                  </a:cubicBezTo>
                  <a:moveTo>
                    <a:pt x="427" y="22"/>
                  </a:moveTo>
                  <a:cubicBezTo>
                    <a:pt x="428" y="23"/>
                    <a:pt x="428" y="24"/>
                    <a:pt x="428" y="25"/>
                  </a:cubicBezTo>
                  <a:moveTo>
                    <a:pt x="427" y="25"/>
                  </a:moveTo>
                  <a:cubicBezTo>
                    <a:pt x="427" y="25"/>
                    <a:pt x="427" y="26"/>
                    <a:pt x="428" y="27"/>
                  </a:cubicBezTo>
                  <a:moveTo>
                    <a:pt x="427" y="25"/>
                  </a:moveTo>
                  <a:cubicBezTo>
                    <a:pt x="427" y="25"/>
                    <a:pt x="427" y="26"/>
                    <a:pt x="427" y="27"/>
                  </a:cubicBezTo>
                  <a:moveTo>
                    <a:pt x="428" y="19"/>
                  </a:moveTo>
                  <a:cubicBezTo>
                    <a:pt x="428" y="20"/>
                    <a:pt x="428" y="20"/>
                    <a:pt x="427" y="20"/>
                  </a:cubicBezTo>
                  <a:moveTo>
                    <a:pt x="399" y="21"/>
                  </a:moveTo>
                  <a:cubicBezTo>
                    <a:pt x="407" y="16"/>
                    <a:pt x="416" y="16"/>
                    <a:pt x="424" y="21"/>
                  </a:cubicBezTo>
                  <a:moveTo>
                    <a:pt x="432" y="95"/>
                  </a:moveTo>
                  <a:cubicBezTo>
                    <a:pt x="432" y="95"/>
                    <a:pt x="432" y="95"/>
                    <a:pt x="432" y="96"/>
                  </a:cubicBezTo>
                  <a:moveTo>
                    <a:pt x="431" y="94"/>
                  </a:moveTo>
                  <a:cubicBezTo>
                    <a:pt x="432" y="96"/>
                    <a:pt x="433" y="98"/>
                    <a:pt x="435" y="101"/>
                  </a:cubicBezTo>
                  <a:moveTo>
                    <a:pt x="431" y="94"/>
                  </a:moveTo>
                  <a:cubicBezTo>
                    <a:pt x="432" y="96"/>
                    <a:pt x="433" y="98"/>
                    <a:pt x="434" y="101"/>
                  </a:cubicBezTo>
                  <a:moveTo>
                    <a:pt x="427" y="52"/>
                  </a:moveTo>
                  <a:cubicBezTo>
                    <a:pt x="427" y="52"/>
                    <a:pt x="427" y="53"/>
                    <a:pt x="427" y="54"/>
                  </a:cubicBezTo>
                  <a:moveTo>
                    <a:pt x="427" y="23"/>
                  </a:moveTo>
                  <a:cubicBezTo>
                    <a:pt x="427" y="23"/>
                    <a:pt x="427" y="24"/>
                    <a:pt x="427" y="25"/>
                  </a:cubicBezTo>
                  <a:moveTo>
                    <a:pt x="428" y="52"/>
                  </a:moveTo>
                  <a:cubicBezTo>
                    <a:pt x="428" y="53"/>
                    <a:pt x="428" y="54"/>
                    <a:pt x="427" y="55"/>
                  </a:cubicBezTo>
                </a:path>
              </a:pathLst>
            </a:custGeom>
            <a:noFill/>
            <a:ln w="2362" cap="flat">
              <a:solidFill>
                <a:srgbClr val="231815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26" name="path 1126"/>
            <p:cNvSpPr/>
            <p:nvPr/>
          </p:nvSpPr>
          <p:spPr>
            <a:xfrm>
              <a:off x="0" y="0"/>
              <a:ext cx="10959" cy="1172705"/>
            </a:xfrm>
            <a:custGeom>
              <a:avLst/>
              <a:gdLst/>
              <a:ahLst/>
              <a:cxnLst/>
              <a:rect l="0" t="0" r="0" b="0"/>
              <a:pathLst>
                <a:path w="17" h="1846">
                  <a:moveTo>
                    <a:pt x="8" y="1846"/>
                  </a:moveTo>
                  <a:lnTo>
                    <a:pt x="8" y="0"/>
                  </a:lnTo>
                </a:path>
              </a:pathLst>
            </a:custGeom>
            <a:noFill/>
            <a:ln w="10960" cap="flat">
              <a:solidFill>
                <a:srgbClr val="23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128" name="picture 1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6065" y="523932"/>
            <a:ext cx="1119517" cy="193116"/>
          </a:xfrm>
          <a:prstGeom prst="rect">
            <a:avLst/>
          </a:prstGeom>
        </p:spPr>
      </p:pic>
      <p:pic>
        <p:nvPicPr>
          <p:cNvPr id="1130" name="picture 1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 rot="21600000">
            <a:off x="5048938" y="4345622"/>
            <a:ext cx="101022" cy="1224777"/>
            <a:chOff x="0" y="0"/>
            <a:chExt cx="101022" cy="1224777"/>
          </a:xfrm>
        </p:grpSpPr>
        <p:sp>
          <p:nvSpPr>
            <p:cNvPr id="1132" name="path 1132"/>
            <p:cNvSpPr/>
            <p:nvPr/>
          </p:nvSpPr>
          <p:spPr>
            <a:xfrm>
              <a:off x="0" y="1187833"/>
              <a:ext cx="65722" cy="3276"/>
            </a:xfrm>
            <a:custGeom>
              <a:avLst/>
              <a:gdLst/>
              <a:ahLst/>
              <a:cxnLst/>
              <a:rect l="0" t="0" r="0" b="0"/>
              <a:pathLst>
                <a:path w="103" h="5">
                  <a:moveTo>
                    <a:pt x="103" y="2"/>
                  </a:moveTo>
                  <a:lnTo>
                    <a:pt x="0" y="2"/>
                  </a:lnTo>
                </a:path>
              </a:pathLst>
            </a:custGeom>
            <a:noFill/>
            <a:ln w="3276" cap="flat">
              <a:solidFill>
                <a:srgbClr val="060001"/>
              </a:solidFill>
              <a:prstDash val="dash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34" name="path 1134"/>
            <p:cNvSpPr/>
            <p:nvPr/>
          </p:nvSpPr>
          <p:spPr>
            <a:xfrm>
              <a:off x="30423" y="0"/>
              <a:ext cx="70599" cy="1224777"/>
            </a:xfrm>
            <a:custGeom>
              <a:avLst/>
              <a:gdLst/>
              <a:ahLst/>
              <a:cxnLst/>
              <a:rect l="0" t="0" r="0" b="0"/>
              <a:pathLst>
                <a:path w="111" h="1928">
                  <a:moveTo>
                    <a:pt x="108" y="55"/>
                  </a:moveTo>
                  <a:cubicBezTo>
                    <a:pt x="108" y="26"/>
                    <a:pt x="84" y="2"/>
                    <a:pt x="55" y="2"/>
                  </a:cubicBezTo>
                  <a:cubicBezTo>
                    <a:pt x="26" y="2"/>
                    <a:pt x="2" y="26"/>
                    <a:pt x="2" y="55"/>
                  </a:cubicBezTo>
                  <a:cubicBezTo>
                    <a:pt x="2" y="84"/>
                    <a:pt x="26" y="108"/>
                    <a:pt x="55" y="108"/>
                  </a:cubicBezTo>
                  <a:cubicBezTo>
                    <a:pt x="84" y="108"/>
                    <a:pt x="108" y="84"/>
                    <a:pt x="108" y="55"/>
                  </a:cubicBezTo>
                  <a:moveTo>
                    <a:pt x="108" y="1873"/>
                  </a:moveTo>
                  <a:cubicBezTo>
                    <a:pt x="108" y="1843"/>
                    <a:pt x="84" y="1820"/>
                    <a:pt x="55" y="1820"/>
                  </a:cubicBezTo>
                  <a:cubicBezTo>
                    <a:pt x="26" y="1820"/>
                    <a:pt x="2" y="1843"/>
                    <a:pt x="2" y="1873"/>
                  </a:cubicBezTo>
                  <a:cubicBezTo>
                    <a:pt x="2" y="1902"/>
                    <a:pt x="26" y="1926"/>
                    <a:pt x="55" y="1926"/>
                  </a:cubicBezTo>
                  <a:cubicBezTo>
                    <a:pt x="84" y="1926"/>
                    <a:pt x="108" y="1902"/>
                    <a:pt x="108" y="1873"/>
                  </a:cubicBezTo>
                </a:path>
              </a:pathLst>
            </a:custGeom>
            <a:noFill/>
            <a:ln w="3276" cap="flat">
              <a:solidFill>
                <a:srgbClr val="060001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36" name="textbox 1136"/>
          <p:cNvSpPr/>
          <p:nvPr/>
        </p:nvSpPr>
        <p:spPr>
          <a:xfrm>
            <a:off x="6049727" y="562485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138" name="path 1138"/>
          <p:cNvSpPr/>
          <p:nvPr/>
        </p:nvSpPr>
        <p:spPr>
          <a:xfrm>
            <a:off x="1664952" y="4345622"/>
            <a:ext cx="70599" cy="1224777"/>
          </a:xfrm>
          <a:custGeom>
            <a:avLst/>
            <a:gdLst/>
            <a:ahLst/>
            <a:cxnLst/>
            <a:rect l="0" t="0" r="0" b="0"/>
            <a:pathLst>
              <a:path w="111" h="1928">
                <a:moveTo>
                  <a:pt x="108" y="55"/>
                </a:moveTo>
                <a:cubicBezTo>
                  <a:pt x="108" y="26"/>
                  <a:pt x="84" y="2"/>
                  <a:pt x="55" y="2"/>
                </a:cubicBezTo>
                <a:cubicBezTo>
                  <a:pt x="26" y="2"/>
                  <a:pt x="2" y="26"/>
                  <a:pt x="2" y="55"/>
                </a:cubicBezTo>
                <a:cubicBezTo>
                  <a:pt x="2" y="84"/>
                  <a:pt x="26" y="108"/>
                  <a:pt x="55" y="108"/>
                </a:cubicBezTo>
                <a:cubicBezTo>
                  <a:pt x="84" y="108"/>
                  <a:pt x="108" y="84"/>
                  <a:pt x="108" y="55"/>
                </a:cubicBezTo>
                <a:moveTo>
                  <a:pt x="108" y="1873"/>
                </a:moveTo>
                <a:cubicBezTo>
                  <a:pt x="108" y="1843"/>
                  <a:pt x="84" y="1820"/>
                  <a:pt x="55" y="1820"/>
                </a:cubicBezTo>
                <a:cubicBezTo>
                  <a:pt x="26" y="1820"/>
                  <a:pt x="2" y="1843"/>
                  <a:pt x="2" y="1873"/>
                </a:cubicBezTo>
                <a:cubicBezTo>
                  <a:pt x="2" y="1902"/>
                  <a:pt x="26" y="1926"/>
                  <a:pt x="55" y="1926"/>
                </a:cubicBezTo>
                <a:cubicBezTo>
                  <a:pt x="84" y="1926"/>
                  <a:pt x="108" y="1902"/>
                  <a:pt x="108" y="1873"/>
                </a:cubicBezTo>
              </a:path>
            </a:pathLst>
          </a:custGeom>
          <a:noFill/>
          <a:ln w="3276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0" name="path 1140"/>
          <p:cNvSpPr/>
          <p:nvPr/>
        </p:nvSpPr>
        <p:spPr>
          <a:xfrm>
            <a:off x="1374473" y="1680517"/>
            <a:ext cx="190309" cy="145580"/>
          </a:xfrm>
          <a:custGeom>
            <a:avLst/>
            <a:gdLst/>
            <a:ahLst/>
            <a:cxnLst/>
            <a:rect l="0" t="0" r="0" b="0"/>
            <a:pathLst>
              <a:path w="299" h="229">
                <a:moveTo>
                  <a:pt x="22" y="98"/>
                </a:moveTo>
                <a:lnTo>
                  <a:pt x="103" y="178"/>
                </a:lnTo>
                <a:lnTo>
                  <a:pt x="276" y="0"/>
                </a:lnTo>
                <a:lnTo>
                  <a:pt x="299" y="27"/>
                </a:lnTo>
                <a:lnTo>
                  <a:pt x="103" y="229"/>
                </a:lnTo>
                <a:lnTo>
                  <a:pt x="0" y="126"/>
                </a:lnTo>
                <a:lnTo>
                  <a:pt x="22" y="98"/>
                </a:lnTo>
                <a:close/>
              </a:path>
            </a:pathLst>
          </a:custGeom>
          <a:solidFill>
            <a:srgbClr val="1692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2" name="path 1142"/>
          <p:cNvSpPr/>
          <p:nvPr/>
        </p:nvSpPr>
        <p:spPr>
          <a:xfrm>
            <a:off x="2631276" y="1667442"/>
            <a:ext cx="190309" cy="145580"/>
          </a:xfrm>
          <a:custGeom>
            <a:avLst/>
            <a:gdLst/>
            <a:ahLst/>
            <a:cxnLst/>
            <a:rect l="0" t="0" r="0" b="0"/>
            <a:pathLst>
              <a:path w="299" h="229">
                <a:moveTo>
                  <a:pt x="22" y="98"/>
                </a:moveTo>
                <a:lnTo>
                  <a:pt x="103" y="178"/>
                </a:lnTo>
                <a:lnTo>
                  <a:pt x="276" y="0"/>
                </a:lnTo>
                <a:lnTo>
                  <a:pt x="299" y="27"/>
                </a:lnTo>
                <a:lnTo>
                  <a:pt x="103" y="229"/>
                </a:lnTo>
                <a:lnTo>
                  <a:pt x="0" y="126"/>
                </a:lnTo>
                <a:lnTo>
                  <a:pt x="22" y="98"/>
                </a:lnTo>
                <a:close/>
              </a:path>
            </a:pathLst>
          </a:custGeom>
          <a:solidFill>
            <a:srgbClr val="1692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4" name="path 1144"/>
          <p:cNvSpPr/>
          <p:nvPr/>
        </p:nvSpPr>
        <p:spPr>
          <a:xfrm>
            <a:off x="6079473" y="1606279"/>
            <a:ext cx="146756" cy="159617"/>
          </a:xfrm>
          <a:custGeom>
            <a:avLst/>
            <a:gdLst/>
            <a:ahLst/>
            <a:cxnLst/>
            <a:rect l="0" t="0" r="0" b="0"/>
            <a:pathLst>
              <a:path w="231" h="251">
                <a:moveTo>
                  <a:pt x="12" y="11"/>
                </a:moveTo>
                <a:lnTo>
                  <a:pt x="218" y="239"/>
                </a:lnTo>
                <a:moveTo>
                  <a:pt x="218" y="11"/>
                </a:moveTo>
                <a:lnTo>
                  <a:pt x="12" y="239"/>
                </a:lnTo>
              </a:path>
            </a:pathLst>
          </a:custGeom>
          <a:noFill/>
          <a:ln w="21932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6" name="path 1146"/>
          <p:cNvSpPr/>
          <p:nvPr/>
        </p:nvSpPr>
        <p:spPr>
          <a:xfrm>
            <a:off x="5299852" y="1647569"/>
            <a:ext cx="146752" cy="159616"/>
          </a:xfrm>
          <a:custGeom>
            <a:avLst/>
            <a:gdLst/>
            <a:ahLst/>
            <a:cxnLst/>
            <a:rect l="0" t="0" r="0" b="0"/>
            <a:pathLst>
              <a:path w="231" h="251">
                <a:moveTo>
                  <a:pt x="12" y="11"/>
                </a:moveTo>
                <a:lnTo>
                  <a:pt x="218" y="239"/>
                </a:lnTo>
                <a:moveTo>
                  <a:pt x="218" y="11"/>
                </a:moveTo>
                <a:lnTo>
                  <a:pt x="12" y="239"/>
                </a:lnTo>
              </a:path>
            </a:pathLst>
          </a:custGeom>
          <a:noFill/>
          <a:ln w="21932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8" name="textbox 1148"/>
          <p:cNvSpPr/>
          <p:nvPr/>
        </p:nvSpPr>
        <p:spPr>
          <a:xfrm>
            <a:off x="4673440" y="2810730"/>
            <a:ext cx="202564" cy="139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900" kern="0" spc="-5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&gt;90</a:t>
            </a:r>
            <a:endParaRPr sz="900" dirty="0">
              <a:latin typeface="Ebrima"/>
              <a:ea typeface="Ebrima"/>
              <a:cs typeface="Ebrima"/>
            </a:endParaRPr>
          </a:p>
        </p:txBody>
      </p:sp>
      <p:sp>
        <p:nvSpPr>
          <p:cNvPr id="1150" name="textbox 1150"/>
          <p:cNvSpPr/>
          <p:nvPr/>
        </p:nvSpPr>
        <p:spPr>
          <a:xfrm>
            <a:off x="1213992" y="2806583"/>
            <a:ext cx="202564" cy="137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6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900" kern="0" spc="-5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&gt;75</a:t>
            </a:r>
            <a:endParaRPr sz="900" dirty="0">
              <a:latin typeface="Ebrima"/>
              <a:ea typeface="Ebrima"/>
              <a:cs typeface="Ebrima"/>
            </a:endParaRPr>
          </a:p>
        </p:txBody>
      </p:sp>
      <p:sp>
        <p:nvSpPr>
          <p:cNvPr id="1152" name="textbox 1152"/>
          <p:cNvSpPr/>
          <p:nvPr/>
        </p:nvSpPr>
        <p:spPr>
          <a:xfrm>
            <a:off x="2353471" y="2833403"/>
            <a:ext cx="137795" cy="139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900" kern="0" spc="-3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90</a:t>
            </a:r>
            <a:endParaRPr sz="900" dirty="0">
              <a:latin typeface="Ebrima"/>
              <a:ea typeface="Ebrima"/>
              <a:cs typeface="Ebrima"/>
            </a:endParaRPr>
          </a:p>
        </p:txBody>
      </p:sp>
      <p:sp>
        <p:nvSpPr>
          <p:cNvPr id="1154" name="textbox 1154"/>
          <p:cNvSpPr/>
          <p:nvPr/>
        </p:nvSpPr>
        <p:spPr>
          <a:xfrm>
            <a:off x="5835741" y="2814538"/>
            <a:ext cx="137795" cy="1390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9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900" kern="0" spc="-3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90</a:t>
            </a:r>
            <a:endParaRPr sz="900" dirty="0">
              <a:latin typeface="Ebrima"/>
              <a:ea typeface="Ebrima"/>
              <a:cs typeface="Ebrima"/>
            </a:endParaRPr>
          </a:p>
        </p:txBody>
      </p:sp>
      <p:sp>
        <p:nvSpPr>
          <p:cNvPr id="1156" name="textbox 1156"/>
          <p:cNvSpPr/>
          <p:nvPr/>
        </p:nvSpPr>
        <p:spPr>
          <a:xfrm>
            <a:off x="6963608" y="10377679"/>
            <a:ext cx="9207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7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1158" name="path 1158"/>
          <p:cNvSpPr/>
          <p:nvPr/>
        </p:nvSpPr>
        <p:spPr>
          <a:xfrm>
            <a:off x="5710811" y="2954483"/>
            <a:ext cx="298284" cy="10960"/>
          </a:xfrm>
          <a:custGeom>
            <a:avLst/>
            <a:gdLst/>
            <a:ahLst/>
            <a:cxnLst/>
            <a:rect l="0" t="0" r="0" b="0"/>
            <a:pathLst>
              <a:path w="469" h="17">
                <a:moveTo>
                  <a:pt x="0" y="8"/>
                </a:moveTo>
                <a:lnTo>
                  <a:pt x="469" y="8"/>
                </a:lnTo>
              </a:path>
            </a:pathLst>
          </a:custGeom>
          <a:noFill/>
          <a:ln w="1096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0" name="path 1160"/>
          <p:cNvSpPr/>
          <p:nvPr/>
        </p:nvSpPr>
        <p:spPr>
          <a:xfrm>
            <a:off x="2468521" y="2828669"/>
            <a:ext cx="20751" cy="22441"/>
          </a:xfrm>
          <a:custGeom>
            <a:avLst/>
            <a:gdLst/>
            <a:ahLst/>
            <a:cxnLst/>
            <a:rect l="0" t="0" r="0" b="0"/>
            <a:pathLst>
              <a:path w="32" h="35">
                <a:moveTo>
                  <a:pt x="16" y="31"/>
                </a:moveTo>
                <a:cubicBezTo>
                  <a:pt x="22" y="31"/>
                  <a:pt x="28" y="25"/>
                  <a:pt x="28" y="17"/>
                </a:cubicBezTo>
                <a:cubicBezTo>
                  <a:pt x="28" y="10"/>
                  <a:pt x="22" y="4"/>
                  <a:pt x="16" y="4"/>
                </a:cubicBezTo>
                <a:cubicBezTo>
                  <a:pt x="9" y="4"/>
                  <a:pt x="4" y="10"/>
                  <a:pt x="4" y="17"/>
                </a:cubicBezTo>
                <a:cubicBezTo>
                  <a:pt x="4" y="25"/>
                  <a:pt x="9" y="31"/>
                  <a:pt x="16" y="31"/>
                </a:cubicBezTo>
              </a:path>
            </a:pathLst>
          </a:custGeom>
          <a:noFill/>
          <a:ln w="5486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2" name="path 1162"/>
          <p:cNvSpPr/>
          <p:nvPr/>
        </p:nvSpPr>
        <p:spPr>
          <a:xfrm>
            <a:off x="4857594" y="2799647"/>
            <a:ext cx="20739" cy="22428"/>
          </a:xfrm>
          <a:custGeom>
            <a:avLst/>
            <a:gdLst/>
            <a:ahLst/>
            <a:cxnLst/>
            <a:rect l="0" t="0" r="0" b="0"/>
            <a:pathLst>
              <a:path w="32" h="35">
                <a:moveTo>
                  <a:pt x="16" y="30"/>
                </a:moveTo>
                <a:cubicBezTo>
                  <a:pt x="22" y="30"/>
                  <a:pt x="28" y="25"/>
                  <a:pt x="28" y="17"/>
                </a:cubicBezTo>
                <a:cubicBezTo>
                  <a:pt x="28" y="10"/>
                  <a:pt x="22" y="4"/>
                  <a:pt x="16" y="4"/>
                </a:cubicBezTo>
                <a:cubicBezTo>
                  <a:pt x="9" y="4"/>
                  <a:pt x="4" y="10"/>
                  <a:pt x="4" y="17"/>
                </a:cubicBezTo>
                <a:cubicBezTo>
                  <a:pt x="4" y="25"/>
                  <a:pt x="9" y="30"/>
                  <a:pt x="16" y="30"/>
                </a:cubicBezTo>
              </a:path>
            </a:pathLst>
          </a:custGeom>
          <a:noFill/>
          <a:ln w="5486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textbox 1164"/>
          <p:cNvSpPr/>
          <p:nvPr/>
        </p:nvSpPr>
        <p:spPr>
          <a:xfrm>
            <a:off x="776745" y="3270274"/>
            <a:ext cx="5867400" cy="2558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65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5000"/>
              </a:lnSpc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Step 2.</a:t>
            </a: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tighten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expansion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bolts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holes.Then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responding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nuts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washers  (packaged together with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expansion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olts) 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fix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wall-mounting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bracket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wall.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2225" indent="-9525" algn="l" rtl="0" eaLnBrk="0">
              <a:lnSpc>
                <a:spcPct val="119000"/>
              </a:lnSpc>
              <a:spcBef>
                <a:spcPts val="2"/>
              </a:spcBef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Step 3.</a:t>
            </a: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Hang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onto the wall-mounting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bracket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lock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 wall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Hex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socket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countersunk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onto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right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side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heatsink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166" name="textbox 1166"/>
          <p:cNvSpPr/>
          <p:nvPr/>
        </p:nvSpPr>
        <p:spPr>
          <a:xfrm>
            <a:off x="779445" y="8155440"/>
            <a:ext cx="5572759" cy="960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ts val="1327"/>
              </a:lnSpc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insta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llation on wood studs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indent="6985" algn="l" rtl="0" eaLnBrk="0">
              <a:lnSpc>
                <a:spcPct val="126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Fasten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mounting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bracket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studs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4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wood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screws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then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hang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bracket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lock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wall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self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tapping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that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wood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tapping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provided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Installers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prepare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before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installation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168" name="picture 1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62311" y="6137200"/>
            <a:ext cx="1923445" cy="1423868"/>
          </a:xfrm>
          <a:prstGeom prst="rect">
            <a:avLst/>
          </a:prstGeom>
        </p:spPr>
      </p:pic>
      <p:sp>
        <p:nvSpPr>
          <p:cNvPr id="1170" name="textbox 1170"/>
          <p:cNvSpPr/>
          <p:nvPr/>
        </p:nvSpPr>
        <p:spPr>
          <a:xfrm>
            <a:off x="776759" y="1107176"/>
            <a:ext cx="5555615" cy="536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79"/>
              </a:lnSpc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Step</a:t>
            </a:r>
            <a:r>
              <a:rPr sz="1000" b="1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1.</a:t>
            </a:r>
            <a:r>
              <a:rPr sz="1000" b="1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Mark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positions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drill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holes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mounting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bracket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drill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4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holes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0320" indent="-2540" algn="l" rtl="0" eaLnBrk="0">
              <a:lnSpc>
                <a:spcPct val="100000"/>
              </a:lnSpc>
              <a:spcBef>
                <a:spcPts val="5"/>
              </a:spcBef>
              <a:tabLst/>
            </a:pP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8mm</a:t>
            </a:r>
            <a:r>
              <a:rPr sz="11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(5/16inch)</a:t>
            </a:r>
            <a:r>
              <a:rPr sz="11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diameter</a:t>
            </a:r>
            <a:r>
              <a:rPr sz="11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1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make sure the</a:t>
            </a:r>
            <a:r>
              <a:rPr sz="11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depth</a:t>
            </a:r>
            <a:r>
              <a:rPr sz="11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the</a:t>
            </a:r>
            <a:r>
              <a:rPr sz="11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holes</a:t>
            </a:r>
            <a:r>
              <a:rPr sz="11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1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dee</a:t>
            </a:r>
            <a:r>
              <a:rPr sz="11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 than</a:t>
            </a:r>
            <a:r>
              <a:rPr sz="11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</a:t>
            </a:r>
            <a:r>
              <a:rPr sz="11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50mm(2inc</a:t>
            </a:r>
            <a:r>
              <a:rPr sz="11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h).</a:t>
            </a:r>
            <a:endParaRPr sz="11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172" name="picture 1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717524" y="6246073"/>
            <a:ext cx="1923443" cy="1309653"/>
          </a:xfrm>
          <a:prstGeom prst="rect">
            <a:avLst/>
          </a:prstGeom>
        </p:spPr>
      </p:pic>
      <p:pic>
        <p:nvPicPr>
          <p:cNvPr id="1174" name="picture 1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11182" y="1769070"/>
            <a:ext cx="1973146" cy="1190064"/>
          </a:xfrm>
          <a:prstGeom prst="rect">
            <a:avLst/>
          </a:prstGeom>
        </p:spPr>
      </p:pic>
      <p:pic>
        <p:nvPicPr>
          <p:cNvPr id="1176" name="picture 1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701921" y="4093112"/>
            <a:ext cx="1948161" cy="1103434"/>
          </a:xfrm>
          <a:prstGeom prst="rect">
            <a:avLst/>
          </a:prstGeom>
        </p:spPr>
      </p:pic>
      <p:pic>
        <p:nvPicPr>
          <p:cNvPr id="1178" name="picture 11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953209" y="4082329"/>
            <a:ext cx="1948161" cy="1103433"/>
          </a:xfrm>
          <a:prstGeom prst="rect">
            <a:avLst/>
          </a:prstGeom>
        </p:spPr>
      </p:pic>
      <p:pic>
        <p:nvPicPr>
          <p:cNvPr id="1180" name="picture 11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721832" y="1849401"/>
            <a:ext cx="1900719" cy="1076565"/>
          </a:xfrm>
          <a:prstGeom prst="rect">
            <a:avLst/>
          </a:prstGeom>
        </p:spPr>
      </p:pic>
      <p:pic>
        <p:nvPicPr>
          <p:cNvPr id="1182" name="picture 1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10696" y="2538615"/>
            <a:ext cx="760564" cy="575767"/>
          </a:xfrm>
          <a:prstGeom prst="rect">
            <a:avLst/>
          </a:prstGeom>
        </p:spPr>
      </p:pic>
      <p:pic>
        <p:nvPicPr>
          <p:cNvPr id="1184" name="picture 1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6068" y="523932"/>
            <a:ext cx="1119517" cy="193116"/>
          </a:xfrm>
          <a:prstGeom prst="rect">
            <a:avLst/>
          </a:prstGeom>
        </p:spPr>
      </p:pic>
      <p:pic>
        <p:nvPicPr>
          <p:cNvPr id="1186" name="picture 118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1188" name="textbox 1188"/>
          <p:cNvSpPr/>
          <p:nvPr/>
        </p:nvSpPr>
        <p:spPr>
          <a:xfrm>
            <a:off x="6049727" y="562485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190" name="textbox 1190"/>
          <p:cNvSpPr/>
          <p:nvPr/>
        </p:nvSpPr>
        <p:spPr>
          <a:xfrm>
            <a:off x="507677" y="10365712"/>
            <a:ext cx="9334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8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textbox 1192"/>
          <p:cNvSpPr/>
          <p:nvPr/>
        </p:nvSpPr>
        <p:spPr>
          <a:xfrm>
            <a:off x="782082" y="5152326"/>
            <a:ext cx="6052184" cy="2247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7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500" kern="0" spc="50" baseline="-34725" dirty="0">
                <a:solidFill>
                  <a:srgbClr val="22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900" kern="0" spc="30" dirty="0">
                <a:solidFill>
                  <a:srgbClr val="22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kern="0" spc="50" baseline="34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Note:</a:t>
            </a:r>
            <a:endParaRPr sz="1500" baseline="3472" dirty="0">
              <a:latin typeface="Arial"/>
              <a:ea typeface="Arial"/>
              <a:cs typeface="Arial"/>
            </a:endParaRPr>
          </a:p>
          <a:p>
            <a:pPr marL="162560" algn="l" rtl="0" eaLnBrk="0">
              <a:lnSpc>
                <a:spcPts val="1326"/>
              </a:lnSpc>
              <a:spcBef>
                <a:spcPts val="121"/>
              </a:spcBef>
              <a:tabLst/>
            </a:pPr>
            <a:r>
              <a:rPr sz="1000" b="1" kern="0" spc="-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1,</a:t>
            </a:r>
            <a:r>
              <a:rPr sz="1000" b="1" kern="0" spc="6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Max. AC input is</a:t>
            </a:r>
            <a:r>
              <a:rPr sz="1000" b="1" kern="0" spc="6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52.</a:t>
            </a:r>
            <a:r>
              <a:rPr sz="1000" b="1" kern="0" spc="-2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7A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57479" algn="l" rtl="0" eaLnBrk="0">
              <a:lnSpc>
                <a:spcPts val="1326"/>
              </a:lnSpc>
              <a:spcBef>
                <a:spcPts val="83"/>
              </a:spcBef>
              <a:tabLst/>
            </a:pP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2,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About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"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terminal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53670" indent="8889" algn="l" rtl="0" eaLnBrk="0">
              <a:lnSpc>
                <a:spcPct val="112000"/>
              </a:lnSpc>
              <a:spcBef>
                <a:spcPts val="90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port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labeled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"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,"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specifically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essential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loads. On the inverter's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LCD screen, this terminal is labeled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"E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PS,"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indicating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Emergency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Supply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62560" algn="l" rtl="0" eaLnBrk="0">
              <a:lnSpc>
                <a:spcPts val="1326"/>
              </a:lnSpc>
              <a:spcBef>
                <a:spcPts val="81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some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sections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terminal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also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referred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Backup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."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62560" algn="l" rtl="0" eaLnBrk="0">
              <a:lnSpc>
                <a:spcPts val="1326"/>
              </a:lnSpc>
              <a:spcBef>
                <a:spcPts val="8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Regardless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term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these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refer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port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which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functions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ensure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60654" indent="-1270" algn="l" rtl="0" eaLnBrk="0">
              <a:lnSpc>
                <a:spcPct val="111000"/>
              </a:lnSpc>
              <a:spcBef>
                <a:spcPts val="76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the event of a power outa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ge, the connected critical loads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continue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powered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by solar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panels or the storage batt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ery, thereby maintaining the operation of essential devices.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9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1326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Please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prepare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before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connection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selection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recommendation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1194" name="table 1194"/>
          <p:cNvGraphicFramePr>
            <a:graphicFrameLocks noGrp="1"/>
          </p:cNvGraphicFramePr>
          <p:nvPr/>
        </p:nvGraphicFramePr>
        <p:xfrm>
          <a:off x="1439437" y="7525010"/>
          <a:ext cx="4460240" cy="1535430"/>
        </p:xfrm>
        <a:graphic>
          <a:graphicData uri="http://schemas.openxmlformats.org/drawingml/2006/table">
            <a:tbl>
              <a:tblPr/>
              <a:tblGrid>
                <a:gridCol w="2059939"/>
                <a:gridCol w="2400300"/>
              </a:tblGrid>
              <a:tr h="254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mod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9759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LB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EU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3-6K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Breakers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Px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2)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5344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600V/20A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10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Breaker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(2P)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693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100V/250A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Main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Breaker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(2P)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041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63A/230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Vac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Breaker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(2P)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9565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40A/230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Vac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4954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Generator brea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ker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2964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40A/230V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96" name="textbox 1196"/>
          <p:cNvSpPr/>
          <p:nvPr/>
        </p:nvSpPr>
        <p:spPr>
          <a:xfrm>
            <a:off x="623364" y="51123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1198" name="picture 1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244" y="523932"/>
            <a:ext cx="193116" cy="193116"/>
          </a:xfrm>
          <a:prstGeom prst="rect">
            <a:avLst/>
          </a:prstGeom>
        </p:spPr>
      </p:pic>
      <p:graphicFrame>
        <p:nvGraphicFramePr>
          <p:cNvPr id="1200" name="table 1200"/>
          <p:cNvGraphicFramePr>
            <a:graphicFrameLocks noGrp="1"/>
          </p:cNvGraphicFramePr>
          <p:nvPr/>
        </p:nvGraphicFramePr>
        <p:xfrm>
          <a:off x="3025190" y="3147300"/>
          <a:ext cx="500380" cy="108584"/>
        </p:xfrm>
        <a:graphic>
          <a:graphicData uri="http://schemas.openxmlformats.org/drawingml/2006/table">
            <a:tbl>
              <a:tblPr/>
              <a:tblGrid>
                <a:gridCol w="500380"/>
              </a:tblGrid>
              <a:tr h="105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841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2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         L</a:t>
                      </a:r>
                      <a:r>
                        <a:rPr sz="2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         L       N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02" name="path 1202"/>
          <p:cNvSpPr/>
          <p:nvPr/>
        </p:nvSpPr>
        <p:spPr>
          <a:xfrm>
            <a:off x="3301461" y="3228458"/>
            <a:ext cx="175317" cy="686987"/>
          </a:xfrm>
          <a:custGeom>
            <a:avLst/>
            <a:gdLst/>
            <a:ahLst/>
            <a:cxnLst/>
            <a:rect l="0" t="0" r="0" b="0"/>
            <a:pathLst>
              <a:path w="276" h="1081">
                <a:moveTo>
                  <a:pt x="4" y="0"/>
                </a:moveTo>
                <a:lnTo>
                  <a:pt x="4" y="1077"/>
                </a:lnTo>
                <a:lnTo>
                  <a:pt x="276" y="1077"/>
                </a:ln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3154442" y="3188749"/>
            <a:ext cx="813892" cy="363302"/>
            <a:chOff x="0" y="0"/>
            <a:chExt cx="813892" cy="363302"/>
          </a:xfrm>
        </p:grpSpPr>
        <p:sp>
          <p:nvSpPr>
            <p:cNvPr id="1204" name="path 1204"/>
            <p:cNvSpPr/>
            <p:nvPr/>
          </p:nvSpPr>
          <p:spPr>
            <a:xfrm>
              <a:off x="0" y="0"/>
              <a:ext cx="813892" cy="363302"/>
            </a:xfrm>
            <a:custGeom>
              <a:avLst/>
              <a:gdLst/>
              <a:ahLst/>
              <a:cxnLst/>
              <a:rect l="0" t="0" r="0" b="0"/>
              <a:pathLst>
                <a:path w="1281" h="572">
                  <a:moveTo>
                    <a:pt x="4" y="64"/>
                  </a:moveTo>
                  <a:lnTo>
                    <a:pt x="4" y="567"/>
                  </a:lnTo>
                  <a:lnTo>
                    <a:pt x="1277" y="567"/>
                  </a:lnTo>
                  <a:lnTo>
                    <a:pt x="1277" y="0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06" name="path 1206"/>
            <p:cNvSpPr/>
            <p:nvPr/>
          </p:nvSpPr>
          <p:spPr>
            <a:xfrm>
              <a:off x="230310" y="39709"/>
              <a:ext cx="5880" cy="192392"/>
            </a:xfrm>
            <a:custGeom>
              <a:avLst/>
              <a:gdLst/>
              <a:ahLst/>
              <a:cxnLst/>
              <a:rect l="0" t="0" r="0" b="0"/>
              <a:pathLst>
                <a:path w="9" h="302">
                  <a:moveTo>
                    <a:pt x="4" y="0"/>
                  </a:moveTo>
                  <a:lnTo>
                    <a:pt x="4" y="302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08" name="path 1208"/>
          <p:cNvSpPr/>
          <p:nvPr/>
        </p:nvSpPr>
        <p:spPr>
          <a:xfrm>
            <a:off x="3471495" y="3981682"/>
            <a:ext cx="41233" cy="38876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56" y="14"/>
                </a:moveTo>
                <a:cubicBezTo>
                  <a:pt x="64" y="28"/>
                  <a:pt x="59" y="45"/>
                  <a:pt x="46" y="52"/>
                </a:cubicBezTo>
                <a:cubicBezTo>
                  <a:pt x="33" y="60"/>
                  <a:pt x="16" y="56"/>
                  <a:pt x="8" y="42"/>
                </a:cubicBezTo>
                <a:cubicBezTo>
                  <a:pt x="0" y="29"/>
                  <a:pt x="5" y="12"/>
                  <a:pt x="18" y="4"/>
                </a:cubicBezTo>
                <a:cubicBezTo>
                  <a:pt x="31" y="-3"/>
                  <a:pt x="48" y="1"/>
                  <a:pt x="56" y="14"/>
                </a:cubicBezTo>
              </a:path>
            </a:pathLst>
          </a:custGeom>
          <a:noFill/>
          <a:ln w="5880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0" name="path 1210"/>
          <p:cNvSpPr/>
          <p:nvPr/>
        </p:nvSpPr>
        <p:spPr>
          <a:xfrm>
            <a:off x="3237365" y="3228458"/>
            <a:ext cx="239414" cy="772496"/>
          </a:xfrm>
          <a:custGeom>
            <a:avLst/>
            <a:gdLst/>
            <a:ahLst/>
            <a:cxnLst/>
            <a:rect l="0" t="0" r="0" b="0"/>
            <a:pathLst>
              <a:path w="377" h="1216">
                <a:moveTo>
                  <a:pt x="4" y="0"/>
                </a:moveTo>
                <a:lnTo>
                  <a:pt x="4" y="1211"/>
                </a:lnTo>
                <a:lnTo>
                  <a:pt x="377" y="1211"/>
                </a:lnTo>
              </a:path>
            </a:pathLst>
          </a:custGeom>
          <a:noFill/>
          <a:ln w="5880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68" name="group 68"/>
          <p:cNvGrpSpPr/>
          <p:nvPr/>
        </p:nvGrpSpPr>
        <p:grpSpPr>
          <a:xfrm rot="21600000">
            <a:off x="4587280" y="3854870"/>
            <a:ext cx="87010" cy="469747"/>
            <a:chOff x="0" y="0"/>
            <a:chExt cx="87010" cy="469747"/>
          </a:xfrm>
        </p:grpSpPr>
        <p:sp>
          <p:nvSpPr>
            <p:cNvPr id="1212" name="path 1212"/>
            <p:cNvSpPr/>
            <p:nvPr/>
          </p:nvSpPr>
          <p:spPr>
            <a:xfrm>
              <a:off x="0" y="0"/>
              <a:ext cx="5880" cy="469747"/>
            </a:xfrm>
            <a:custGeom>
              <a:avLst/>
              <a:gdLst/>
              <a:ahLst/>
              <a:cxnLst/>
              <a:rect l="0" t="0" r="0" b="0"/>
              <a:pathLst>
                <a:path w="9" h="739">
                  <a:moveTo>
                    <a:pt x="4" y="0"/>
                  </a:moveTo>
                  <a:lnTo>
                    <a:pt x="4" y="739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14" name="path 1214"/>
            <p:cNvSpPr/>
            <p:nvPr/>
          </p:nvSpPr>
          <p:spPr>
            <a:xfrm>
              <a:off x="81129" y="0"/>
              <a:ext cx="5880" cy="469747"/>
            </a:xfrm>
            <a:custGeom>
              <a:avLst/>
              <a:gdLst/>
              <a:ahLst/>
              <a:cxnLst/>
              <a:rect l="0" t="0" r="0" b="0"/>
              <a:pathLst>
                <a:path w="9" h="739">
                  <a:moveTo>
                    <a:pt x="4" y="0"/>
                  </a:moveTo>
                  <a:lnTo>
                    <a:pt x="4" y="739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16" name="path 1216"/>
          <p:cNvSpPr/>
          <p:nvPr/>
        </p:nvSpPr>
        <p:spPr>
          <a:xfrm>
            <a:off x="4758707" y="4219244"/>
            <a:ext cx="383794" cy="5879"/>
          </a:xfrm>
          <a:custGeom>
            <a:avLst/>
            <a:gdLst/>
            <a:ahLst/>
            <a:cxnLst/>
            <a:rect l="0" t="0" r="0" b="0"/>
            <a:pathLst>
              <a:path w="604" h="9">
                <a:moveTo>
                  <a:pt x="0" y="4"/>
                </a:moveTo>
                <a:lnTo>
                  <a:pt x="604" y="4"/>
                </a:lnTo>
              </a:path>
            </a:pathLst>
          </a:custGeom>
          <a:noFill/>
          <a:ln w="5880" cap="flat">
            <a:solidFill>
              <a:srgbClr val="1692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18" name="path 1218"/>
          <p:cNvSpPr/>
          <p:nvPr/>
        </p:nvSpPr>
        <p:spPr>
          <a:xfrm>
            <a:off x="5139561" y="3783767"/>
            <a:ext cx="5880" cy="438416"/>
          </a:xfrm>
          <a:custGeom>
            <a:avLst/>
            <a:gdLst/>
            <a:ahLst/>
            <a:cxnLst/>
            <a:rect l="0" t="0" r="0" b="0"/>
            <a:pathLst>
              <a:path w="9" h="690">
                <a:moveTo>
                  <a:pt x="4" y="690"/>
                </a:moveTo>
                <a:lnTo>
                  <a:pt x="4" y="0"/>
                </a:lnTo>
              </a:path>
            </a:pathLst>
          </a:custGeom>
          <a:noFill/>
          <a:ln w="5880" cap="flat">
            <a:solidFill>
              <a:srgbClr val="1692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0" name="path 1220"/>
          <p:cNvSpPr/>
          <p:nvPr/>
        </p:nvSpPr>
        <p:spPr>
          <a:xfrm>
            <a:off x="4755767" y="4222183"/>
            <a:ext cx="5880" cy="102438"/>
          </a:xfrm>
          <a:custGeom>
            <a:avLst/>
            <a:gdLst/>
            <a:ahLst/>
            <a:cxnLst/>
            <a:rect l="0" t="0" r="0" b="0"/>
            <a:pathLst>
              <a:path w="9" h="161">
                <a:moveTo>
                  <a:pt x="4" y="161"/>
                </a:moveTo>
                <a:lnTo>
                  <a:pt x="4" y="0"/>
                </a:lnTo>
              </a:path>
            </a:pathLst>
          </a:custGeom>
          <a:noFill/>
          <a:ln w="5880" cap="flat">
            <a:solidFill>
              <a:srgbClr val="1692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2" name="path 1222"/>
          <p:cNvSpPr/>
          <p:nvPr/>
        </p:nvSpPr>
        <p:spPr>
          <a:xfrm>
            <a:off x="5484882" y="3291440"/>
            <a:ext cx="97866" cy="554266"/>
          </a:xfrm>
          <a:custGeom>
            <a:avLst/>
            <a:gdLst/>
            <a:ahLst/>
            <a:cxnLst/>
            <a:rect l="0" t="0" r="0" b="0"/>
            <a:pathLst>
              <a:path w="154" h="872">
                <a:moveTo>
                  <a:pt x="26" y="4"/>
                </a:moveTo>
                <a:lnTo>
                  <a:pt x="127" y="4"/>
                </a:lnTo>
                <a:cubicBezTo>
                  <a:pt x="139" y="4"/>
                  <a:pt x="149" y="14"/>
                  <a:pt x="149" y="26"/>
                </a:cubicBezTo>
                <a:lnTo>
                  <a:pt x="149" y="845"/>
                </a:lnTo>
                <a:cubicBezTo>
                  <a:pt x="149" y="858"/>
                  <a:pt x="139" y="868"/>
                  <a:pt x="127" y="868"/>
                </a:cubicBezTo>
                <a:lnTo>
                  <a:pt x="26" y="868"/>
                </a:lnTo>
                <a:cubicBezTo>
                  <a:pt x="14" y="868"/>
                  <a:pt x="4" y="858"/>
                  <a:pt x="4" y="845"/>
                </a:cubicBezTo>
                <a:lnTo>
                  <a:pt x="4" y="26"/>
                </a:lnTo>
                <a:cubicBezTo>
                  <a:pt x="4" y="14"/>
                  <a:pt x="14" y="4"/>
                  <a:pt x="26" y="4"/>
                </a:cubicBezTo>
              </a:path>
            </a:pathLst>
          </a:custGeom>
          <a:noFill/>
          <a:ln w="588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4" name="path 1224"/>
          <p:cNvSpPr/>
          <p:nvPr/>
        </p:nvSpPr>
        <p:spPr>
          <a:xfrm>
            <a:off x="5142501" y="3780827"/>
            <a:ext cx="382231" cy="5879"/>
          </a:xfrm>
          <a:custGeom>
            <a:avLst/>
            <a:gdLst/>
            <a:ahLst/>
            <a:cxnLst/>
            <a:rect l="0" t="0" r="0" b="0"/>
            <a:pathLst>
              <a:path w="601" h="9">
                <a:moveTo>
                  <a:pt x="0" y="4"/>
                </a:moveTo>
                <a:lnTo>
                  <a:pt x="601" y="4"/>
                </a:lnTo>
              </a:path>
            </a:pathLst>
          </a:custGeom>
          <a:noFill/>
          <a:ln w="5880" cap="flat">
            <a:solidFill>
              <a:srgbClr val="1692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6" name="path 1226"/>
          <p:cNvSpPr/>
          <p:nvPr/>
        </p:nvSpPr>
        <p:spPr>
          <a:xfrm>
            <a:off x="4113588" y="3695023"/>
            <a:ext cx="1414094" cy="639140"/>
          </a:xfrm>
          <a:custGeom>
            <a:avLst/>
            <a:gdLst/>
            <a:ahLst/>
            <a:cxnLst/>
            <a:rect l="0" t="0" r="0" b="0"/>
            <a:pathLst>
              <a:path w="2226" h="1006">
                <a:moveTo>
                  <a:pt x="4" y="1001"/>
                </a:moveTo>
                <a:lnTo>
                  <a:pt x="8" y="704"/>
                </a:lnTo>
                <a:lnTo>
                  <a:pt x="706" y="704"/>
                </a:lnTo>
                <a:cubicBezTo>
                  <a:pt x="706" y="704"/>
                  <a:pt x="731" y="628"/>
                  <a:pt x="821" y="628"/>
                </a:cubicBezTo>
                <a:cubicBezTo>
                  <a:pt x="912" y="629"/>
                  <a:pt x="934" y="707"/>
                  <a:pt x="934" y="707"/>
                </a:cubicBezTo>
                <a:lnTo>
                  <a:pt x="1364" y="707"/>
                </a:lnTo>
                <a:lnTo>
                  <a:pt x="1364" y="4"/>
                </a:lnTo>
                <a:lnTo>
                  <a:pt x="2222" y="4"/>
                </a:lnTo>
              </a:path>
            </a:pathLst>
          </a:custGeom>
          <a:noFill/>
          <a:ln w="5880" cap="flat">
            <a:solidFill>
              <a:srgbClr val="1692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28" name="path 1228"/>
          <p:cNvSpPr/>
          <p:nvPr/>
        </p:nvSpPr>
        <p:spPr>
          <a:xfrm>
            <a:off x="4571438" y="3735820"/>
            <a:ext cx="41237" cy="38875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46" y="56"/>
                </a:moveTo>
                <a:cubicBezTo>
                  <a:pt x="59" y="48"/>
                  <a:pt x="64" y="31"/>
                  <a:pt x="56" y="18"/>
                </a:cubicBezTo>
                <a:cubicBezTo>
                  <a:pt x="48" y="5"/>
                  <a:pt x="31" y="0"/>
                  <a:pt x="18" y="8"/>
                </a:cubicBezTo>
                <a:cubicBezTo>
                  <a:pt x="5" y="16"/>
                  <a:pt x="0" y="33"/>
                  <a:pt x="8" y="46"/>
                </a:cubicBezTo>
                <a:cubicBezTo>
                  <a:pt x="16" y="59"/>
                  <a:pt x="33" y="64"/>
                  <a:pt x="46" y="56"/>
                </a:cubicBezTo>
              </a:path>
            </a:pathLst>
          </a:custGeom>
          <a:noFill/>
          <a:ln w="5880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0" name="path 1230"/>
          <p:cNvSpPr/>
          <p:nvPr/>
        </p:nvSpPr>
        <p:spPr>
          <a:xfrm>
            <a:off x="4586891" y="3420850"/>
            <a:ext cx="5880" cy="320649"/>
          </a:xfrm>
          <a:custGeom>
            <a:avLst/>
            <a:gdLst/>
            <a:ahLst/>
            <a:cxnLst/>
            <a:rect l="0" t="0" r="0" b="0"/>
            <a:pathLst>
              <a:path w="9" h="504">
                <a:moveTo>
                  <a:pt x="4" y="0"/>
                </a:moveTo>
                <a:lnTo>
                  <a:pt x="4" y="504"/>
                </a:lnTo>
              </a:path>
            </a:pathLst>
          </a:custGeom>
          <a:noFill/>
          <a:ln w="5880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2" name="path 1232"/>
          <p:cNvSpPr/>
          <p:nvPr/>
        </p:nvSpPr>
        <p:spPr>
          <a:xfrm>
            <a:off x="4656276" y="3733889"/>
            <a:ext cx="41228" cy="38875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46" y="56"/>
                </a:moveTo>
                <a:cubicBezTo>
                  <a:pt x="59" y="48"/>
                  <a:pt x="64" y="31"/>
                  <a:pt x="56" y="18"/>
                </a:cubicBezTo>
                <a:cubicBezTo>
                  <a:pt x="48" y="5"/>
                  <a:pt x="31" y="0"/>
                  <a:pt x="18" y="8"/>
                </a:cubicBezTo>
                <a:cubicBezTo>
                  <a:pt x="5" y="16"/>
                  <a:pt x="0" y="33"/>
                  <a:pt x="8" y="46"/>
                </a:cubicBezTo>
                <a:cubicBezTo>
                  <a:pt x="16" y="59"/>
                  <a:pt x="33" y="64"/>
                  <a:pt x="46" y="56"/>
                </a:cubicBez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34" name="path 1234"/>
          <p:cNvSpPr/>
          <p:nvPr/>
        </p:nvSpPr>
        <p:spPr>
          <a:xfrm>
            <a:off x="4668814" y="3352588"/>
            <a:ext cx="32016" cy="390004"/>
          </a:xfrm>
          <a:custGeom>
            <a:avLst/>
            <a:gdLst/>
            <a:ahLst/>
            <a:cxnLst/>
            <a:rect l="0" t="0" r="0" b="0"/>
            <a:pathLst>
              <a:path w="50" h="614">
                <a:moveTo>
                  <a:pt x="4" y="4"/>
                </a:moveTo>
                <a:lnTo>
                  <a:pt x="4" y="126"/>
                </a:lnTo>
                <a:cubicBezTo>
                  <a:pt x="4" y="126"/>
                  <a:pt x="45" y="146"/>
                  <a:pt x="45" y="182"/>
                </a:cubicBezTo>
                <a:cubicBezTo>
                  <a:pt x="46" y="218"/>
                  <a:pt x="4" y="241"/>
                  <a:pt x="4" y="241"/>
                </a:cubicBezTo>
                <a:lnTo>
                  <a:pt x="4" y="609"/>
                </a:ln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70" name="group 70"/>
          <p:cNvGrpSpPr/>
          <p:nvPr/>
        </p:nvGrpSpPr>
        <p:grpSpPr>
          <a:xfrm rot="21600000">
            <a:off x="3387691" y="2973124"/>
            <a:ext cx="1809584" cy="451847"/>
            <a:chOff x="0" y="0"/>
            <a:chExt cx="1809584" cy="451847"/>
          </a:xfrm>
        </p:grpSpPr>
        <p:sp>
          <p:nvSpPr>
            <p:cNvPr id="1236" name="path 1236"/>
            <p:cNvSpPr/>
            <p:nvPr/>
          </p:nvSpPr>
          <p:spPr>
            <a:xfrm>
              <a:off x="0" y="444786"/>
              <a:ext cx="1688710" cy="7061"/>
            </a:xfrm>
            <a:custGeom>
              <a:avLst/>
              <a:gdLst/>
              <a:ahLst/>
              <a:cxnLst/>
              <a:rect l="0" t="0" r="0" b="0"/>
              <a:pathLst>
                <a:path w="2659" h="11">
                  <a:moveTo>
                    <a:pt x="0" y="4"/>
                  </a:moveTo>
                  <a:lnTo>
                    <a:pt x="2659" y="6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38" name="path 1238"/>
            <p:cNvSpPr/>
            <p:nvPr/>
          </p:nvSpPr>
          <p:spPr>
            <a:xfrm>
              <a:off x="1678374" y="0"/>
              <a:ext cx="131210" cy="387724"/>
            </a:xfrm>
            <a:custGeom>
              <a:avLst/>
              <a:gdLst/>
              <a:ahLst/>
              <a:cxnLst/>
              <a:rect l="0" t="0" r="0" b="0"/>
              <a:pathLst>
                <a:path w="206" h="610">
                  <a:moveTo>
                    <a:pt x="0" y="605"/>
                  </a:moveTo>
                  <a:lnTo>
                    <a:pt x="202" y="605"/>
                  </a:lnTo>
                  <a:lnTo>
                    <a:pt x="202" y="0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group 72"/>
          <p:cNvGrpSpPr/>
          <p:nvPr/>
        </p:nvGrpSpPr>
        <p:grpSpPr>
          <a:xfrm rot="21600000">
            <a:off x="3089441" y="3187637"/>
            <a:ext cx="964412" cy="492652"/>
            <a:chOff x="0" y="0"/>
            <a:chExt cx="964412" cy="492652"/>
          </a:xfrm>
        </p:grpSpPr>
        <p:sp>
          <p:nvSpPr>
            <p:cNvPr id="1240" name="path 1240"/>
            <p:cNvSpPr/>
            <p:nvPr/>
          </p:nvSpPr>
          <p:spPr>
            <a:xfrm>
              <a:off x="0" y="0"/>
              <a:ext cx="964412" cy="492652"/>
            </a:xfrm>
            <a:custGeom>
              <a:avLst/>
              <a:gdLst/>
              <a:ahLst/>
              <a:cxnLst/>
              <a:rect l="0" t="0" r="0" b="0"/>
              <a:pathLst>
                <a:path w="1518" h="775">
                  <a:moveTo>
                    <a:pt x="4" y="64"/>
                  </a:moveTo>
                  <a:lnTo>
                    <a:pt x="4" y="771"/>
                  </a:lnTo>
                  <a:lnTo>
                    <a:pt x="1514" y="771"/>
                  </a:lnTo>
                  <a:lnTo>
                    <a:pt x="1513" y="0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2" name="path 1242"/>
            <p:cNvSpPr/>
            <p:nvPr/>
          </p:nvSpPr>
          <p:spPr>
            <a:xfrm>
              <a:off x="359439" y="40821"/>
              <a:ext cx="5880" cy="128257"/>
            </a:xfrm>
            <a:custGeom>
              <a:avLst/>
              <a:gdLst/>
              <a:ahLst/>
              <a:cxnLst/>
              <a:rect l="0" t="0" r="0" b="0"/>
              <a:pathLst>
                <a:path w="9" h="201">
                  <a:moveTo>
                    <a:pt x="4" y="0"/>
                  </a:moveTo>
                  <a:lnTo>
                    <a:pt x="4" y="201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3943594" y="3154704"/>
            <a:ext cx="128432" cy="38875"/>
            <a:chOff x="0" y="0"/>
            <a:chExt cx="128432" cy="38875"/>
          </a:xfrm>
        </p:grpSpPr>
        <p:sp>
          <p:nvSpPr>
            <p:cNvPr id="1244" name="path 1244"/>
            <p:cNvSpPr/>
            <p:nvPr/>
          </p:nvSpPr>
          <p:spPr>
            <a:xfrm>
              <a:off x="0" y="0"/>
              <a:ext cx="41237" cy="38875"/>
            </a:xfrm>
            <a:custGeom>
              <a:avLst/>
              <a:gdLst/>
              <a:ahLst/>
              <a:cxnLst/>
              <a:rect l="0" t="0" r="0" b="0"/>
              <a:pathLst>
                <a:path w="64" h="61">
                  <a:moveTo>
                    <a:pt x="46" y="4"/>
                  </a:moveTo>
                  <a:cubicBezTo>
                    <a:pt x="59" y="12"/>
                    <a:pt x="64" y="29"/>
                    <a:pt x="56" y="42"/>
                  </a:cubicBezTo>
                  <a:cubicBezTo>
                    <a:pt x="48" y="56"/>
                    <a:pt x="31" y="60"/>
                    <a:pt x="18" y="52"/>
                  </a:cubicBezTo>
                  <a:cubicBezTo>
                    <a:pt x="5" y="45"/>
                    <a:pt x="0" y="28"/>
                    <a:pt x="8" y="14"/>
                  </a:cubicBezTo>
                  <a:cubicBezTo>
                    <a:pt x="16" y="1"/>
                    <a:pt x="33" y="-3"/>
                    <a:pt x="46" y="4"/>
                  </a:cubicBez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46" name="path 1246"/>
            <p:cNvSpPr/>
            <p:nvPr/>
          </p:nvSpPr>
          <p:spPr>
            <a:xfrm>
              <a:off x="87199" y="0"/>
              <a:ext cx="41232" cy="38875"/>
            </a:xfrm>
            <a:custGeom>
              <a:avLst/>
              <a:gdLst/>
              <a:ahLst/>
              <a:cxnLst/>
              <a:rect l="0" t="0" r="0" b="0"/>
              <a:pathLst>
                <a:path w="64" h="61">
                  <a:moveTo>
                    <a:pt x="46" y="4"/>
                  </a:moveTo>
                  <a:cubicBezTo>
                    <a:pt x="59" y="12"/>
                    <a:pt x="64" y="29"/>
                    <a:pt x="56" y="42"/>
                  </a:cubicBezTo>
                  <a:cubicBezTo>
                    <a:pt x="48" y="56"/>
                    <a:pt x="31" y="60"/>
                    <a:pt x="18" y="52"/>
                  </a:cubicBezTo>
                  <a:cubicBezTo>
                    <a:pt x="5" y="45"/>
                    <a:pt x="0" y="28"/>
                    <a:pt x="8" y="14"/>
                  </a:cubicBezTo>
                  <a:cubicBezTo>
                    <a:pt x="16" y="1"/>
                    <a:pt x="33" y="-3"/>
                    <a:pt x="46" y="4"/>
                  </a:cubicBez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group 76"/>
          <p:cNvGrpSpPr/>
          <p:nvPr/>
        </p:nvGrpSpPr>
        <p:grpSpPr>
          <a:xfrm rot="21600000">
            <a:off x="5139321" y="2861581"/>
            <a:ext cx="162016" cy="117781"/>
            <a:chOff x="0" y="0"/>
            <a:chExt cx="162016" cy="117781"/>
          </a:xfrm>
        </p:grpSpPr>
        <p:sp>
          <p:nvSpPr>
            <p:cNvPr id="1248" name="path 1248"/>
            <p:cNvSpPr/>
            <p:nvPr/>
          </p:nvSpPr>
          <p:spPr>
            <a:xfrm>
              <a:off x="0" y="0"/>
              <a:ext cx="49313" cy="79533"/>
            </a:xfrm>
            <a:custGeom>
              <a:avLst/>
              <a:gdLst/>
              <a:ahLst/>
              <a:cxnLst/>
              <a:rect l="0" t="0" r="0" b="0"/>
              <a:pathLst>
                <a:path w="77" h="125">
                  <a:moveTo>
                    <a:pt x="4" y="2"/>
                  </a:moveTo>
                  <a:lnTo>
                    <a:pt x="73" y="122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0" name="path 1250"/>
            <p:cNvSpPr/>
            <p:nvPr/>
          </p:nvSpPr>
          <p:spPr>
            <a:xfrm>
              <a:off x="85500" y="3288"/>
              <a:ext cx="76515" cy="114493"/>
            </a:xfrm>
            <a:custGeom>
              <a:avLst/>
              <a:gdLst/>
              <a:ahLst/>
              <a:cxnLst/>
              <a:rect l="0" t="0" r="0" b="0"/>
              <a:pathLst>
                <a:path w="120" h="180">
                  <a:moveTo>
                    <a:pt x="74" y="123"/>
                  </a:moveTo>
                  <a:cubicBezTo>
                    <a:pt x="60" y="131"/>
                    <a:pt x="56" y="148"/>
                    <a:pt x="63" y="161"/>
                  </a:cubicBezTo>
                  <a:cubicBezTo>
                    <a:pt x="71" y="175"/>
                    <a:pt x="88" y="179"/>
                    <a:pt x="101" y="171"/>
                  </a:cubicBezTo>
                  <a:cubicBezTo>
                    <a:pt x="115" y="164"/>
                    <a:pt x="119" y="147"/>
                    <a:pt x="112" y="133"/>
                  </a:cubicBezTo>
                  <a:cubicBezTo>
                    <a:pt x="104" y="120"/>
                    <a:pt x="87" y="116"/>
                    <a:pt x="74" y="123"/>
                  </a:cubicBezTo>
                  <a:moveTo>
                    <a:pt x="4" y="2"/>
                  </a:moveTo>
                  <a:lnTo>
                    <a:pt x="73" y="122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group 78"/>
          <p:cNvGrpSpPr/>
          <p:nvPr/>
        </p:nvGrpSpPr>
        <p:grpSpPr>
          <a:xfrm rot="21600000">
            <a:off x="3451818" y="2973143"/>
            <a:ext cx="1830953" cy="451834"/>
            <a:chOff x="0" y="0"/>
            <a:chExt cx="1830953" cy="451834"/>
          </a:xfrm>
        </p:grpSpPr>
        <p:sp>
          <p:nvSpPr>
            <p:cNvPr id="1252" name="path 1252"/>
            <p:cNvSpPr/>
            <p:nvPr/>
          </p:nvSpPr>
          <p:spPr>
            <a:xfrm>
              <a:off x="0" y="380632"/>
              <a:ext cx="1621756" cy="7073"/>
            </a:xfrm>
            <a:custGeom>
              <a:avLst/>
              <a:gdLst/>
              <a:ahLst/>
              <a:cxnLst/>
              <a:rect l="0" t="0" r="0" b="0"/>
              <a:pathLst>
                <a:path w="2553" h="11">
                  <a:moveTo>
                    <a:pt x="0" y="4"/>
                  </a:moveTo>
                  <a:lnTo>
                    <a:pt x="2553" y="6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54" name="path 1254"/>
            <p:cNvSpPr/>
            <p:nvPr/>
          </p:nvSpPr>
          <p:spPr>
            <a:xfrm>
              <a:off x="1614247" y="0"/>
              <a:ext cx="216706" cy="451834"/>
            </a:xfrm>
            <a:custGeom>
              <a:avLst/>
              <a:gdLst/>
              <a:ahLst/>
              <a:cxnLst/>
              <a:rect l="0" t="0" r="0" b="0"/>
              <a:pathLst>
                <a:path w="341" h="711">
                  <a:moveTo>
                    <a:pt x="0" y="706"/>
                  </a:moveTo>
                  <a:lnTo>
                    <a:pt x="336" y="706"/>
                  </a:lnTo>
                  <a:lnTo>
                    <a:pt x="336" y="0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56" name="path 1256"/>
          <p:cNvSpPr/>
          <p:nvPr/>
        </p:nvSpPr>
        <p:spPr>
          <a:xfrm>
            <a:off x="5531519" y="2771499"/>
            <a:ext cx="5880" cy="573988"/>
          </a:xfrm>
          <a:custGeom>
            <a:avLst/>
            <a:gdLst/>
            <a:ahLst/>
            <a:cxnLst/>
            <a:rect l="0" t="0" r="0" b="0"/>
            <a:pathLst>
              <a:path w="9" h="903">
                <a:moveTo>
                  <a:pt x="4" y="0"/>
                </a:moveTo>
                <a:lnTo>
                  <a:pt x="4" y="903"/>
                </a:lnTo>
              </a:path>
            </a:pathLst>
          </a:custGeom>
          <a:noFill/>
          <a:ln w="5880" cap="flat">
            <a:solidFill>
              <a:srgbClr val="57AB3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58" name="textbox 1258"/>
          <p:cNvSpPr/>
          <p:nvPr/>
        </p:nvSpPr>
        <p:spPr>
          <a:xfrm>
            <a:off x="5503289" y="2681212"/>
            <a:ext cx="128270" cy="702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tabLst/>
            </a:pPr>
            <a:r>
              <a:rPr sz="6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83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8000"/>
              </a:lnSpc>
              <a:tabLst/>
            </a:pPr>
            <a:r>
              <a:rPr sz="300" kern="0" spc="30" dirty="0">
                <a:solidFill>
                  <a:srgbClr val="231815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endParaRPr sz="300" dirty="0">
              <a:latin typeface="Arial"/>
              <a:ea typeface="Arial"/>
              <a:cs typeface="Arial"/>
            </a:endParaRPr>
          </a:p>
        </p:txBody>
      </p:sp>
      <p:sp>
        <p:nvSpPr>
          <p:cNvPr id="1260" name="path 1260"/>
          <p:cNvSpPr/>
          <p:nvPr/>
        </p:nvSpPr>
        <p:spPr>
          <a:xfrm>
            <a:off x="5515989" y="3505331"/>
            <a:ext cx="35648" cy="130247"/>
          </a:xfrm>
          <a:custGeom>
            <a:avLst/>
            <a:gdLst/>
            <a:ahLst/>
            <a:cxnLst/>
            <a:rect l="0" t="0" r="0" b="0"/>
            <a:pathLst>
              <a:path w="56" h="205">
                <a:moveTo>
                  <a:pt x="28" y="5"/>
                </a:moveTo>
                <a:cubicBezTo>
                  <a:pt x="40" y="5"/>
                  <a:pt x="50" y="15"/>
                  <a:pt x="50" y="28"/>
                </a:cubicBezTo>
                <a:cubicBezTo>
                  <a:pt x="50" y="40"/>
                  <a:pt x="40" y="50"/>
                  <a:pt x="28" y="50"/>
                </a:cubicBezTo>
                <a:cubicBezTo>
                  <a:pt x="15" y="50"/>
                  <a:pt x="5" y="40"/>
                  <a:pt x="5" y="28"/>
                </a:cubicBezTo>
                <a:cubicBezTo>
                  <a:pt x="5" y="15"/>
                  <a:pt x="15" y="5"/>
                  <a:pt x="28" y="5"/>
                </a:cubicBezTo>
                <a:moveTo>
                  <a:pt x="28" y="154"/>
                </a:moveTo>
                <a:cubicBezTo>
                  <a:pt x="40" y="154"/>
                  <a:pt x="50" y="164"/>
                  <a:pt x="50" y="177"/>
                </a:cubicBezTo>
                <a:cubicBezTo>
                  <a:pt x="50" y="189"/>
                  <a:pt x="40" y="199"/>
                  <a:pt x="28" y="199"/>
                </a:cubicBezTo>
                <a:cubicBezTo>
                  <a:pt x="15" y="199"/>
                  <a:pt x="5" y="189"/>
                  <a:pt x="5" y="177"/>
                </a:cubicBezTo>
                <a:cubicBezTo>
                  <a:pt x="5" y="164"/>
                  <a:pt x="15" y="154"/>
                  <a:pt x="28" y="154"/>
                </a:cubicBezTo>
              </a:path>
            </a:pathLst>
          </a:custGeom>
          <a:noFill/>
          <a:ln w="7353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62" name="path 1262"/>
          <p:cNvSpPr/>
          <p:nvPr/>
        </p:nvSpPr>
        <p:spPr>
          <a:xfrm>
            <a:off x="5515989" y="3419442"/>
            <a:ext cx="35648" cy="35661"/>
          </a:xfrm>
          <a:custGeom>
            <a:avLst/>
            <a:gdLst/>
            <a:ahLst/>
            <a:cxnLst/>
            <a:rect l="0" t="0" r="0" b="0"/>
            <a:pathLst>
              <a:path w="56" h="56">
                <a:moveTo>
                  <a:pt x="28" y="5"/>
                </a:moveTo>
                <a:cubicBezTo>
                  <a:pt x="40" y="5"/>
                  <a:pt x="50" y="15"/>
                  <a:pt x="50" y="28"/>
                </a:cubicBezTo>
                <a:cubicBezTo>
                  <a:pt x="50" y="40"/>
                  <a:pt x="40" y="50"/>
                  <a:pt x="28" y="50"/>
                </a:cubicBezTo>
                <a:cubicBezTo>
                  <a:pt x="15" y="50"/>
                  <a:pt x="5" y="40"/>
                  <a:pt x="5" y="28"/>
                </a:cubicBezTo>
                <a:cubicBezTo>
                  <a:pt x="5" y="15"/>
                  <a:pt x="15" y="5"/>
                  <a:pt x="28" y="5"/>
                </a:cubicBezTo>
              </a:path>
            </a:pathLst>
          </a:custGeom>
          <a:noFill/>
          <a:ln w="7353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0" name="group 80"/>
          <p:cNvGrpSpPr/>
          <p:nvPr/>
        </p:nvGrpSpPr>
        <p:grpSpPr>
          <a:xfrm rot="21600000">
            <a:off x="3572767" y="3017004"/>
            <a:ext cx="1949830" cy="603694"/>
            <a:chOff x="0" y="0"/>
            <a:chExt cx="1949830" cy="603694"/>
          </a:xfrm>
        </p:grpSpPr>
        <p:sp>
          <p:nvSpPr>
            <p:cNvPr id="1264" name="path 1264"/>
            <p:cNvSpPr/>
            <p:nvPr/>
          </p:nvSpPr>
          <p:spPr>
            <a:xfrm>
              <a:off x="398030" y="62087"/>
              <a:ext cx="49313" cy="79533"/>
            </a:xfrm>
            <a:custGeom>
              <a:avLst/>
              <a:gdLst/>
              <a:ahLst/>
              <a:cxnLst/>
              <a:rect l="0" t="0" r="0" b="0"/>
              <a:pathLst>
                <a:path w="77" h="125">
                  <a:moveTo>
                    <a:pt x="73" y="2"/>
                  </a:moveTo>
                  <a:lnTo>
                    <a:pt x="4" y="122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6" name="path 1266"/>
            <p:cNvSpPr/>
            <p:nvPr/>
          </p:nvSpPr>
          <p:spPr>
            <a:xfrm>
              <a:off x="0" y="0"/>
              <a:ext cx="1949830" cy="603694"/>
            </a:xfrm>
            <a:custGeom>
              <a:avLst/>
              <a:gdLst/>
              <a:ahLst/>
              <a:cxnLst/>
              <a:rect l="0" t="0" r="0" b="0"/>
              <a:pathLst>
                <a:path w="3070" h="950">
                  <a:moveTo>
                    <a:pt x="4" y="6"/>
                  </a:moveTo>
                  <a:lnTo>
                    <a:pt x="170" y="4"/>
                  </a:lnTo>
                  <a:lnTo>
                    <a:pt x="170" y="943"/>
                  </a:lnTo>
                  <a:lnTo>
                    <a:pt x="1558" y="943"/>
                  </a:lnTo>
                  <a:cubicBezTo>
                    <a:pt x="1558" y="943"/>
                    <a:pt x="1566" y="863"/>
                    <a:pt x="1661" y="863"/>
                  </a:cubicBezTo>
                  <a:cubicBezTo>
                    <a:pt x="1756" y="863"/>
                    <a:pt x="1774" y="946"/>
                    <a:pt x="1774" y="946"/>
                  </a:cubicBezTo>
                  <a:lnTo>
                    <a:pt x="3065" y="946"/>
                  </a:lnTo>
                </a:path>
              </a:pathLst>
            </a:custGeom>
            <a:noFill/>
            <a:ln w="5880" cap="flat">
              <a:solidFill>
                <a:srgbClr val="1692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68" name="path 1268"/>
            <p:cNvSpPr/>
            <p:nvPr/>
          </p:nvSpPr>
          <p:spPr>
            <a:xfrm>
              <a:off x="485228" y="62087"/>
              <a:ext cx="49313" cy="79533"/>
            </a:xfrm>
            <a:custGeom>
              <a:avLst/>
              <a:gdLst/>
              <a:ahLst/>
              <a:cxnLst/>
              <a:rect l="0" t="0" r="0" b="0"/>
              <a:pathLst>
                <a:path w="77" h="125">
                  <a:moveTo>
                    <a:pt x="73" y="2"/>
                  </a:moveTo>
                  <a:lnTo>
                    <a:pt x="4" y="122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70" name="textbox 1270"/>
          <p:cNvSpPr/>
          <p:nvPr/>
        </p:nvSpPr>
        <p:spPr>
          <a:xfrm>
            <a:off x="782344" y="1138043"/>
            <a:ext cx="1828164" cy="5892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9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3.3  Connecti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on Overview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ct val="82000"/>
              </a:lnSpc>
              <a:spcBef>
                <a:spcPts val="3"/>
              </a:spcBef>
              <a:tabLst/>
            </a:pP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3.3.1 System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1272" name="rect 1272"/>
          <p:cNvSpPr/>
          <p:nvPr/>
        </p:nvSpPr>
        <p:spPr>
          <a:xfrm>
            <a:off x="2793655" y="2912420"/>
            <a:ext cx="698436" cy="168592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74" name="table 1274"/>
          <p:cNvGraphicFramePr>
            <a:graphicFrameLocks noGrp="1"/>
          </p:cNvGraphicFramePr>
          <p:nvPr/>
        </p:nvGraphicFramePr>
        <p:xfrm>
          <a:off x="2793655" y="2197934"/>
          <a:ext cx="701040" cy="888365"/>
        </p:xfrm>
        <a:graphic>
          <a:graphicData uri="http://schemas.openxmlformats.org/drawingml/2006/table">
            <a:tbl>
              <a:tblPr/>
              <a:tblGrid>
                <a:gridCol w="701040"/>
              </a:tblGrid>
              <a:tr h="8693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06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200" kern="0" spc="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LU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2420" algn="l" rtl="0" eaLnBrk="0">
                        <a:lnSpc>
                          <a:spcPts val="70"/>
                        </a:lnSpc>
                        <a:spcBef>
                          <a:spcPts val="35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5275" algn="l" rtl="0" eaLnBrk="0">
                        <a:lnSpc>
                          <a:spcPts val="7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      UP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</a:t>
                      </a:r>
                      <a:r>
                        <a:rPr sz="1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      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76" name="table 1276"/>
          <p:cNvGraphicFramePr>
            <a:graphicFrameLocks noGrp="1"/>
          </p:cNvGraphicFramePr>
          <p:nvPr/>
        </p:nvGraphicFramePr>
        <p:xfrm>
          <a:off x="2787745" y="3145276"/>
          <a:ext cx="102235" cy="112394"/>
        </p:xfrm>
        <a:graphic>
          <a:graphicData uri="http://schemas.openxmlformats.org/drawingml/2006/table">
            <a:tbl>
              <a:tblPr/>
              <a:tblGrid>
                <a:gridCol w="102235"/>
              </a:tblGrid>
              <a:tr h="1092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773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" algn="l" rtl="0" eaLnBrk="0">
                        <a:lnSpc>
                          <a:spcPts val="139"/>
                        </a:lnSpc>
                        <a:tabLst>
                          <a:tab pos="82550" algn="l"/>
                        </a:tabLst>
                      </a:pPr>
                      <a:r>
                        <a:rPr sz="200" kern="0" spc="10" dirty="0">
                          <a:solidFill>
                            <a:srgbClr val="231815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200" kern="0" spc="0" dirty="0">
                          <a:solidFill>
                            <a:srgbClr val="231815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200" strike="sngStrike" kern="0" spc="0" dirty="0">
                          <a:solidFill>
                            <a:srgbClr val="231815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8" name="path 1278"/>
          <p:cNvSpPr/>
          <p:nvPr/>
        </p:nvSpPr>
        <p:spPr>
          <a:xfrm>
            <a:off x="2243797" y="3218899"/>
            <a:ext cx="618928" cy="631945"/>
          </a:xfrm>
          <a:custGeom>
            <a:avLst/>
            <a:gdLst/>
            <a:ahLst/>
            <a:cxnLst/>
            <a:rect l="0" t="0" r="0" b="0"/>
            <a:pathLst>
              <a:path w="974" h="995">
                <a:moveTo>
                  <a:pt x="970" y="0"/>
                </a:moveTo>
                <a:lnTo>
                  <a:pt x="970" y="990"/>
                </a:lnTo>
                <a:lnTo>
                  <a:pt x="0" y="990"/>
                </a:lnTo>
              </a:path>
            </a:pathLst>
          </a:custGeom>
          <a:noFill/>
          <a:ln w="588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82" name="group 82"/>
          <p:cNvGrpSpPr/>
          <p:nvPr/>
        </p:nvGrpSpPr>
        <p:grpSpPr>
          <a:xfrm rot="21600000">
            <a:off x="1503290" y="2857405"/>
            <a:ext cx="617027" cy="607952"/>
            <a:chOff x="0" y="0"/>
            <a:chExt cx="617027" cy="607952"/>
          </a:xfrm>
        </p:grpSpPr>
        <p:sp>
          <p:nvSpPr>
            <p:cNvPr id="1280" name="path 1280"/>
            <p:cNvSpPr/>
            <p:nvPr/>
          </p:nvSpPr>
          <p:spPr>
            <a:xfrm>
              <a:off x="0" y="937"/>
              <a:ext cx="615689" cy="607015"/>
            </a:xfrm>
            <a:custGeom>
              <a:avLst/>
              <a:gdLst/>
              <a:ahLst/>
              <a:cxnLst/>
              <a:rect l="0" t="0" r="0" b="0"/>
              <a:pathLst>
                <a:path w="969" h="955">
                  <a:moveTo>
                    <a:pt x="4" y="0"/>
                  </a:moveTo>
                  <a:lnTo>
                    <a:pt x="4" y="951"/>
                  </a:lnTo>
                  <a:lnTo>
                    <a:pt x="969" y="951"/>
                  </a:lnTo>
                </a:path>
              </a:pathLst>
            </a:custGeom>
            <a:noFill/>
            <a:ln w="5880" cap="flat">
              <a:solidFill>
                <a:srgbClr val="23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82" name="path 1282"/>
            <p:cNvSpPr/>
            <p:nvPr/>
          </p:nvSpPr>
          <p:spPr>
            <a:xfrm>
              <a:off x="184528" y="0"/>
              <a:ext cx="432498" cy="525017"/>
            </a:xfrm>
            <a:custGeom>
              <a:avLst/>
              <a:gdLst/>
              <a:ahLst/>
              <a:cxnLst/>
              <a:rect l="0" t="0" r="0" b="0"/>
              <a:pathLst>
                <a:path w="681" h="826">
                  <a:moveTo>
                    <a:pt x="4" y="0"/>
                  </a:moveTo>
                  <a:lnTo>
                    <a:pt x="4" y="822"/>
                  </a:lnTo>
                  <a:lnTo>
                    <a:pt x="681" y="822"/>
                  </a:lnTo>
                </a:path>
              </a:pathLst>
            </a:custGeom>
            <a:noFill/>
            <a:ln w="5867" cap="flat">
              <a:solidFill>
                <a:srgbClr val="23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84" name="path 1284"/>
          <p:cNvSpPr/>
          <p:nvPr/>
        </p:nvSpPr>
        <p:spPr>
          <a:xfrm>
            <a:off x="5201092" y="2519343"/>
            <a:ext cx="427532" cy="5880"/>
          </a:xfrm>
          <a:custGeom>
            <a:avLst/>
            <a:gdLst/>
            <a:ahLst/>
            <a:cxnLst/>
            <a:rect l="0" t="0" r="0" b="0"/>
            <a:pathLst>
              <a:path w="673" h="9">
                <a:moveTo>
                  <a:pt x="673" y="4"/>
                </a:moveTo>
                <a:lnTo>
                  <a:pt x="0" y="4"/>
                </a:ln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6" name="path 1286"/>
          <p:cNvSpPr/>
          <p:nvPr/>
        </p:nvSpPr>
        <p:spPr>
          <a:xfrm>
            <a:off x="5529846" y="2467281"/>
            <a:ext cx="322495" cy="193723"/>
          </a:xfrm>
          <a:custGeom>
            <a:avLst/>
            <a:gdLst/>
            <a:ahLst/>
            <a:cxnLst/>
            <a:rect l="0" t="0" r="0" b="0"/>
            <a:pathLst>
              <a:path w="507" h="305">
                <a:moveTo>
                  <a:pt x="228" y="2"/>
                </a:moveTo>
                <a:lnTo>
                  <a:pt x="2" y="246"/>
                </a:lnTo>
                <a:moveTo>
                  <a:pt x="16" y="258"/>
                </a:moveTo>
                <a:lnTo>
                  <a:pt x="237" y="10"/>
                </a:lnTo>
                <a:moveTo>
                  <a:pt x="506" y="117"/>
                </a:moveTo>
                <a:lnTo>
                  <a:pt x="351" y="208"/>
                </a:lnTo>
                <a:moveTo>
                  <a:pt x="365" y="60"/>
                </a:moveTo>
                <a:lnTo>
                  <a:pt x="280" y="121"/>
                </a:lnTo>
                <a:moveTo>
                  <a:pt x="293" y="129"/>
                </a:moveTo>
                <a:lnTo>
                  <a:pt x="306" y="143"/>
                </a:lnTo>
                <a:lnTo>
                  <a:pt x="362" y="100"/>
                </a:lnTo>
                <a:lnTo>
                  <a:pt x="362" y="76"/>
                </a:lnTo>
                <a:lnTo>
                  <a:pt x="293" y="129"/>
                </a:lnTo>
                <a:close/>
                <a:moveTo>
                  <a:pt x="48" y="231"/>
                </a:moveTo>
                <a:lnTo>
                  <a:pt x="55" y="238"/>
                </a:lnTo>
                <a:lnTo>
                  <a:pt x="174" y="108"/>
                </a:lnTo>
                <a:lnTo>
                  <a:pt x="185" y="119"/>
                </a:lnTo>
                <a:lnTo>
                  <a:pt x="177" y="126"/>
                </a:lnTo>
                <a:lnTo>
                  <a:pt x="192" y="126"/>
                </a:lnTo>
                <a:lnTo>
                  <a:pt x="236" y="105"/>
                </a:lnTo>
                <a:lnTo>
                  <a:pt x="236" y="53"/>
                </a:lnTo>
                <a:lnTo>
                  <a:pt x="225" y="37"/>
                </a:lnTo>
                <a:lnTo>
                  <a:pt x="48" y="231"/>
                </a:lnTo>
                <a:close/>
                <a:moveTo>
                  <a:pt x="258" y="143"/>
                </a:moveTo>
                <a:lnTo>
                  <a:pt x="243" y="126"/>
                </a:lnTo>
                <a:lnTo>
                  <a:pt x="230" y="139"/>
                </a:lnTo>
                <a:lnTo>
                  <a:pt x="166" y="139"/>
                </a:lnTo>
                <a:lnTo>
                  <a:pt x="77" y="229"/>
                </a:lnTo>
                <a:lnTo>
                  <a:pt x="77" y="236"/>
                </a:lnTo>
                <a:lnTo>
                  <a:pt x="139" y="236"/>
                </a:lnTo>
                <a:lnTo>
                  <a:pt x="258" y="143"/>
                </a:lnTo>
                <a:close/>
                <a:moveTo>
                  <a:pt x="267" y="153"/>
                </a:moveTo>
                <a:lnTo>
                  <a:pt x="129" y="258"/>
                </a:lnTo>
                <a:lnTo>
                  <a:pt x="129" y="274"/>
                </a:lnTo>
                <a:lnTo>
                  <a:pt x="156" y="301"/>
                </a:lnTo>
                <a:lnTo>
                  <a:pt x="256" y="243"/>
                </a:lnTo>
                <a:lnTo>
                  <a:pt x="270" y="158"/>
                </a:lnTo>
                <a:lnTo>
                  <a:pt x="267" y="153"/>
                </a:lnTo>
                <a:close/>
                <a:moveTo>
                  <a:pt x="372" y="132"/>
                </a:moveTo>
                <a:lnTo>
                  <a:pt x="404" y="143"/>
                </a:lnTo>
                <a:lnTo>
                  <a:pt x="431" y="143"/>
                </a:lnTo>
                <a:lnTo>
                  <a:pt x="351" y="184"/>
                </a:lnTo>
                <a:lnTo>
                  <a:pt x="344" y="177"/>
                </a:lnTo>
                <a:lnTo>
                  <a:pt x="344" y="153"/>
                </a:lnTo>
                <a:lnTo>
                  <a:pt x="372" y="132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88" name="path 1288"/>
          <p:cNvSpPr/>
          <p:nvPr/>
        </p:nvSpPr>
        <p:spPr>
          <a:xfrm>
            <a:off x="5611802" y="2597753"/>
            <a:ext cx="177279" cy="210426"/>
          </a:xfrm>
          <a:custGeom>
            <a:avLst/>
            <a:gdLst/>
            <a:ahLst/>
            <a:cxnLst/>
            <a:rect l="0" t="0" r="0" b="0"/>
            <a:pathLst>
              <a:path w="279" h="331">
                <a:moveTo>
                  <a:pt x="22" y="91"/>
                </a:moveTo>
                <a:lnTo>
                  <a:pt x="3" y="109"/>
                </a:lnTo>
                <a:lnTo>
                  <a:pt x="13" y="120"/>
                </a:lnTo>
                <a:lnTo>
                  <a:pt x="124" y="56"/>
                </a:lnTo>
                <a:lnTo>
                  <a:pt x="82" y="325"/>
                </a:lnTo>
                <a:lnTo>
                  <a:pt x="103" y="325"/>
                </a:lnTo>
                <a:lnTo>
                  <a:pt x="103" y="316"/>
                </a:lnTo>
                <a:lnTo>
                  <a:pt x="169" y="275"/>
                </a:lnTo>
                <a:lnTo>
                  <a:pt x="181" y="275"/>
                </a:lnTo>
                <a:lnTo>
                  <a:pt x="248" y="317"/>
                </a:lnTo>
                <a:lnTo>
                  <a:pt x="248" y="328"/>
                </a:lnTo>
                <a:lnTo>
                  <a:pt x="275" y="328"/>
                </a:lnTo>
                <a:lnTo>
                  <a:pt x="222" y="3"/>
                </a:lnTo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0" name="textbox 1290"/>
          <p:cNvSpPr/>
          <p:nvPr/>
        </p:nvSpPr>
        <p:spPr>
          <a:xfrm>
            <a:off x="5692030" y="2650134"/>
            <a:ext cx="59055" cy="61594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244" rIns="0" bIns="0"/>
          <a:lstStyle/>
          <a:p>
            <a:pPr algn="l" rtl="0" eaLnBrk="0">
              <a:lnSpc>
                <a:spcPct val="74000"/>
              </a:lnSpc>
              <a:spcBef>
                <a:spcPts val="2"/>
              </a:spcBef>
              <a:tabLst/>
            </a:pPr>
            <a:r>
              <a:rPr sz="300" kern="0" spc="-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sz="300" dirty="0">
              <a:latin typeface="Arial"/>
              <a:ea typeface="Arial"/>
              <a:cs typeface="Arial"/>
            </a:endParaRPr>
          </a:p>
        </p:txBody>
      </p:sp>
      <p:sp>
        <p:nvSpPr>
          <p:cNvPr id="1292" name="path 1292"/>
          <p:cNvSpPr/>
          <p:nvPr/>
        </p:nvSpPr>
        <p:spPr>
          <a:xfrm>
            <a:off x="5678768" y="2746923"/>
            <a:ext cx="38049" cy="43357"/>
          </a:xfrm>
          <a:custGeom>
            <a:avLst/>
            <a:gdLst/>
            <a:ahLst/>
            <a:cxnLst/>
            <a:rect l="0" t="0" r="0" b="0"/>
            <a:pathLst>
              <a:path w="59" h="68">
                <a:moveTo>
                  <a:pt x="3" y="64"/>
                </a:moveTo>
                <a:lnTo>
                  <a:pt x="56" y="32"/>
                </a:lnTo>
                <a:lnTo>
                  <a:pt x="11" y="3"/>
                </a:lnTo>
                <a:lnTo>
                  <a:pt x="3" y="64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4" name="path 1294"/>
          <p:cNvSpPr/>
          <p:nvPr/>
        </p:nvSpPr>
        <p:spPr>
          <a:xfrm>
            <a:off x="5734459" y="2746915"/>
            <a:ext cx="40093" cy="44615"/>
          </a:xfrm>
          <a:custGeom>
            <a:avLst/>
            <a:gdLst/>
            <a:ahLst/>
            <a:cxnLst/>
            <a:rect l="0" t="0" r="0" b="0"/>
            <a:pathLst>
              <a:path w="63" h="70">
                <a:moveTo>
                  <a:pt x="3" y="30"/>
                </a:moveTo>
                <a:lnTo>
                  <a:pt x="50" y="3"/>
                </a:lnTo>
                <a:lnTo>
                  <a:pt x="59" y="66"/>
                </a:lnTo>
                <a:lnTo>
                  <a:pt x="3" y="30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6" name="path 1296"/>
          <p:cNvSpPr/>
          <p:nvPr/>
        </p:nvSpPr>
        <p:spPr>
          <a:xfrm>
            <a:off x="5636839" y="2177882"/>
            <a:ext cx="586776" cy="630497"/>
          </a:xfrm>
          <a:custGeom>
            <a:avLst/>
            <a:gdLst/>
            <a:ahLst/>
            <a:cxnLst/>
            <a:rect l="0" t="0" r="0" b="0"/>
            <a:pathLst>
              <a:path w="924" h="992">
                <a:moveTo>
                  <a:pt x="402" y="2"/>
                </a:moveTo>
                <a:lnTo>
                  <a:pt x="2" y="471"/>
                </a:lnTo>
                <a:lnTo>
                  <a:pt x="19" y="488"/>
                </a:lnTo>
                <a:lnTo>
                  <a:pt x="422" y="17"/>
                </a:lnTo>
                <a:moveTo>
                  <a:pt x="823" y="2"/>
                </a:moveTo>
                <a:lnTo>
                  <a:pt x="683" y="111"/>
                </a:lnTo>
                <a:moveTo>
                  <a:pt x="683" y="190"/>
                </a:moveTo>
                <a:lnTo>
                  <a:pt x="806" y="249"/>
                </a:lnTo>
                <a:lnTo>
                  <a:pt x="905" y="199"/>
                </a:lnTo>
                <a:moveTo>
                  <a:pt x="922" y="217"/>
                </a:moveTo>
                <a:lnTo>
                  <a:pt x="634" y="387"/>
                </a:lnTo>
                <a:moveTo>
                  <a:pt x="658" y="111"/>
                </a:moveTo>
                <a:lnTo>
                  <a:pt x="500" y="225"/>
                </a:lnTo>
                <a:moveTo>
                  <a:pt x="549" y="263"/>
                </a:moveTo>
                <a:lnTo>
                  <a:pt x="654" y="185"/>
                </a:lnTo>
                <a:moveTo>
                  <a:pt x="654" y="140"/>
                </a:moveTo>
                <a:lnTo>
                  <a:pt x="525" y="239"/>
                </a:lnTo>
                <a:moveTo>
                  <a:pt x="324" y="193"/>
                </a:moveTo>
                <a:lnTo>
                  <a:pt x="103" y="435"/>
                </a:lnTo>
                <a:lnTo>
                  <a:pt x="90" y="422"/>
                </a:lnTo>
                <a:lnTo>
                  <a:pt x="406" y="54"/>
                </a:lnTo>
                <a:moveTo>
                  <a:pt x="288" y="259"/>
                </a:moveTo>
                <a:lnTo>
                  <a:pt x="120" y="426"/>
                </a:lnTo>
                <a:lnTo>
                  <a:pt x="120" y="440"/>
                </a:lnTo>
                <a:lnTo>
                  <a:pt x="239" y="440"/>
                </a:lnTo>
                <a:lnTo>
                  <a:pt x="460" y="263"/>
                </a:lnTo>
                <a:moveTo>
                  <a:pt x="476" y="283"/>
                </a:moveTo>
                <a:lnTo>
                  <a:pt x="219" y="480"/>
                </a:lnTo>
                <a:lnTo>
                  <a:pt x="219" y="511"/>
                </a:lnTo>
                <a:lnTo>
                  <a:pt x="268" y="560"/>
                </a:lnTo>
                <a:lnTo>
                  <a:pt x="456" y="451"/>
                </a:lnTo>
                <a:lnTo>
                  <a:pt x="480" y="293"/>
                </a:lnTo>
                <a:lnTo>
                  <a:pt x="476" y="283"/>
                </a:lnTo>
                <a:close/>
                <a:moveTo>
                  <a:pt x="673" y="244"/>
                </a:moveTo>
                <a:lnTo>
                  <a:pt x="732" y="263"/>
                </a:lnTo>
                <a:lnTo>
                  <a:pt x="781" y="263"/>
                </a:lnTo>
                <a:lnTo>
                  <a:pt x="634" y="342"/>
                </a:lnTo>
                <a:lnTo>
                  <a:pt x="619" y="328"/>
                </a:lnTo>
                <a:lnTo>
                  <a:pt x="619" y="283"/>
                </a:lnTo>
                <a:lnTo>
                  <a:pt x="673" y="244"/>
                </a:lnTo>
                <a:close/>
                <a:moveTo>
                  <a:pt x="480" y="293"/>
                </a:moveTo>
                <a:lnTo>
                  <a:pt x="500" y="313"/>
                </a:lnTo>
                <a:lnTo>
                  <a:pt x="530" y="283"/>
                </a:lnTo>
                <a:lnTo>
                  <a:pt x="549" y="303"/>
                </a:lnTo>
                <a:lnTo>
                  <a:pt x="574" y="279"/>
                </a:lnTo>
                <a:lnTo>
                  <a:pt x="603" y="308"/>
                </a:lnTo>
                <a:lnTo>
                  <a:pt x="619" y="303"/>
                </a:lnTo>
                <a:moveTo>
                  <a:pt x="263" y="554"/>
                </a:moveTo>
                <a:lnTo>
                  <a:pt x="238" y="572"/>
                </a:lnTo>
                <a:lnTo>
                  <a:pt x="263" y="584"/>
                </a:lnTo>
                <a:lnTo>
                  <a:pt x="451" y="486"/>
                </a:lnTo>
                <a:lnTo>
                  <a:pt x="372" y="989"/>
                </a:lnTo>
                <a:lnTo>
                  <a:pt x="411" y="989"/>
                </a:lnTo>
                <a:lnTo>
                  <a:pt x="411" y="970"/>
                </a:lnTo>
                <a:lnTo>
                  <a:pt x="535" y="895"/>
                </a:lnTo>
                <a:lnTo>
                  <a:pt x="559" y="895"/>
                </a:lnTo>
                <a:lnTo>
                  <a:pt x="683" y="974"/>
                </a:lnTo>
                <a:moveTo>
                  <a:pt x="732" y="992"/>
                </a:moveTo>
                <a:lnTo>
                  <a:pt x="634" y="387"/>
                </a:lnTo>
                <a:moveTo>
                  <a:pt x="422" y="940"/>
                </a:moveTo>
                <a:lnTo>
                  <a:pt x="520" y="880"/>
                </a:lnTo>
                <a:lnTo>
                  <a:pt x="436" y="826"/>
                </a:lnTo>
                <a:lnTo>
                  <a:pt x="422" y="940"/>
                </a:lnTo>
                <a:close/>
                <a:moveTo>
                  <a:pt x="585" y="875"/>
                </a:moveTo>
                <a:lnTo>
                  <a:pt x="673" y="826"/>
                </a:lnTo>
                <a:moveTo>
                  <a:pt x="688" y="944"/>
                </a:moveTo>
                <a:lnTo>
                  <a:pt x="585" y="875"/>
                </a:lnTo>
                <a:moveTo>
                  <a:pt x="456" y="806"/>
                </a:moveTo>
                <a:lnTo>
                  <a:pt x="549" y="737"/>
                </a:lnTo>
                <a:lnTo>
                  <a:pt x="654" y="806"/>
                </a:lnTo>
                <a:lnTo>
                  <a:pt x="554" y="866"/>
                </a:lnTo>
                <a:lnTo>
                  <a:pt x="456" y="806"/>
                </a:lnTo>
                <a:close/>
                <a:moveTo>
                  <a:pt x="456" y="663"/>
                </a:moveTo>
                <a:lnTo>
                  <a:pt x="436" y="786"/>
                </a:lnTo>
                <a:lnTo>
                  <a:pt x="535" y="717"/>
                </a:lnTo>
                <a:lnTo>
                  <a:pt x="456" y="663"/>
                </a:lnTo>
                <a:close/>
                <a:moveTo>
                  <a:pt x="643" y="668"/>
                </a:moveTo>
                <a:lnTo>
                  <a:pt x="574" y="717"/>
                </a:lnTo>
                <a:lnTo>
                  <a:pt x="663" y="777"/>
                </a:lnTo>
                <a:lnTo>
                  <a:pt x="643" y="668"/>
                </a:lnTo>
                <a:close/>
                <a:moveTo>
                  <a:pt x="554" y="708"/>
                </a:moveTo>
                <a:lnTo>
                  <a:pt x="485" y="648"/>
                </a:lnTo>
                <a:lnTo>
                  <a:pt x="554" y="599"/>
                </a:lnTo>
                <a:lnTo>
                  <a:pt x="619" y="643"/>
                </a:lnTo>
                <a:lnTo>
                  <a:pt x="554" y="708"/>
                </a:lnTo>
                <a:close/>
                <a:moveTo>
                  <a:pt x="530" y="585"/>
                </a:moveTo>
                <a:lnTo>
                  <a:pt x="476" y="540"/>
                </a:lnTo>
                <a:lnTo>
                  <a:pt x="460" y="629"/>
                </a:lnTo>
                <a:lnTo>
                  <a:pt x="530" y="585"/>
                </a:lnTo>
                <a:close/>
                <a:moveTo>
                  <a:pt x="623" y="540"/>
                </a:moveTo>
                <a:lnTo>
                  <a:pt x="569" y="579"/>
                </a:lnTo>
                <a:lnTo>
                  <a:pt x="638" y="629"/>
                </a:lnTo>
                <a:lnTo>
                  <a:pt x="623" y="540"/>
                </a:lnTo>
                <a:close/>
                <a:moveTo>
                  <a:pt x="554" y="565"/>
                </a:moveTo>
                <a:lnTo>
                  <a:pt x="500" y="530"/>
                </a:lnTo>
                <a:lnTo>
                  <a:pt x="549" y="491"/>
                </a:lnTo>
                <a:lnTo>
                  <a:pt x="603" y="525"/>
                </a:lnTo>
                <a:lnTo>
                  <a:pt x="554" y="565"/>
                </a:lnTo>
                <a:close/>
                <a:moveTo>
                  <a:pt x="485" y="451"/>
                </a:moveTo>
                <a:lnTo>
                  <a:pt x="476" y="511"/>
                </a:lnTo>
                <a:lnTo>
                  <a:pt x="530" y="480"/>
                </a:lnTo>
                <a:lnTo>
                  <a:pt x="485" y="451"/>
                </a:lnTo>
                <a:close/>
                <a:moveTo>
                  <a:pt x="614" y="451"/>
                </a:moveTo>
                <a:lnTo>
                  <a:pt x="569" y="480"/>
                </a:lnTo>
                <a:lnTo>
                  <a:pt x="623" y="520"/>
                </a:lnTo>
                <a:lnTo>
                  <a:pt x="614" y="451"/>
                </a:lnTo>
                <a:close/>
                <a:moveTo>
                  <a:pt x="554" y="411"/>
                </a:moveTo>
                <a:lnTo>
                  <a:pt x="520" y="436"/>
                </a:lnTo>
                <a:lnTo>
                  <a:pt x="549" y="466"/>
                </a:lnTo>
                <a:lnTo>
                  <a:pt x="585" y="442"/>
                </a:lnTo>
                <a:lnTo>
                  <a:pt x="554" y="411"/>
                </a:lnTo>
                <a:close/>
                <a:moveTo>
                  <a:pt x="569" y="328"/>
                </a:moveTo>
                <a:lnTo>
                  <a:pt x="587" y="345"/>
                </a:lnTo>
                <a:lnTo>
                  <a:pt x="585" y="313"/>
                </a:lnTo>
                <a:lnTo>
                  <a:pt x="569" y="328"/>
                </a:lnTo>
                <a:close/>
                <a:moveTo>
                  <a:pt x="69" y="466"/>
                </a:moveTo>
                <a:lnTo>
                  <a:pt x="59" y="458"/>
                </a:lnTo>
                <a:moveTo>
                  <a:pt x="56" y="480"/>
                </a:moveTo>
                <a:lnTo>
                  <a:pt x="236" y="480"/>
                </a:lnTo>
                <a:lnTo>
                  <a:pt x="277" y="449"/>
                </a:lnTo>
                <a:lnTo>
                  <a:pt x="284" y="457"/>
                </a:lnTo>
                <a:lnTo>
                  <a:pt x="209" y="516"/>
                </a:lnTo>
                <a:lnTo>
                  <a:pt x="209" y="559"/>
                </a:lnTo>
                <a:lnTo>
                  <a:pt x="276" y="590"/>
                </a:lnTo>
                <a:lnTo>
                  <a:pt x="328" y="564"/>
                </a:lnTo>
                <a:lnTo>
                  <a:pt x="337" y="573"/>
                </a:lnTo>
                <a:moveTo>
                  <a:pt x="112" y="576"/>
                </a:moveTo>
                <a:lnTo>
                  <a:pt x="85" y="550"/>
                </a:lnTo>
                <a:lnTo>
                  <a:pt x="85" y="502"/>
                </a:lnTo>
                <a:lnTo>
                  <a:pt x="196" y="502"/>
                </a:lnTo>
                <a:lnTo>
                  <a:pt x="196" y="516"/>
                </a:lnTo>
                <a:moveTo>
                  <a:pt x="101" y="614"/>
                </a:moveTo>
                <a:lnTo>
                  <a:pt x="112" y="624"/>
                </a:lnTo>
                <a:lnTo>
                  <a:pt x="127" y="609"/>
                </a:lnTo>
                <a:lnTo>
                  <a:pt x="138" y="619"/>
                </a:lnTo>
                <a:lnTo>
                  <a:pt x="151" y="606"/>
                </a:lnTo>
                <a:lnTo>
                  <a:pt x="167" y="621"/>
                </a:lnTo>
                <a:lnTo>
                  <a:pt x="175" y="619"/>
                </a:lnTo>
                <a:moveTo>
                  <a:pt x="88" y="889"/>
                </a:moveTo>
                <a:lnTo>
                  <a:pt x="138" y="852"/>
                </a:lnTo>
                <a:moveTo>
                  <a:pt x="193" y="889"/>
                </a:moveTo>
                <a:lnTo>
                  <a:pt x="141" y="921"/>
                </a:lnTo>
                <a:lnTo>
                  <a:pt x="88" y="889"/>
                </a:lnTo>
                <a:moveTo>
                  <a:pt x="188" y="814"/>
                </a:moveTo>
                <a:lnTo>
                  <a:pt x="151" y="842"/>
                </a:lnTo>
                <a:lnTo>
                  <a:pt x="198" y="873"/>
                </a:lnTo>
                <a:lnTo>
                  <a:pt x="188" y="814"/>
                </a:lnTo>
                <a:close/>
                <a:moveTo>
                  <a:pt x="177" y="747"/>
                </a:moveTo>
                <a:lnTo>
                  <a:pt x="148" y="767"/>
                </a:lnTo>
                <a:lnTo>
                  <a:pt x="186" y="794"/>
                </a:lnTo>
                <a:lnTo>
                  <a:pt x="177" y="747"/>
                </a:lnTo>
                <a:close/>
                <a:moveTo>
                  <a:pt x="141" y="759"/>
                </a:moveTo>
                <a:lnTo>
                  <a:pt x="112" y="740"/>
                </a:lnTo>
                <a:lnTo>
                  <a:pt x="138" y="719"/>
                </a:lnTo>
                <a:lnTo>
                  <a:pt x="167" y="738"/>
                </a:lnTo>
                <a:lnTo>
                  <a:pt x="141" y="759"/>
                </a:lnTo>
                <a:close/>
                <a:moveTo>
                  <a:pt x="103" y="699"/>
                </a:moveTo>
                <a:lnTo>
                  <a:pt x="98" y="730"/>
                </a:lnTo>
                <a:lnTo>
                  <a:pt x="127" y="714"/>
                </a:lnTo>
                <a:lnTo>
                  <a:pt x="103" y="699"/>
                </a:lnTo>
                <a:close/>
                <a:moveTo>
                  <a:pt x="172" y="699"/>
                </a:moveTo>
                <a:lnTo>
                  <a:pt x="148" y="714"/>
                </a:lnTo>
                <a:lnTo>
                  <a:pt x="177" y="735"/>
                </a:lnTo>
                <a:lnTo>
                  <a:pt x="172" y="699"/>
                </a:lnTo>
                <a:close/>
                <a:moveTo>
                  <a:pt x="141" y="678"/>
                </a:moveTo>
                <a:lnTo>
                  <a:pt x="122" y="690"/>
                </a:lnTo>
                <a:lnTo>
                  <a:pt x="138" y="707"/>
                </a:lnTo>
                <a:lnTo>
                  <a:pt x="157" y="693"/>
                </a:lnTo>
                <a:lnTo>
                  <a:pt x="141" y="678"/>
                </a:lnTo>
                <a:close/>
                <a:moveTo>
                  <a:pt x="106" y="683"/>
                </a:moveTo>
                <a:lnTo>
                  <a:pt x="124" y="664"/>
                </a:lnTo>
                <a:lnTo>
                  <a:pt x="112" y="650"/>
                </a:lnTo>
                <a:lnTo>
                  <a:pt x="106" y="683"/>
                </a:lnTo>
                <a:close/>
                <a:moveTo>
                  <a:pt x="167" y="650"/>
                </a:moveTo>
                <a:lnTo>
                  <a:pt x="151" y="667"/>
                </a:lnTo>
                <a:lnTo>
                  <a:pt x="172" y="688"/>
                </a:lnTo>
                <a:lnTo>
                  <a:pt x="167" y="650"/>
                </a:lnTo>
                <a:close/>
                <a:moveTo>
                  <a:pt x="141" y="635"/>
                </a:moveTo>
                <a:lnTo>
                  <a:pt x="129" y="645"/>
                </a:lnTo>
                <a:lnTo>
                  <a:pt x="141" y="656"/>
                </a:lnTo>
                <a:lnTo>
                  <a:pt x="151" y="645"/>
                </a:lnTo>
                <a:lnTo>
                  <a:pt x="141" y="635"/>
                </a:lnTo>
                <a:close/>
                <a:moveTo>
                  <a:pt x="114" y="638"/>
                </a:moveTo>
                <a:lnTo>
                  <a:pt x="128" y="631"/>
                </a:lnTo>
                <a:lnTo>
                  <a:pt x="119" y="621"/>
                </a:lnTo>
                <a:lnTo>
                  <a:pt x="114" y="638"/>
                </a:lnTo>
                <a:close/>
                <a:moveTo>
                  <a:pt x="114" y="638"/>
                </a:moveTo>
                <a:lnTo>
                  <a:pt x="128" y="631"/>
                </a:lnTo>
                <a:lnTo>
                  <a:pt x="119" y="621"/>
                </a:lnTo>
                <a:lnTo>
                  <a:pt x="114" y="638"/>
                </a:lnTo>
                <a:close/>
                <a:moveTo>
                  <a:pt x="148" y="633"/>
                </a:moveTo>
                <a:lnTo>
                  <a:pt x="158" y="641"/>
                </a:lnTo>
                <a:lnTo>
                  <a:pt x="157" y="624"/>
                </a:lnTo>
                <a:lnTo>
                  <a:pt x="148" y="633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98" name="path 1298"/>
          <p:cNvSpPr/>
          <p:nvPr/>
        </p:nvSpPr>
        <p:spPr>
          <a:xfrm>
            <a:off x="2257193" y="3218899"/>
            <a:ext cx="557841" cy="550500"/>
          </a:xfrm>
          <a:custGeom>
            <a:avLst/>
            <a:gdLst/>
            <a:ahLst/>
            <a:cxnLst/>
            <a:rect l="0" t="0" r="0" b="0"/>
            <a:pathLst>
              <a:path w="878" h="866">
                <a:moveTo>
                  <a:pt x="873" y="0"/>
                </a:moveTo>
                <a:lnTo>
                  <a:pt x="873" y="862"/>
                </a:lnTo>
                <a:lnTo>
                  <a:pt x="0" y="862"/>
                </a:lnTo>
              </a:path>
            </a:pathLst>
          </a:custGeom>
          <a:noFill/>
          <a:ln w="588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00" name="path 1300"/>
          <p:cNvSpPr/>
          <p:nvPr/>
        </p:nvSpPr>
        <p:spPr>
          <a:xfrm>
            <a:off x="2798759" y="3193351"/>
            <a:ext cx="74361" cy="26670"/>
          </a:xfrm>
          <a:custGeom>
            <a:avLst/>
            <a:gdLst/>
            <a:ahLst/>
            <a:cxnLst/>
            <a:rect l="0" t="0" r="0" b="0"/>
            <a:pathLst>
              <a:path w="117" h="42">
                <a:moveTo>
                  <a:pt x="21" y="1"/>
                </a:moveTo>
                <a:cubicBezTo>
                  <a:pt x="31" y="1"/>
                  <a:pt x="40" y="10"/>
                  <a:pt x="40" y="20"/>
                </a:cubicBezTo>
                <a:cubicBezTo>
                  <a:pt x="40" y="31"/>
                  <a:pt x="31" y="40"/>
                  <a:pt x="21" y="40"/>
                </a:cubicBezTo>
                <a:cubicBezTo>
                  <a:pt x="10" y="40"/>
                  <a:pt x="1" y="31"/>
                  <a:pt x="1" y="20"/>
                </a:cubicBezTo>
                <a:cubicBezTo>
                  <a:pt x="1" y="10"/>
                  <a:pt x="10" y="1"/>
                  <a:pt x="21" y="1"/>
                </a:cubicBezTo>
                <a:moveTo>
                  <a:pt x="96" y="1"/>
                </a:moveTo>
                <a:cubicBezTo>
                  <a:pt x="106" y="1"/>
                  <a:pt x="115" y="10"/>
                  <a:pt x="115" y="20"/>
                </a:cubicBezTo>
                <a:cubicBezTo>
                  <a:pt x="115" y="31"/>
                  <a:pt x="106" y="40"/>
                  <a:pt x="96" y="40"/>
                </a:cubicBezTo>
                <a:cubicBezTo>
                  <a:pt x="85" y="40"/>
                  <a:pt x="76" y="31"/>
                  <a:pt x="76" y="20"/>
                </a:cubicBezTo>
                <a:cubicBezTo>
                  <a:pt x="76" y="10"/>
                  <a:pt x="85" y="1"/>
                  <a:pt x="96" y="1"/>
                </a:cubicBezTo>
              </a:path>
            </a:pathLst>
          </a:custGeom>
          <a:noFill/>
          <a:ln w="2235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02" name="table 1302"/>
          <p:cNvGraphicFramePr>
            <a:graphicFrameLocks noGrp="1"/>
          </p:cNvGraphicFramePr>
          <p:nvPr/>
        </p:nvGraphicFramePr>
        <p:xfrm>
          <a:off x="2898375" y="3144399"/>
          <a:ext cx="102235" cy="112394"/>
        </p:xfrm>
        <a:graphic>
          <a:graphicData uri="http://schemas.openxmlformats.org/drawingml/2006/table">
            <a:tbl>
              <a:tblPr/>
              <a:tblGrid>
                <a:gridCol w="49530"/>
                <a:gridCol w="52705"/>
              </a:tblGrid>
              <a:tr h="1123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778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" algn="l" rtl="0" eaLnBrk="0">
                        <a:lnSpc>
                          <a:spcPts val="139"/>
                        </a:lnSpc>
                        <a:tabLst/>
                      </a:pPr>
                      <a:r>
                        <a:rPr sz="200" kern="0" spc="10" dirty="0">
                          <a:solidFill>
                            <a:srgbClr val="231815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34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4" name="group 84"/>
          <p:cNvGrpSpPr/>
          <p:nvPr/>
        </p:nvGrpSpPr>
        <p:grpSpPr>
          <a:xfrm rot="21600000">
            <a:off x="2958917" y="3166706"/>
            <a:ext cx="26670" cy="53315"/>
            <a:chOff x="0" y="0"/>
            <a:chExt cx="26670" cy="53315"/>
          </a:xfrm>
        </p:grpSpPr>
        <p:sp>
          <p:nvSpPr>
            <p:cNvPr id="1304" name="path 1304"/>
            <p:cNvSpPr/>
            <p:nvPr/>
          </p:nvSpPr>
          <p:spPr>
            <a:xfrm>
              <a:off x="3751" y="0"/>
              <a:ext cx="18834" cy="3288"/>
            </a:xfrm>
            <a:custGeom>
              <a:avLst/>
              <a:gdLst/>
              <a:ahLst/>
              <a:cxnLst/>
              <a:rect l="0" t="0" r="0" b="0"/>
              <a:pathLst>
                <a:path w="29" h="5">
                  <a:moveTo>
                    <a:pt x="0" y="5"/>
                  </a:moveTo>
                  <a:lnTo>
                    <a:pt x="29" y="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3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06" name="path 1306"/>
            <p:cNvSpPr/>
            <p:nvPr/>
          </p:nvSpPr>
          <p:spPr>
            <a:xfrm>
              <a:off x="0" y="26644"/>
              <a:ext cx="26670" cy="26670"/>
            </a:xfrm>
            <a:custGeom>
              <a:avLst/>
              <a:gdLst/>
              <a:ahLst/>
              <a:cxnLst/>
              <a:rect l="0" t="0" r="0" b="0"/>
              <a:pathLst>
                <a:path w="42" h="42">
                  <a:moveTo>
                    <a:pt x="21" y="1"/>
                  </a:moveTo>
                  <a:cubicBezTo>
                    <a:pt x="31" y="1"/>
                    <a:pt x="40" y="10"/>
                    <a:pt x="40" y="20"/>
                  </a:cubicBezTo>
                  <a:cubicBezTo>
                    <a:pt x="40" y="31"/>
                    <a:pt x="31" y="40"/>
                    <a:pt x="21" y="40"/>
                  </a:cubicBezTo>
                  <a:cubicBezTo>
                    <a:pt x="10" y="40"/>
                    <a:pt x="1" y="31"/>
                    <a:pt x="1" y="20"/>
                  </a:cubicBezTo>
                  <a:cubicBezTo>
                    <a:pt x="1" y="10"/>
                    <a:pt x="10" y="1"/>
                    <a:pt x="21" y="1"/>
                  </a:cubicBezTo>
                </a:path>
              </a:pathLst>
            </a:custGeom>
            <a:noFill/>
            <a:ln w="2235" cap="flat">
              <a:solidFill>
                <a:srgbClr val="23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08" name="path 1308"/>
          <p:cNvSpPr/>
          <p:nvPr/>
        </p:nvSpPr>
        <p:spPr>
          <a:xfrm>
            <a:off x="2910766" y="3193351"/>
            <a:ext cx="26670" cy="26670"/>
          </a:xfrm>
          <a:custGeom>
            <a:avLst/>
            <a:gdLst/>
            <a:ahLst/>
            <a:cxnLst/>
            <a:rect l="0" t="0" r="0" b="0"/>
            <a:pathLst>
              <a:path w="42" h="42">
                <a:moveTo>
                  <a:pt x="21" y="1"/>
                </a:moveTo>
                <a:cubicBezTo>
                  <a:pt x="31" y="1"/>
                  <a:pt x="40" y="10"/>
                  <a:pt x="40" y="20"/>
                </a:cubicBezTo>
                <a:cubicBezTo>
                  <a:pt x="40" y="31"/>
                  <a:pt x="31" y="40"/>
                  <a:pt x="21" y="40"/>
                </a:cubicBezTo>
                <a:cubicBezTo>
                  <a:pt x="10" y="40"/>
                  <a:pt x="1" y="31"/>
                  <a:pt x="1" y="20"/>
                </a:cubicBezTo>
                <a:cubicBezTo>
                  <a:pt x="1" y="10"/>
                  <a:pt x="10" y="1"/>
                  <a:pt x="21" y="1"/>
                </a:cubicBezTo>
              </a:path>
            </a:pathLst>
          </a:custGeom>
          <a:noFill/>
          <a:ln w="2235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0" name="path 1310"/>
          <p:cNvSpPr/>
          <p:nvPr/>
        </p:nvSpPr>
        <p:spPr>
          <a:xfrm>
            <a:off x="2251624" y="3215953"/>
            <a:ext cx="723557" cy="248958"/>
          </a:xfrm>
          <a:custGeom>
            <a:avLst/>
            <a:gdLst/>
            <a:ahLst/>
            <a:cxnLst/>
            <a:rect l="0" t="0" r="0" b="0"/>
            <a:pathLst>
              <a:path w="1139" h="392">
                <a:moveTo>
                  <a:pt x="5" y="260"/>
                </a:moveTo>
                <a:lnTo>
                  <a:pt x="849" y="260"/>
                </a:lnTo>
                <a:cubicBezTo>
                  <a:pt x="849" y="260"/>
                  <a:pt x="858" y="202"/>
                  <a:pt x="922" y="203"/>
                </a:cubicBezTo>
                <a:cubicBezTo>
                  <a:pt x="985" y="204"/>
                  <a:pt x="993" y="254"/>
                  <a:pt x="993" y="254"/>
                </a:cubicBezTo>
                <a:lnTo>
                  <a:pt x="1059" y="254"/>
                </a:lnTo>
                <a:lnTo>
                  <a:pt x="1059" y="4"/>
                </a:lnTo>
                <a:moveTo>
                  <a:pt x="4" y="387"/>
                </a:moveTo>
                <a:lnTo>
                  <a:pt x="847" y="387"/>
                </a:lnTo>
                <a:cubicBezTo>
                  <a:pt x="847" y="387"/>
                  <a:pt x="857" y="329"/>
                  <a:pt x="920" y="330"/>
                </a:cubicBezTo>
                <a:cubicBezTo>
                  <a:pt x="984" y="331"/>
                  <a:pt x="991" y="381"/>
                  <a:pt x="991" y="381"/>
                </a:cubicBezTo>
                <a:lnTo>
                  <a:pt x="1134" y="381"/>
                </a:lnTo>
                <a:lnTo>
                  <a:pt x="1134" y="4"/>
                </a:lnTo>
              </a:path>
            </a:pathLst>
          </a:custGeom>
          <a:noFill/>
          <a:ln w="588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2" name="path 1312"/>
          <p:cNvSpPr/>
          <p:nvPr/>
        </p:nvSpPr>
        <p:spPr>
          <a:xfrm>
            <a:off x="4231683" y="2627928"/>
            <a:ext cx="46964" cy="162038"/>
          </a:xfrm>
          <a:custGeom>
            <a:avLst/>
            <a:gdLst/>
            <a:ahLst/>
            <a:cxnLst/>
            <a:rect l="0" t="0" r="0" b="0"/>
            <a:pathLst>
              <a:path w="73" h="255">
                <a:moveTo>
                  <a:pt x="1" y="253"/>
                </a:moveTo>
                <a:lnTo>
                  <a:pt x="1" y="253"/>
                </a:lnTo>
                <a:cubicBezTo>
                  <a:pt x="40" y="253"/>
                  <a:pt x="72" y="221"/>
                  <a:pt x="72" y="183"/>
                </a:cubicBezTo>
                <a:lnTo>
                  <a:pt x="72" y="72"/>
                </a:lnTo>
                <a:cubicBezTo>
                  <a:pt x="72" y="33"/>
                  <a:pt x="40" y="1"/>
                  <a:pt x="1" y="1"/>
                </a:cubicBezTo>
                <a:lnTo>
                  <a:pt x="1" y="253"/>
                </a:lnTo>
                <a:close/>
              </a:path>
            </a:pathLst>
          </a:custGeom>
          <a:noFill/>
          <a:ln w="24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14" name="picture 13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73826" y="2556428"/>
            <a:ext cx="549488" cy="320700"/>
          </a:xfrm>
          <a:prstGeom prst="rect">
            <a:avLst/>
          </a:prstGeom>
        </p:spPr>
      </p:pic>
      <p:sp>
        <p:nvSpPr>
          <p:cNvPr id="1316" name="path 1316"/>
          <p:cNvSpPr/>
          <p:nvPr/>
        </p:nvSpPr>
        <p:spPr>
          <a:xfrm>
            <a:off x="1416003" y="2704211"/>
            <a:ext cx="207984" cy="25865"/>
          </a:xfrm>
          <a:custGeom>
            <a:avLst/>
            <a:gdLst/>
            <a:ahLst/>
            <a:cxnLst/>
            <a:rect l="0" t="0" r="0" b="0"/>
            <a:pathLst>
              <a:path w="327" h="40">
                <a:moveTo>
                  <a:pt x="0" y="2"/>
                </a:moveTo>
                <a:lnTo>
                  <a:pt x="327" y="38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8" name="path 1318"/>
          <p:cNvSpPr/>
          <p:nvPr/>
        </p:nvSpPr>
        <p:spPr>
          <a:xfrm>
            <a:off x="1615355" y="2407455"/>
            <a:ext cx="218248" cy="8255"/>
          </a:xfrm>
          <a:custGeom>
            <a:avLst/>
            <a:gdLst/>
            <a:ahLst/>
            <a:cxnLst/>
            <a:rect l="0" t="0" r="0" b="0"/>
            <a:pathLst>
              <a:path w="343" h="13">
                <a:moveTo>
                  <a:pt x="300" y="9"/>
                </a:moveTo>
                <a:lnTo>
                  <a:pt x="0" y="2"/>
                </a:lnTo>
                <a:moveTo>
                  <a:pt x="343" y="10"/>
                </a:moveTo>
                <a:lnTo>
                  <a:pt x="294" y="9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20" name="picture 13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14927" y="2408115"/>
            <a:ext cx="419919" cy="350327"/>
          </a:xfrm>
          <a:prstGeom prst="rect">
            <a:avLst/>
          </a:prstGeom>
        </p:spPr>
      </p:pic>
      <p:pic>
        <p:nvPicPr>
          <p:cNvPr id="1322" name="picture 13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1324" name="textbox 1324"/>
          <p:cNvSpPr/>
          <p:nvPr/>
        </p:nvSpPr>
        <p:spPr>
          <a:xfrm>
            <a:off x="3664817" y="4324274"/>
            <a:ext cx="576580" cy="146685"/>
          </a:xfrm>
          <a:prstGeom prst="rect">
            <a:avLst/>
          </a:prstGeom>
          <a:solidFill>
            <a:srgbClr val="71707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9055" algn="l" rtl="0" eaLnBrk="0">
              <a:lnSpc>
                <a:spcPct val="89000"/>
              </a:lnSpc>
              <a:spcBef>
                <a:spcPts val="2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Backup</a:t>
            </a:r>
            <a:r>
              <a:rPr sz="6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326" name="path 1326"/>
          <p:cNvSpPr/>
          <p:nvPr/>
        </p:nvSpPr>
        <p:spPr>
          <a:xfrm>
            <a:off x="1401025" y="3993836"/>
            <a:ext cx="307732" cy="94759"/>
          </a:xfrm>
          <a:custGeom>
            <a:avLst/>
            <a:gdLst/>
            <a:ahLst/>
            <a:cxnLst/>
            <a:rect l="0" t="0" r="0" b="0"/>
            <a:pathLst>
              <a:path w="484" h="149">
                <a:moveTo>
                  <a:pt x="0" y="2"/>
                </a:moveTo>
                <a:lnTo>
                  <a:pt x="483" y="146"/>
                </a:lnTo>
              </a:path>
            </a:pathLst>
          </a:custGeom>
          <a:noFill/>
          <a:ln w="355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8" name="path 1328"/>
          <p:cNvSpPr/>
          <p:nvPr/>
        </p:nvSpPr>
        <p:spPr>
          <a:xfrm>
            <a:off x="1701583" y="4040258"/>
            <a:ext cx="109035" cy="480931"/>
          </a:xfrm>
          <a:custGeom>
            <a:avLst/>
            <a:gdLst/>
            <a:ahLst/>
            <a:cxnLst/>
            <a:rect l="0" t="0" r="0" b="0"/>
            <a:pathLst>
              <a:path w="171" h="757">
                <a:moveTo>
                  <a:pt x="10" y="73"/>
                </a:moveTo>
                <a:lnTo>
                  <a:pt x="2" y="754"/>
                </a:lnTo>
                <a:moveTo>
                  <a:pt x="168" y="710"/>
                </a:moveTo>
                <a:lnTo>
                  <a:pt x="10" y="754"/>
                </a:lnTo>
                <a:lnTo>
                  <a:pt x="10" y="70"/>
                </a:lnTo>
                <a:lnTo>
                  <a:pt x="168" y="2"/>
                </a:lnTo>
                <a:lnTo>
                  <a:pt x="168" y="710"/>
                </a:lnTo>
                <a:close/>
              </a:path>
            </a:pathLst>
          </a:custGeom>
          <a:noFill/>
          <a:ln w="355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0" name="path 1330"/>
          <p:cNvSpPr/>
          <p:nvPr/>
        </p:nvSpPr>
        <p:spPr>
          <a:xfrm>
            <a:off x="1406150" y="3954223"/>
            <a:ext cx="403428" cy="204471"/>
          </a:xfrm>
          <a:custGeom>
            <a:avLst/>
            <a:gdLst/>
            <a:ahLst/>
            <a:cxnLst/>
            <a:rect l="0" t="0" r="0" b="0"/>
            <a:pathLst>
              <a:path w="635" h="322">
                <a:moveTo>
                  <a:pt x="625" y="132"/>
                </a:moveTo>
                <a:lnTo>
                  <a:pt x="480" y="202"/>
                </a:lnTo>
                <a:lnTo>
                  <a:pt x="2" y="57"/>
                </a:lnTo>
                <a:lnTo>
                  <a:pt x="149" y="2"/>
                </a:lnTo>
                <a:lnTo>
                  <a:pt x="625" y="132"/>
                </a:lnTo>
                <a:close/>
                <a:moveTo>
                  <a:pt x="411" y="181"/>
                </a:moveTo>
                <a:lnTo>
                  <a:pt x="547" y="111"/>
                </a:lnTo>
                <a:moveTo>
                  <a:pt x="471" y="319"/>
                </a:moveTo>
                <a:lnTo>
                  <a:pt x="634" y="244"/>
                </a:lnTo>
                <a:moveTo>
                  <a:pt x="336" y="161"/>
                </a:moveTo>
                <a:lnTo>
                  <a:pt x="468" y="90"/>
                </a:lnTo>
                <a:moveTo>
                  <a:pt x="252" y="134"/>
                </a:moveTo>
                <a:lnTo>
                  <a:pt x="384" y="68"/>
                </a:lnTo>
                <a:moveTo>
                  <a:pt x="167" y="107"/>
                </a:moveTo>
                <a:lnTo>
                  <a:pt x="300" y="41"/>
                </a:lnTo>
                <a:moveTo>
                  <a:pt x="79" y="82"/>
                </a:moveTo>
                <a:lnTo>
                  <a:pt x="212" y="16"/>
                </a:lnTo>
                <a:moveTo>
                  <a:pt x="285" y="281"/>
                </a:moveTo>
                <a:lnTo>
                  <a:pt x="162" y="241"/>
                </a:lnTo>
                <a:cubicBezTo>
                  <a:pt x="148" y="236"/>
                  <a:pt x="136" y="218"/>
                  <a:pt x="136" y="202"/>
                </a:cubicBezTo>
                <a:cubicBezTo>
                  <a:pt x="136" y="185"/>
                  <a:pt x="148" y="175"/>
                  <a:pt x="163" y="180"/>
                </a:cubicBezTo>
                <a:lnTo>
                  <a:pt x="286" y="220"/>
                </a:lnTo>
                <a:cubicBezTo>
                  <a:pt x="301" y="225"/>
                  <a:pt x="313" y="242"/>
                  <a:pt x="312" y="259"/>
                </a:cubicBezTo>
                <a:cubicBezTo>
                  <a:pt x="312" y="276"/>
                  <a:pt x="300" y="286"/>
                  <a:pt x="285" y="281"/>
                </a:cubicBezTo>
              </a:path>
            </a:pathLst>
          </a:custGeom>
          <a:noFill/>
          <a:ln w="355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2" name="path 1332"/>
          <p:cNvSpPr/>
          <p:nvPr/>
        </p:nvSpPr>
        <p:spPr>
          <a:xfrm>
            <a:off x="1509689" y="3726072"/>
            <a:ext cx="601383" cy="127819"/>
          </a:xfrm>
          <a:custGeom>
            <a:avLst/>
            <a:gdLst/>
            <a:ahLst/>
            <a:cxnLst/>
            <a:rect l="0" t="0" r="0" b="0"/>
            <a:pathLst>
              <a:path w="947" h="201">
                <a:moveTo>
                  <a:pt x="0" y="4"/>
                </a:moveTo>
                <a:lnTo>
                  <a:pt x="947" y="4"/>
                </a:lnTo>
                <a:moveTo>
                  <a:pt x="284" y="196"/>
                </a:moveTo>
                <a:lnTo>
                  <a:pt x="946" y="196"/>
                </a:lnTo>
              </a:path>
            </a:pathLst>
          </a:custGeom>
          <a:noFill/>
          <a:ln w="588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4" name="path 1334"/>
          <p:cNvSpPr/>
          <p:nvPr/>
        </p:nvSpPr>
        <p:spPr>
          <a:xfrm>
            <a:off x="5820117" y="2162144"/>
            <a:ext cx="403963" cy="184652"/>
          </a:xfrm>
          <a:custGeom>
            <a:avLst/>
            <a:gdLst/>
            <a:ahLst/>
            <a:cxnLst/>
            <a:rect l="0" t="0" r="0" b="0"/>
            <a:pathLst>
              <a:path w="636" h="290">
                <a:moveTo>
                  <a:pt x="133" y="42"/>
                </a:moveTo>
                <a:lnTo>
                  <a:pt x="113" y="27"/>
                </a:lnTo>
                <a:moveTo>
                  <a:pt x="119" y="65"/>
                </a:moveTo>
                <a:lnTo>
                  <a:pt x="443" y="69"/>
                </a:lnTo>
                <a:lnTo>
                  <a:pt x="510" y="2"/>
                </a:lnTo>
                <a:lnTo>
                  <a:pt x="534" y="27"/>
                </a:lnTo>
                <a:moveTo>
                  <a:pt x="394" y="136"/>
                </a:moveTo>
                <a:lnTo>
                  <a:pt x="394" y="215"/>
                </a:lnTo>
                <a:moveTo>
                  <a:pt x="617" y="224"/>
                </a:moveTo>
                <a:lnTo>
                  <a:pt x="633" y="242"/>
                </a:lnTo>
                <a:moveTo>
                  <a:pt x="211" y="249"/>
                </a:moveTo>
                <a:lnTo>
                  <a:pt x="175" y="212"/>
                </a:lnTo>
                <a:lnTo>
                  <a:pt x="175" y="110"/>
                </a:lnTo>
                <a:lnTo>
                  <a:pt x="369" y="110"/>
                </a:lnTo>
                <a:lnTo>
                  <a:pt x="369" y="135"/>
                </a:lnTo>
                <a:moveTo>
                  <a:pt x="236" y="264"/>
                </a:moveTo>
                <a:lnTo>
                  <a:pt x="261" y="288"/>
                </a:lnTo>
                <a:moveTo>
                  <a:pt x="365" y="210"/>
                </a:moveTo>
                <a:lnTo>
                  <a:pt x="365" y="165"/>
                </a:lnTo>
                <a:moveTo>
                  <a:pt x="117" y="79"/>
                </a:moveTo>
                <a:lnTo>
                  <a:pt x="152" y="114"/>
                </a:lnTo>
                <a:lnTo>
                  <a:pt x="152" y="212"/>
                </a:lnTo>
                <a:lnTo>
                  <a:pt x="70" y="252"/>
                </a:lnTo>
                <a:lnTo>
                  <a:pt x="41" y="252"/>
                </a:lnTo>
                <a:lnTo>
                  <a:pt x="55" y="238"/>
                </a:lnTo>
                <a:lnTo>
                  <a:pt x="35" y="218"/>
                </a:lnTo>
                <a:moveTo>
                  <a:pt x="172" y="288"/>
                </a:moveTo>
                <a:lnTo>
                  <a:pt x="143" y="259"/>
                </a:lnTo>
                <a:lnTo>
                  <a:pt x="117" y="284"/>
                </a:lnTo>
                <a:lnTo>
                  <a:pt x="0" y="284"/>
                </a:lnTo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6" name="path 1336"/>
          <p:cNvSpPr/>
          <p:nvPr/>
        </p:nvSpPr>
        <p:spPr>
          <a:xfrm>
            <a:off x="1401278" y="2664886"/>
            <a:ext cx="423679" cy="175903"/>
          </a:xfrm>
          <a:custGeom>
            <a:avLst/>
            <a:gdLst/>
            <a:ahLst/>
            <a:cxnLst/>
            <a:rect l="0" t="0" r="0" b="0"/>
            <a:pathLst>
              <a:path w="667" h="277">
                <a:moveTo>
                  <a:pt x="20" y="66"/>
                </a:moveTo>
                <a:lnTo>
                  <a:pt x="20" y="111"/>
                </a:lnTo>
                <a:lnTo>
                  <a:pt x="357" y="146"/>
                </a:lnTo>
                <a:moveTo>
                  <a:pt x="95" y="119"/>
                </a:moveTo>
                <a:lnTo>
                  <a:pt x="95" y="274"/>
                </a:lnTo>
                <a:lnTo>
                  <a:pt x="175" y="274"/>
                </a:lnTo>
                <a:lnTo>
                  <a:pt x="175" y="127"/>
                </a:lnTo>
                <a:moveTo>
                  <a:pt x="505" y="80"/>
                </a:moveTo>
                <a:lnTo>
                  <a:pt x="505" y="274"/>
                </a:lnTo>
                <a:lnTo>
                  <a:pt x="585" y="274"/>
                </a:lnTo>
                <a:lnTo>
                  <a:pt x="585" y="91"/>
                </a:lnTo>
                <a:moveTo>
                  <a:pt x="251" y="130"/>
                </a:moveTo>
                <a:lnTo>
                  <a:pt x="251" y="274"/>
                </a:lnTo>
                <a:moveTo>
                  <a:pt x="444" y="0"/>
                </a:moveTo>
                <a:lnTo>
                  <a:pt x="444" y="274"/>
                </a:lnTo>
                <a:moveTo>
                  <a:pt x="0" y="274"/>
                </a:moveTo>
                <a:lnTo>
                  <a:pt x="190" y="274"/>
                </a:lnTo>
                <a:moveTo>
                  <a:pt x="211" y="274"/>
                </a:moveTo>
                <a:lnTo>
                  <a:pt x="667" y="274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38" name="textbox 1338"/>
          <p:cNvSpPr/>
          <p:nvPr/>
        </p:nvSpPr>
        <p:spPr>
          <a:xfrm>
            <a:off x="4201423" y="3074682"/>
            <a:ext cx="666750" cy="128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810"/>
              </a:lnSpc>
              <a:tabLst/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Generator</a:t>
            </a:r>
            <a:r>
              <a:rPr sz="6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340" name="textbox 1340"/>
          <p:cNvSpPr/>
          <p:nvPr/>
        </p:nvSpPr>
        <p:spPr>
          <a:xfrm>
            <a:off x="4431690" y="4322924"/>
            <a:ext cx="440055" cy="146685"/>
          </a:xfrm>
          <a:prstGeom prst="rect">
            <a:avLst/>
          </a:prstGeom>
          <a:solidFill>
            <a:srgbClr val="71707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7795" algn="l" rtl="0" eaLnBrk="0">
              <a:lnSpc>
                <a:spcPct val="85000"/>
              </a:lnSpc>
              <a:spcBef>
                <a:spcPts val="1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3848499" y="3809884"/>
            <a:ext cx="250228" cy="250228"/>
            <a:chOff x="0" y="0"/>
            <a:chExt cx="250228" cy="250228"/>
          </a:xfrm>
        </p:grpSpPr>
        <p:sp>
          <p:nvSpPr>
            <p:cNvPr id="1342" name="path 1342"/>
            <p:cNvSpPr/>
            <p:nvPr/>
          </p:nvSpPr>
          <p:spPr>
            <a:xfrm>
              <a:off x="0" y="0"/>
              <a:ext cx="250228" cy="250228"/>
            </a:xfrm>
            <a:custGeom>
              <a:avLst/>
              <a:gdLst/>
              <a:ahLst/>
              <a:cxnLst/>
              <a:rect l="0" t="0" r="0" b="0"/>
              <a:pathLst>
                <a:path w="394" h="394">
                  <a:moveTo>
                    <a:pt x="368" y="162"/>
                  </a:moveTo>
                  <a:lnTo>
                    <a:pt x="368" y="36"/>
                  </a:lnTo>
                  <a:cubicBezTo>
                    <a:pt x="368" y="33"/>
                    <a:pt x="367" y="30"/>
                    <a:pt x="365" y="28"/>
                  </a:cubicBezTo>
                  <a:lnTo>
                    <a:pt x="365" y="28"/>
                  </a:lnTo>
                  <a:cubicBezTo>
                    <a:pt x="363" y="26"/>
                    <a:pt x="360" y="25"/>
                    <a:pt x="357" y="25"/>
                  </a:cubicBezTo>
                  <a:lnTo>
                    <a:pt x="36" y="25"/>
                  </a:lnTo>
                  <a:cubicBezTo>
                    <a:pt x="33" y="25"/>
                    <a:pt x="30" y="26"/>
                    <a:pt x="28" y="28"/>
                  </a:cubicBezTo>
                  <a:cubicBezTo>
                    <a:pt x="26" y="30"/>
                    <a:pt x="25" y="33"/>
                    <a:pt x="25" y="36"/>
                  </a:cubicBezTo>
                  <a:lnTo>
                    <a:pt x="25" y="158"/>
                  </a:lnTo>
                  <a:lnTo>
                    <a:pt x="25" y="217"/>
                  </a:lnTo>
                  <a:lnTo>
                    <a:pt x="25" y="357"/>
                  </a:lnTo>
                  <a:cubicBezTo>
                    <a:pt x="25" y="360"/>
                    <a:pt x="26" y="363"/>
                    <a:pt x="28" y="365"/>
                  </a:cubicBezTo>
                  <a:cubicBezTo>
                    <a:pt x="30" y="367"/>
                    <a:pt x="33" y="368"/>
                    <a:pt x="36" y="368"/>
                  </a:cubicBezTo>
                  <a:lnTo>
                    <a:pt x="357" y="368"/>
                  </a:lnTo>
                  <a:cubicBezTo>
                    <a:pt x="360" y="368"/>
                    <a:pt x="363" y="367"/>
                    <a:pt x="365" y="365"/>
                  </a:cubicBezTo>
                  <a:cubicBezTo>
                    <a:pt x="367" y="363"/>
                    <a:pt x="368" y="360"/>
                    <a:pt x="368" y="357"/>
                  </a:cubicBezTo>
                  <a:lnTo>
                    <a:pt x="368" y="219"/>
                  </a:lnTo>
                  <a:lnTo>
                    <a:pt x="368" y="162"/>
                  </a:lnTo>
                  <a:close/>
                  <a:moveTo>
                    <a:pt x="36" y="2"/>
                  </a:moveTo>
                  <a:lnTo>
                    <a:pt x="357" y="2"/>
                  </a:lnTo>
                  <a:cubicBezTo>
                    <a:pt x="366" y="2"/>
                    <a:pt x="375" y="6"/>
                    <a:pt x="381" y="12"/>
                  </a:cubicBezTo>
                  <a:lnTo>
                    <a:pt x="381" y="12"/>
                  </a:lnTo>
                  <a:cubicBezTo>
                    <a:pt x="387" y="18"/>
                    <a:pt x="391" y="27"/>
                    <a:pt x="391" y="36"/>
                  </a:cubicBezTo>
                  <a:lnTo>
                    <a:pt x="391" y="357"/>
                  </a:lnTo>
                  <a:cubicBezTo>
                    <a:pt x="391" y="366"/>
                    <a:pt x="387" y="375"/>
                    <a:pt x="381" y="381"/>
                  </a:cubicBezTo>
                  <a:cubicBezTo>
                    <a:pt x="375" y="387"/>
                    <a:pt x="366" y="391"/>
                    <a:pt x="357" y="391"/>
                  </a:cubicBezTo>
                  <a:lnTo>
                    <a:pt x="36" y="391"/>
                  </a:lnTo>
                  <a:cubicBezTo>
                    <a:pt x="27" y="391"/>
                    <a:pt x="18" y="387"/>
                    <a:pt x="12" y="381"/>
                  </a:cubicBezTo>
                  <a:cubicBezTo>
                    <a:pt x="6" y="375"/>
                    <a:pt x="2" y="366"/>
                    <a:pt x="2" y="357"/>
                  </a:cubicBezTo>
                  <a:lnTo>
                    <a:pt x="2" y="36"/>
                  </a:lnTo>
                  <a:cubicBezTo>
                    <a:pt x="2" y="27"/>
                    <a:pt x="6" y="18"/>
                    <a:pt x="12" y="12"/>
                  </a:cubicBezTo>
                  <a:cubicBezTo>
                    <a:pt x="18" y="6"/>
                    <a:pt x="27" y="2"/>
                    <a:pt x="36" y="2"/>
                  </a:cubicBezTo>
                </a:path>
              </a:pathLst>
            </a:custGeom>
            <a:noFill/>
            <a:ln w="3187" cap="flat">
              <a:solidFill>
                <a:srgbClr val="57AB3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44" name="path 1344"/>
            <p:cNvSpPr/>
            <p:nvPr/>
          </p:nvSpPr>
          <p:spPr>
            <a:xfrm>
              <a:off x="63113" y="52883"/>
              <a:ext cx="124005" cy="127298"/>
            </a:xfrm>
            <a:custGeom>
              <a:avLst/>
              <a:gdLst/>
              <a:ahLst/>
              <a:cxnLst/>
              <a:rect l="0" t="0" r="0" b="0"/>
              <a:pathLst>
                <a:path w="195" h="200">
                  <a:moveTo>
                    <a:pt x="97" y="2"/>
                  </a:moveTo>
                  <a:lnTo>
                    <a:pt x="97" y="2"/>
                  </a:lnTo>
                  <a:cubicBezTo>
                    <a:pt x="112" y="2"/>
                    <a:pt x="125" y="15"/>
                    <a:pt x="125" y="30"/>
                  </a:cubicBezTo>
                  <a:lnTo>
                    <a:pt x="125" y="66"/>
                  </a:lnTo>
                  <a:lnTo>
                    <a:pt x="70" y="66"/>
                  </a:lnTo>
                  <a:lnTo>
                    <a:pt x="70" y="30"/>
                  </a:lnTo>
                  <a:cubicBezTo>
                    <a:pt x="70" y="15"/>
                    <a:pt x="82" y="2"/>
                    <a:pt x="97" y="2"/>
                  </a:cubicBezTo>
                  <a:moveTo>
                    <a:pt x="9" y="115"/>
                  </a:moveTo>
                  <a:lnTo>
                    <a:pt x="9" y="115"/>
                  </a:lnTo>
                  <a:cubicBezTo>
                    <a:pt x="18" y="110"/>
                    <a:pt x="29" y="113"/>
                    <a:pt x="34" y="122"/>
                  </a:cubicBezTo>
                  <a:lnTo>
                    <a:pt x="62" y="170"/>
                  </a:lnTo>
                  <a:cubicBezTo>
                    <a:pt x="67" y="178"/>
                    <a:pt x="64" y="190"/>
                    <a:pt x="55" y="195"/>
                  </a:cubicBezTo>
                  <a:cubicBezTo>
                    <a:pt x="46" y="200"/>
                    <a:pt x="35" y="197"/>
                    <a:pt x="30" y="188"/>
                  </a:cubicBezTo>
                  <a:lnTo>
                    <a:pt x="2" y="140"/>
                  </a:lnTo>
                  <a:cubicBezTo>
                    <a:pt x="-2" y="132"/>
                    <a:pt x="0" y="120"/>
                    <a:pt x="9" y="115"/>
                  </a:cubicBezTo>
                  <a:moveTo>
                    <a:pt x="185" y="115"/>
                  </a:moveTo>
                  <a:lnTo>
                    <a:pt x="185" y="115"/>
                  </a:lnTo>
                  <a:cubicBezTo>
                    <a:pt x="177" y="110"/>
                    <a:pt x="165" y="113"/>
                    <a:pt x="160" y="122"/>
                  </a:cubicBezTo>
                  <a:lnTo>
                    <a:pt x="133" y="170"/>
                  </a:lnTo>
                  <a:cubicBezTo>
                    <a:pt x="128" y="178"/>
                    <a:pt x="131" y="190"/>
                    <a:pt x="139" y="195"/>
                  </a:cubicBezTo>
                  <a:cubicBezTo>
                    <a:pt x="148" y="200"/>
                    <a:pt x="159" y="197"/>
                    <a:pt x="164" y="188"/>
                  </a:cubicBezTo>
                  <a:lnTo>
                    <a:pt x="192" y="140"/>
                  </a:lnTo>
                  <a:cubicBezTo>
                    <a:pt x="197" y="132"/>
                    <a:pt x="194" y="120"/>
                    <a:pt x="185" y="115"/>
                  </a:cubicBezTo>
                </a:path>
              </a:pathLst>
            </a:custGeom>
            <a:noFill/>
            <a:ln w="3606" cap="flat">
              <a:solidFill>
                <a:srgbClr val="57AB3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46" name="path 1346"/>
          <p:cNvSpPr/>
          <p:nvPr/>
        </p:nvSpPr>
        <p:spPr>
          <a:xfrm>
            <a:off x="1506749" y="3729012"/>
            <a:ext cx="186358" cy="311537"/>
          </a:xfrm>
          <a:custGeom>
            <a:avLst/>
            <a:gdLst/>
            <a:ahLst/>
            <a:cxnLst/>
            <a:rect l="0" t="0" r="0" b="0"/>
            <a:pathLst>
              <a:path w="293" h="490">
                <a:moveTo>
                  <a:pt x="4" y="431"/>
                </a:moveTo>
                <a:lnTo>
                  <a:pt x="4" y="0"/>
                </a:lnTo>
                <a:moveTo>
                  <a:pt x="288" y="490"/>
                </a:moveTo>
                <a:lnTo>
                  <a:pt x="288" y="192"/>
                </a:lnTo>
              </a:path>
            </a:pathLst>
          </a:custGeom>
          <a:noFill/>
          <a:ln w="5880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48" name="picture 13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115268" y="2550070"/>
            <a:ext cx="65421" cy="6350"/>
          </a:xfrm>
          <a:prstGeom prst="rect">
            <a:avLst/>
          </a:prstGeom>
        </p:spPr>
      </p:pic>
      <p:pic>
        <p:nvPicPr>
          <p:cNvPr id="1350" name="picture 13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91737" y="2553993"/>
            <a:ext cx="111748" cy="20416"/>
          </a:xfrm>
          <a:prstGeom prst="rect">
            <a:avLst/>
          </a:prstGeom>
        </p:spPr>
      </p:pic>
      <p:sp>
        <p:nvSpPr>
          <p:cNvPr id="1352" name="path 1352"/>
          <p:cNvSpPr/>
          <p:nvPr/>
        </p:nvSpPr>
        <p:spPr>
          <a:xfrm>
            <a:off x="3044626" y="2430740"/>
            <a:ext cx="198018" cy="165913"/>
          </a:xfrm>
          <a:custGeom>
            <a:avLst/>
            <a:gdLst/>
            <a:ahLst/>
            <a:cxnLst/>
            <a:rect l="0" t="0" r="0" b="0"/>
            <a:pathLst>
              <a:path w="311" h="261">
                <a:moveTo>
                  <a:pt x="252" y="257"/>
                </a:moveTo>
                <a:lnTo>
                  <a:pt x="58" y="257"/>
                </a:lnTo>
                <a:cubicBezTo>
                  <a:pt x="28" y="257"/>
                  <a:pt x="4" y="232"/>
                  <a:pt x="4" y="202"/>
                </a:cubicBezTo>
                <a:lnTo>
                  <a:pt x="4" y="59"/>
                </a:lnTo>
                <a:cubicBezTo>
                  <a:pt x="4" y="28"/>
                  <a:pt x="28" y="4"/>
                  <a:pt x="58" y="4"/>
                </a:cubicBezTo>
                <a:lnTo>
                  <a:pt x="252" y="4"/>
                </a:lnTo>
                <a:cubicBezTo>
                  <a:pt x="283" y="4"/>
                  <a:pt x="307" y="28"/>
                  <a:pt x="307" y="59"/>
                </a:cubicBezTo>
                <a:lnTo>
                  <a:pt x="307" y="202"/>
                </a:lnTo>
                <a:cubicBezTo>
                  <a:pt x="307" y="232"/>
                  <a:pt x="283" y="257"/>
                  <a:pt x="252" y="257"/>
                </a:cubicBezTo>
                <a:moveTo>
                  <a:pt x="246" y="164"/>
                </a:moveTo>
                <a:lnTo>
                  <a:pt x="65" y="164"/>
                </a:lnTo>
                <a:lnTo>
                  <a:pt x="65" y="37"/>
                </a:lnTo>
                <a:lnTo>
                  <a:pt x="246" y="37"/>
                </a:lnTo>
                <a:lnTo>
                  <a:pt x="246" y="164"/>
                </a:lnTo>
                <a:close/>
              </a:path>
            </a:pathLst>
          </a:custGeom>
          <a:noFill/>
          <a:ln w="534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4" name="path 1354"/>
          <p:cNvSpPr/>
          <p:nvPr/>
        </p:nvSpPr>
        <p:spPr>
          <a:xfrm>
            <a:off x="1401003" y="4423713"/>
            <a:ext cx="302886" cy="97463"/>
          </a:xfrm>
          <a:custGeom>
            <a:avLst/>
            <a:gdLst/>
            <a:ahLst/>
            <a:cxnLst/>
            <a:rect l="0" t="0" r="0" b="0"/>
            <a:pathLst>
              <a:path w="476" h="153">
                <a:moveTo>
                  <a:pt x="476" y="150"/>
                </a:moveTo>
                <a:lnTo>
                  <a:pt x="0" y="2"/>
                </a:lnTo>
              </a:path>
            </a:pathLst>
          </a:custGeom>
          <a:noFill/>
          <a:ln w="355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56" name="textbox 1356"/>
          <p:cNvSpPr/>
          <p:nvPr/>
        </p:nvSpPr>
        <p:spPr>
          <a:xfrm>
            <a:off x="3298131" y="4069970"/>
            <a:ext cx="488950" cy="103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6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358" name="textbox 1358"/>
          <p:cNvSpPr/>
          <p:nvPr/>
        </p:nvSpPr>
        <p:spPr>
          <a:xfrm rot="5400000">
            <a:off x="5179056" y="2892703"/>
            <a:ext cx="485140" cy="121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1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r>
              <a:rPr sz="6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grpSp>
        <p:nvGrpSpPr>
          <p:cNvPr id="88" name="group 88"/>
          <p:cNvGrpSpPr/>
          <p:nvPr/>
        </p:nvGrpSpPr>
        <p:grpSpPr>
          <a:xfrm rot="21600000">
            <a:off x="5198152" y="2522284"/>
            <a:ext cx="89368" cy="299277"/>
            <a:chOff x="0" y="0"/>
            <a:chExt cx="89368" cy="299277"/>
          </a:xfrm>
        </p:grpSpPr>
        <p:sp>
          <p:nvSpPr>
            <p:cNvPr id="1360" name="path 1360"/>
            <p:cNvSpPr/>
            <p:nvPr/>
          </p:nvSpPr>
          <p:spPr>
            <a:xfrm>
              <a:off x="0" y="0"/>
              <a:ext cx="5880" cy="299263"/>
            </a:xfrm>
            <a:custGeom>
              <a:avLst/>
              <a:gdLst/>
              <a:ahLst/>
              <a:cxnLst/>
              <a:rect l="0" t="0" r="0" b="0"/>
              <a:pathLst>
                <a:path w="9" h="471">
                  <a:moveTo>
                    <a:pt x="4" y="0"/>
                  </a:moveTo>
                  <a:lnTo>
                    <a:pt x="4" y="471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2" name="path 1362"/>
            <p:cNvSpPr/>
            <p:nvPr/>
          </p:nvSpPr>
          <p:spPr>
            <a:xfrm>
              <a:off x="83488" y="85510"/>
              <a:ext cx="5880" cy="213766"/>
            </a:xfrm>
            <a:custGeom>
              <a:avLst/>
              <a:gdLst/>
              <a:ahLst/>
              <a:cxnLst/>
              <a:rect l="0" t="0" r="0" b="0"/>
              <a:pathLst>
                <a:path w="9" h="336">
                  <a:moveTo>
                    <a:pt x="4" y="0"/>
                  </a:moveTo>
                  <a:lnTo>
                    <a:pt x="4" y="336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64" name="textbox 1364"/>
          <p:cNvSpPr/>
          <p:nvPr/>
        </p:nvSpPr>
        <p:spPr>
          <a:xfrm>
            <a:off x="1963167" y="3186458"/>
            <a:ext cx="441325" cy="103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PV</a:t>
            </a:r>
            <a:r>
              <a:rPr sz="6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Breakers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3590142" y="3903286"/>
            <a:ext cx="256514" cy="92568"/>
            <a:chOff x="0" y="0"/>
            <a:chExt cx="256514" cy="92568"/>
          </a:xfrm>
        </p:grpSpPr>
        <p:sp>
          <p:nvSpPr>
            <p:cNvPr id="1366" name="path 1366"/>
            <p:cNvSpPr/>
            <p:nvPr/>
          </p:nvSpPr>
          <p:spPr>
            <a:xfrm>
              <a:off x="0" y="86688"/>
              <a:ext cx="256514" cy="5880"/>
            </a:xfrm>
            <a:custGeom>
              <a:avLst/>
              <a:gdLst/>
              <a:ahLst/>
              <a:cxnLst/>
              <a:rect l="0" t="0" r="0" b="0"/>
              <a:pathLst>
                <a:path w="403" h="9">
                  <a:moveTo>
                    <a:pt x="0" y="4"/>
                  </a:moveTo>
                  <a:lnTo>
                    <a:pt x="403" y="4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68" name="path 1368"/>
            <p:cNvSpPr/>
            <p:nvPr/>
          </p:nvSpPr>
          <p:spPr>
            <a:xfrm>
              <a:off x="0" y="0"/>
              <a:ext cx="256514" cy="5880"/>
            </a:xfrm>
            <a:custGeom>
              <a:avLst/>
              <a:gdLst/>
              <a:ahLst/>
              <a:cxnLst/>
              <a:rect l="0" t="0" r="0" b="0"/>
              <a:pathLst>
                <a:path w="403" h="9">
                  <a:moveTo>
                    <a:pt x="0" y="4"/>
                  </a:moveTo>
                  <a:lnTo>
                    <a:pt x="403" y="4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70" name="path 1370"/>
          <p:cNvSpPr/>
          <p:nvPr/>
        </p:nvSpPr>
        <p:spPr>
          <a:xfrm>
            <a:off x="1708086" y="2582842"/>
            <a:ext cx="167458" cy="140122"/>
          </a:xfrm>
          <a:custGeom>
            <a:avLst/>
            <a:gdLst/>
            <a:ahLst/>
            <a:cxnLst/>
            <a:rect l="0" t="0" r="0" b="0"/>
            <a:pathLst>
              <a:path w="263" h="220">
                <a:moveTo>
                  <a:pt x="263" y="5"/>
                </a:moveTo>
                <a:lnTo>
                  <a:pt x="134" y="2"/>
                </a:lnTo>
                <a:moveTo>
                  <a:pt x="0" y="202"/>
                </a:moveTo>
                <a:lnTo>
                  <a:pt x="140" y="218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72" name="path 1372"/>
          <p:cNvSpPr/>
          <p:nvPr/>
        </p:nvSpPr>
        <p:spPr>
          <a:xfrm>
            <a:off x="1707011" y="2583502"/>
            <a:ext cx="169789" cy="138725"/>
          </a:xfrm>
          <a:custGeom>
            <a:avLst/>
            <a:gdLst/>
            <a:ahLst/>
            <a:cxnLst/>
            <a:rect l="0" t="0" r="0" b="0"/>
            <a:pathLst>
              <a:path w="267" h="218">
                <a:moveTo>
                  <a:pt x="136" y="1"/>
                </a:moveTo>
                <a:lnTo>
                  <a:pt x="1" y="201"/>
                </a:lnTo>
                <a:moveTo>
                  <a:pt x="142" y="217"/>
                </a:moveTo>
                <a:lnTo>
                  <a:pt x="265" y="4"/>
                </a:lnTo>
                <a:moveTo>
                  <a:pt x="32" y="205"/>
                </a:moveTo>
                <a:lnTo>
                  <a:pt x="166" y="1"/>
                </a:lnTo>
                <a:moveTo>
                  <a:pt x="67" y="209"/>
                </a:moveTo>
                <a:lnTo>
                  <a:pt x="198" y="2"/>
                </a:lnTo>
                <a:moveTo>
                  <a:pt x="108" y="213"/>
                </a:moveTo>
                <a:lnTo>
                  <a:pt x="236" y="2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2" name="group 92"/>
          <p:cNvGrpSpPr/>
          <p:nvPr/>
        </p:nvGrpSpPr>
        <p:grpSpPr>
          <a:xfrm rot="21600000">
            <a:off x="3962474" y="2966003"/>
            <a:ext cx="91285" cy="126860"/>
            <a:chOff x="0" y="0"/>
            <a:chExt cx="91285" cy="126860"/>
          </a:xfrm>
        </p:grpSpPr>
        <p:sp>
          <p:nvSpPr>
            <p:cNvPr id="1374" name="path 1374"/>
            <p:cNvSpPr/>
            <p:nvPr/>
          </p:nvSpPr>
          <p:spPr>
            <a:xfrm>
              <a:off x="85442" y="0"/>
              <a:ext cx="5842" cy="126860"/>
            </a:xfrm>
            <a:custGeom>
              <a:avLst/>
              <a:gdLst/>
              <a:ahLst/>
              <a:cxnLst/>
              <a:rect l="0" t="0" r="0" b="0"/>
              <a:pathLst>
                <a:path w="9" h="199">
                  <a:moveTo>
                    <a:pt x="4" y="0"/>
                  </a:moveTo>
                  <a:lnTo>
                    <a:pt x="4" y="199"/>
                  </a:lnTo>
                </a:path>
              </a:pathLst>
            </a:custGeom>
            <a:noFill/>
            <a:ln w="5842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76" name="path 1376"/>
            <p:cNvSpPr/>
            <p:nvPr/>
          </p:nvSpPr>
          <p:spPr>
            <a:xfrm>
              <a:off x="0" y="0"/>
              <a:ext cx="5842" cy="126860"/>
            </a:xfrm>
            <a:custGeom>
              <a:avLst/>
              <a:gdLst/>
              <a:ahLst/>
              <a:cxnLst/>
              <a:rect l="0" t="0" r="0" b="0"/>
              <a:pathLst>
                <a:path w="9" h="199">
                  <a:moveTo>
                    <a:pt x="4" y="0"/>
                  </a:moveTo>
                  <a:lnTo>
                    <a:pt x="4" y="199"/>
                  </a:lnTo>
                </a:path>
              </a:pathLst>
            </a:custGeom>
            <a:noFill/>
            <a:ln w="5842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78" name="path 1378"/>
          <p:cNvSpPr/>
          <p:nvPr/>
        </p:nvSpPr>
        <p:spPr>
          <a:xfrm>
            <a:off x="3785461" y="2921203"/>
            <a:ext cx="464007" cy="46964"/>
          </a:xfrm>
          <a:custGeom>
            <a:avLst/>
            <a:gdLst/>
            <a:ahLst/>
            <a:cxnLst/>
            <a:rect l="0" t="0" r="0" b="0"/>
            <a:pathLst>
              <a:path w="730" h="73">
                <a:moveTo>
                  <a:pt x="1" y="72"/>
                </a:moveTo>
                <a:lnTo>
                  <a:pt x="1" y="72"/>
                </a:lnTo>
                <a:cubicBezTo>
                  <a:pt x="1" y="33"/>
                  <a:pt x="33" y="1"/>
                  <a:pt x="72" y="1"/>
                </a:cubicBezTo>
                <a:lnTo>
                  <a:pt x="658" y="1"/>
                </a:lnTo>
                <a:cubicBezTo>
                  <a:pt x="697" y="1"/>
                  <a:pt x="728" y="33"/>
                  <a:pt x="728" y="72"/>
                </a:cubicBezTo>
                <a:lnTo>
                  <a:pt x="1" y="72"/>
                </a:lnTo>
                <a:close/>
              </a:path>
            </a:pathLst>
          </a:custGeom>
          <a:noFill/>
          <a:ln w="24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0" name="textbox 1380"/>
          <p:cNvSpPr/>
          <p:nvPr/>
        </p:nvSpPr>
        <p:spPr>
          <a:xfrm>
            <a:off x="1896380" y="3929027"/>
            <a:ext cx="279400" cy="104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382" name="textbox 1382"/>
          <p:cNvSpPr/>
          <p:nvPr/>
        </p:nvSpPr>
        <p:spPr>
          <a:xfrm>
            <a:off x="2177964" y="3926778"/>
            <a:ext cx="290829" cy="1035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384" name="textbox 1384"/>
          <p:cNvSpPr/>
          <p:nvPr/>
        </p:nvSpPr>
        <p:spPr>
          <a:xfrm rot="5400000">
            <a:off x="4702042" y="3846931"/>
            <a:ext cx="290829" cy="121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spcBef>
                <a:spcPts val="1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Breaker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386" name="path 1386"/>
          <p:cNvSpPr/>
          <p:nvPr/>
        </p:nvSpPr>
        <p:spPr>
          <a:xfrm>
            <a:off x="2120302" y="3825917"/>
            <a:ext cx="41228" cy="38881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56" y="14"/>
                </a:moveTo>
                <a:cubicBezTo>
                  <a:pt x="64" y="28"/>
                  <a:pt x="59" y="45"/>
                  <a:pt x="46" y="52"/>
                </a:cubicBezTo>
                <a:cubicBezTo>
                  <a:pt x="33" y="60"/>
                  <a:pt x="16" y="56"/>
                  <a:pt x="8" y="42"/>
                </a:cubicBezTo>
                <a:cubicBezTo>
                  <a:pt x="0" y="29"/>
                  <a:pt x="5" y="12"/>
                  <a:pt x="18" y="4"/>
                </a:cubicBezTo>
                <a:cubicBezTo>
                  <a:pt x="31" y="-3"/>
                  <a:pt x="48" y="1"/>
                  <a:pt x="56" y="14"/>
                </a:cubicBez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4" name="group 94"/>
          <p:cNvGrpSpPr/>
          <p:nvPr/>
        </p:nvGrpSpPr>
        <p:grpSpPr>
          <a:xfrm rot="21600000">
            <a:off x="2121866" y="3705593"/>
            <a:ext cx="114488" cy="132002"/>
            <a:chOff x="0" y="0"/>
            <a:chExt cx="114488" cy="132002"/>
          </a:xfrm>
        </p:grpSpPr>
        <p:sp>
          <p:nvSpPr>
            <p:cNvPr id="1388" name="path 1388"/>
            <p:cNvSpPr/>
            <p:nvPr/>
          </p:nvSpPr>
          <p:spPr>
            <a:xfrm>
              <a:off x="0" y="0"/>
              <a:ext cx="114488" cy="76518"/>
            </a:xfrm>
            <a:custGeom>
              <a:avLst/>
              <a:gdLst/>
              <a:ahLst/>
              <a:cxnLst/>
              <a:rect l="0" t="0" r="0" b="0"/>
              <a:pathLst>
                <a:path w="180" h="120">
                  <a:moveTo>
                    <a:pt x="56" y="74"/>
                  </a:moveTo>
                  <a:cubicBezTo>
                    <a:pt x="64" y="87"/>
                    <a:pt x="59" y="104"/>
                    <a:pt x="46" y="112"/>
                  </a:cubicBezTo>
                  <a:cubicBezTo>
                    <a:pt x="33" y="119"/>
                    <a:pt x="16" y="115"/>
                    <a:pt x="8" y="101"/>
                  </a:cubicBezTo>
                  <a:cubicBezTo>
                    <a:pt x="0" y="88"/>
                    <a:pt x="5" y="71"/>
                    <a:pt x="18" y="63"/>
                  </a:cubicBezTo>
                  <a:cubicBezTo>
                    <a:pt x="31" y="56"/>
                    <a:pt x="48" y="60"/>
                    <a:pt x="56" y="74"/>
                  </a:cubicBezTo>
                  <a:moveTo>
                    <a:pt x="177" y="4"/>
                  </a:moveTo>
                  <a:lnTo>
                    <a:pt x="57" y="73"/>
                  </a:lnTo>
                </a:path>
              </a:pathLst>
            </a:custGeom>
            <a:noFill/>
            <a:ln w="5880" cap="flat">
              <a:solidFill>
                <a:srgbClr val="DC7C3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90" name="path 1390"/>
            <p:cNvSpPr/>
            <p:nvPr/>
          </p:nvSpPr>
          <p:spPr>
            <a:xfrm>
              <a:off x="33394" y="82687"/>
              <a:ext cx="79533" cy="49314"/>
            </a:xfrm>
            <a:custGeom>
              <a:avLst/>
              <a:gdLst/>
              <a:ahLst/>
              <a:cxnLst/>
              <a:rect l="0" t="0" r="0" b="0"/>
              <a:pathLst>
                <a:path w="125" h="77">
                  <a:moveTo>
                    <a:pt x="122" y="4"/>
                  </a:moveTo>
                  <a:lnTo>
                    <a:pt x="2" y="73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92" name="textbox 1392"/>
          <p:cNvSpPr/>
          <p:nvPr/>
        </p:nvSpPr>
        <p:spPr>
          <a:xfrm>
            <a:off x="5271881" y="2527846"/>
            <a:ext cx="281940" cy="1066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>
                <a:tab pos="138429" algn="l"/>
                <a:tab pos="268604" algn="l"/>
              </a:tabLst>
            </a:pPr>
            <a:r>
              <a:rPr sz="5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D71718"/>
                  </a:solidFill>
                </a:uFill>
                <a:latin typeface="Arial"/>
                <a:ea typeface="Arial"/>
                <a:cs typeface="Arial"/>
              </a:rPr>
              <a:t>	</a:t>
            </a:r>
            <a:r>
              <a:rPr sz="5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D71718"/>
                  </a:solidFill>
                </a:uFill>
                <a:latin typeface="Arial"/>
                <a:ea typeface="Arial"/>
                <a:cs typeface="Arial"/>
              </a:rPr>
              <a:t>L</a:t>
            </a:r>
            <a:r>
              <a:rPr sz="5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D71718"/>
                  </a:solidFill>
                </a:uFill>
                <a:latin typeface="Arial"/>
                <a:ea typeface="Arial"/>
                <a:cs typeface="Arial"/>
              </a:rPr>
              <a:t>	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pic>
        <p:nvPicPr>
          <p:cNvPr id="1394" name="picture 13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364226" y="2346180"/>
            <a:ext cx="84223" cy="163106"/>
          </a:xfrm>
          <a:prstGeom prst="rect">
            <a:avLst/>
          </a:prstGeom>
        </p:spPr>
      </p:pic>
      <p:pic>
        <p:nvPicPr>
          <p:cNvPr id="1396" name="picture 13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410214" y="2414268"/>
            <a:ext cx="113374" cy="118085"/>
          </a:xfrm>
          <a:prstGeom prst="rect">
            <a:avLst/>
          </a:prstGeom>
        </p:spPr>
      </p:pic>
      <p:sp>
        <p:nvSpPr>
          <p:cNvPr id="1398" name="path 1398"/>
          <p:cNvSpPr/>
          <p:nvPr/>
        </p:nvSpPr>
        <p:spPr>
          <a:xfrm>
            <a:off x="1723954" y="2608688"/>
            <a:ext cx="136834" cy="89036"/>
          </a:xfrm>
          <a:custGeom>
            <a:avLst/>
            <a:gdLst/>
            <a:ahLst/>
            <a:cxnLst/>
            <a:rect l="0" t="0" r="0" b="0"/>
            <a:pathLst>
              <a:path w="215" h="140">
                <a:moveTo>
                  <a:pt x="0" y="125"/>
                </a:moveTo>
                <a:lnTo>
                  <a:pt x="138" y="137"/>
                </a:lnTo>
                <a:moveTo>
                  <a:pt x="28" y="82"/>
                </a:moveTo>
                <a:lnTo>
                  <a:pt x="164" y="92"/>
                </a:lnTo>
                <a:moveTo>
                  <a:pt x="55" y="42"/>
                </a:moveTo>
                <a:lnTo>
                  <a:pt x="190" y="46"/>
                </a:lnTo>
                <a:moveTo>
                  <a:pt x="82" y="2"/>
                </a:moveTo>
                <a:lnTo>
                  <a:pt x="215" y="4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6" name="group 96"/>
          <p:cNvGrpSpPr/>
          <p:nvPr/>
        </p:nvGrpSpPr>
        <p:grpSpPr>
          <a:xfrm rot="21600000">
            <a:off x="4598639" y="3768835"/>
            <a:ext cx="134151" cy="81477"/>
            <a:chOff x="0" y="0"/>
            <a:chExt cx="134151" cy="81477"/>
          </a:xfrm>
        </p:grpSpPr>
        <p:sp>
          <p:nvSpPr>
            <p:cNvPr id="1400" name="path 1400"/>
            <p:cNvSpPr/>
            <p:nvPr/>
          </p:nvSpPr>
          <p:spPr>
            <a:xfrm>
              <a:off x="84837" y="0"/>
              <a:ext cx="49314" cy="79545"/>
            </a:xfrm>
            <a:custGeom>
              <a:avLst/>
              <a:gdLst/>
              <a:ahLst/>
              <a:cxnLst/>
              <a:rect l="0" t="0" r="0" b="0"/>
              <a:pathLst>
                <a:path w="77" h="125">
                  <a:moveTo>
                    <a:pt x="73" y="122"/>
                  </a:moveTo>
                  <a:lnTo>
                    <a:pt x="4" y="2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2" name="path 1402"/>
            <p:cNvSpPr/>
            <p:nvPr/>
          </p:nvSpPr>
          <p:spPr>
            <a:xfrm>
              <a:off x="0" y="1944"/>
              <a:ext cx="49313" cy="79533"/>
            </a:xfrm>
            <a:custGeom>
              <a:avLst/>
              <a:gdLst/>
              <a:ahLst/>
              <a:cxnLst/>
              <a:rect l="0" t="0" r="0" b="0"/>
              <a:pathLst>
                <a:path w="77" h="125">
                  <a:moveTo>
                    <a:pt x="73" y="122"/>
                  </a:moveTo>
                  <a:lnTo>
                    <a:pt x="4" y="2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04" name="path 1404"/>
          <p:cNvSpPr/>
          <p:nvPr/>
        </p:nvSpPr>
        <p:spPr>
          <a:xfrm>
            <a:off x="3471588" y="3894935"/>
            <a:ext cx="41228" cy="38863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56" y="14"/>
                </a:moveTo>
                <a:cubicBezTo>
                  <a:pt x="64" y="28"/>
                  <a:pt x="59" y="45"/>
                  <a:pt x="46" y="52"/>
                </a:cubicBezTo>
                <a:cubicBezTo>
                  <a:pt x="33" y="60"/>
                  <a:pt x="16" y="55"/>
                  <a:pt x="8" y="42"/>
                </a:cubicBezTo>
                <a:cubicBezTo>
                  <a:pt x="0" y="29"/>
                  <a:pt x="5" y="12"/>
                  <a:pt x="18" y="4"/>
                </a:cubicBezTo>
                <a:cubicBezTo>
                  <a:pt x="31" y="-3"/>
                  <a:pt x="48" y="1"/>
                  <a:pt x="56" y="14"/>
                </a:cubicBez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98" name="group 98"/>
          <p:cNvGrpSpPr/>
          <p:nvPr/>
        </p:nvGrpSpPr>
        <p:grpSpPr>
          <a:xfrm rot="21600000">
            <a:off x="3506444" y="3857284"/>
            <a:ext cx="79638" cy="136073"/>
            <a:chOff x="0" y="0"/>
            <a:chExt cx="79638" cy="136073"/>
          </a:xfrm>
        </p:grpSpPr>
        <p:sp>
          <p:nvSpPr>
            <p:cNvPr id="1406" name="path 1406"/>
            <p:cNvSpPr/>
            <p:nvPr/>
          </p:nvSpPr>
          <p:spPr>
            <a:xfrm>
              <a:off x="92" y="0"/>
              <a:ext cx="79545" cy="49314"/>
            </a:xfrm>
            <a:custGeom>
              <a:avLst/>
              <a:gdLst/>
              <a:ahLst/>
              <a:cxnLst/>
              <a:rect l="0" t="0" r="0" b="0"/>
              <a:pathLst>
                <a:path w="125" h="77">
                  <a:moveTo>
                    <a:pt x="122" y="4"/>
                  </a:moveTo>
                  <a:lnTo>
                    <a:pt x="2" y="73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08" name="path 1408"/>
            <p:cNvSpPr/>
            <p:nvPr/>
          </p:nvSpPr>
          <p:spPr>
            <a:xfrm>
              <a:off x="0" y="86759"/>
              <a:ext cx="79545" cy="49314"/>
            </a:xfrm>
            <a:custGeom>
              <a:avLst/>
              <a:gdLst/>
              <a:ahLst/>
              <a:cxnLst/>
              <a:rect l="0" t="0" r="0" b="0"/>
              <a:pathLst>
                <a:path w="125" h="77">
                  <a:moveTo>
                    <a:pt x="122" y="4"/>
                  </a:moveTo>
                  <a:lnTo>
                    <a:pt x="2" y="73"/>
                  </a:lnTo>
                </a:path>
              </a:pathLst>
            </a:custGeom>
            <a:noFill/>
            <a:ln w="5880" cap="flat">
              <a:solidFill>
                <a:srgbClr val="D71718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10" name="path 1410"/>
          <p:cNvSpPr/>
          <p:nvPr/>
        </p:nvSpPr>
        <p:spPr>
          <a:xfrm>
            <a:off x="2124661" y="3358843"/>
            <a:ext cx="41228" cy="38868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56" y="14"/>
                </a:moveTo>
                <a:cubicBezTo>
                  <a:pt x="64" y="28"/>
                  <a:pt x="59" y="45"/>
                  <a:pt x="46" y="52"/>
                </a:cubicBezTo>
                <a:cubicBezTo>
                  <a:pt x="33" y="60"/>
                  <a:pt x="16" y="55"/>
                  <a:pt x="8" y="42"/>
                </a:cubicBezTo>
                <a:cubicBezTo>
                  <a:pt x="0" y="29"/>
                  <a:pt x="5" y="12"/>
                  <a:pt x="18" y="4"/>
                </a:cubicBezTo>
                <a:cubicBezTo>
                  <a:pt x="31" y="-3"/>
                  <a:pt x="48" y="1"/>
                  <a:pt x="56" y="14"/>
                </a:cubicBezTo>
              </a:path>
            </a:pathLst>
          </a:custGeom>
          <a:noFill/>
          <a:ln w="5880" cap="flat">
            <a:solidFill>
              <a:srgbClr val="DC7C3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12" name="path 1412"/>
          <p:cNvSpPr/>
          <p:nvPr/>
        </p:nvSpPr>
        <p:spPr>
          <a:xfrm>
            <a:off x="2123100" y="3441531"/>
            <a:ext cx="41233" cy="38863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56" y="14"/>
                </a:moveTo>
                <a:cubicBezTo>
                  <a:pt x="64" y="28"/>
                  <a:pt x="59" y="45"/>
                  <a:pt x="46" y="52"/>
                </a:cubicBezTo>
                <a:cubicBezTo>
                  <a:pt x="33" y="60"/>
                  <a:pt x="16" y="55"/>
                  <a:pt x="8" y="42"/>
                </a:cubicBezTo>
                <a:cubicBezTo>
                  <a:pt x="0" y="29"/>
                  <a:pt x="5" y="12"/>
                  <a:pt x="18" y="4"/>
                </a:cubicBezTo>
                <a:cubicBezTo>
                  <a:pt x="31" y="-3"/>
                  <a:pt x="48" y="1"/>
                  <a:pt x="56" y="14"/>
                </a:cubicBez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0" name="group 100"/>
          <p:cNvGrpSpPr/>
          <p:nvPr/>
        </p:nvGrpSpPr>
        <p:grpSpPr>
          <a:xfrm rot="21600000">
            <a:off x="2158058" y="3321198"/>
            <a:ext cx="81094" cy="131995"/>
            <a:chOff x="0" y="0"/>
            <a:chExt cx="81094" cy="131995"/>
          </a:xfrm>
        </p:grpSpPr>
        <p:sp>
          <p:nvSpPr>
            <p:cNvPr id="1414" name="path 1414"/>
            <p:cNvSpPr/>
            <p:nvPr/>
          </p:nvSpPr>
          <p:spPr>
            <a:xfrm>
              <a:off x="1560" y="0"/>
              <a:ext cx="79533" cy="49314"/>
            </a:xfrm>
            <a:custGeom>
              <a:avLst/>
              <a:gdLst/>
              <a:ahLst/>
              <a:cxnLst/>
              <a:rect l="0" t="0" r="0" b="0"/>
              <a:pathLst>
                <a:path w="125" h="77">
                  <a:moveTo>
                    <a:pt x="122" y="4"/>
                  </a:moveTo>
                  <a:lnTo>
                    <a:pt x="2" y="73"/>
                  </a:lnTo>
                </a:path>
              </a:pathLst>
            </a:custGeom>
            <a:noFill/>
            <a:ln w="5880" cap="flat">
              <a:solidFill>
                <a:srgbClr val="DC7C3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6" name="path 1416"/>
            <p:cNvSpPr/>
            <p:nvPr/>
          </p:nvSpPr>
          <p:spPr>
            <a:xfrm>
              <a:off x="0" y="82681"/>
              <a:ext cx="79533" cy="49314"/>
            </a:xfrm>
            <a:custGeom>
              <a:avLst/>
              <a:gdLst/>
              <a:ahLst/>
              <a:cxnLst/>
              <a:rect l="0" t="0" r="0" b="0"/>
              <a:pathLst>
                <a:path w="125" h="77">
                  <a:moveTo>
                    <a:pt x="122" y="4"/>
                  </a:moveTo>
                  <a:lnTo>
                    <a:pt x="2" y="73"/>
                  </a:lnTo>
                </a:path>
              </a:pathLst>
            </a:custGeom>
            <a:noFill/>
            <a:ln w="5880" cap="flat">
              <a:solidFill>
                <a:srgbClr val="71707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18" name="path 1418"/>
          <p:cNvSpPr/>
          <p:nvPr/>
        </p:nvSpPr>
        <p:spPr>
          <a:xfrm>
            <a:off x="3141859" y="3198690"/>
            <a:ext cx="325565" cy="31241"/>
          </a:xfrm>
          <a:custGeom>
            <a:avLst/>
            <a:gdLst/>
            <a:ahLst/>
            <a:cxnLst/>
            <a:rect l="0" t="0" r="0" b="0"/>
            <a:pathLst>
              <a:path w="512" h="49">
                <a:moveTo>
                  <a:pt x="24" y="2"/>
                </a:moveTo>
                <a:cubicBezTo>
                  <a:pt x="36" y="2"/>
                  <a:pt x="46" y="12"/>
                  <a:pt x="46" y="24"/>
                </a:cubicBezTo>
                <a:cubicBezTo>
                  <a:pt x="46" y="36"/>
                  <a:pt x="36" y="46"/>
                  <a:pt x="24" y="46"/>
                </a:cubicBezTo>
                <a:cubicBezTo>
                  <a:pt x="12" y="46"/>
                  <a:pt x="2" y="36"/>
                  <a:pt x="2" y="24"/>
                </a:cubicBezTo>
                <a:cubicBezTo>
                  <a:pt x="2" y="12"/>
                  <a:pt x="12" y="2"/>
                  <a:pt x="24" y="2"/>
                </a:cubicBezTo>
                <a:moveTo>
                  <a:pt x="254" y="2"/>
                </a:moveTo>
                <a:cubicBezTo>
                  <a:pt x="266" y="2"/>
                  <a:pt x="276" y="12"/>
                  <a:pt x="276" y="24"/>
                </a:cubicBezTo>
                <a:cubicBezTo>
                  <a:pt x="276" y="36"/>
                  <a:pt x="266" y="46"/>
                  <a:pt x="254" y="46"/>
                </a:cubicBezTo>
                <a:cubicBezTo>
                  <a:pt x="242" y="46"/>
                  <a:pt x="232" y="36"/>
                  <a:pt x="232" y="24"/>
                </a:cubicBezTo>
                <a:cubicBezTo>
                  <a:pt x="232" y="12"/>
                  <a:pt x="242" y="2"/>
                  <a:pt x="254" y="2"/>
                </a:cubicBezTo>
                <a:moveTo>
                  <a:pt x="387" y="2"/>
                </a:moveTo>
                <a:cubicBezTo>
                  <a:pt x="399" y="2"/>
                  <a:pt x="409" y="12"/>
                  <a:pt x="409" y="24"/>
                </a:cubicBezTo>
                <a:cubicBezTo>
                  <a:pt x="409" y="36"/>
                  <a:pt x="399" y="46"/>
                  <a:pt x="387" y="46"/>
                </a:cubicBezTo>
                <a:cubicBezTo>
                  <a:pt x="374" y="46"/>
                  <a:pt x="364" y="36"/>
                  <a:pt x="364" y="24"/>
                </a:cubicBezTo>
                <a:cubicBezTo>
                  <a:pt x="364" y="12"/>
                  <a:pt x="374" y="2"/>
                  <a:pt x="387" y="2"/>
                </a:cubicBezTo>
                <a:moveTo>
                  <a:pt x="488" y="2"/>
                </a:moveTo>
                <a:cubicBezTo>
                  <a:pt x="500" y="2"/>
                  <a:pt x="510" y="12"/>
                  <a:pt x="510" y="24"/>
                </a:cubicBezTo>
                <a:cubicBezTo>
                  <a:pt x="510" y="36"/>
                  <a:pt x="500" y="46"/>
                  <a:pt x="488" y="46"/>
                </a:cubicBezTo>
                <a:cubicBezTo>
                  <a:pt x="475" y="46"/>
                  <a:pt x="465" y="36"/>
                  <a:pt x="465" y="24"/>
                </a:cubicBezTo>
                <a:cubicBezTo>
                  <a:pt x="465" y="12"/>
                  <a:pt x="475" y="2"/>
                  <a:pt x="488" y="2"/>
                </a:cubicBezTo>
              </a:path>
            </a:pathLst>
          </a:custGeom>
          <a:noFill/>
          <a:ln w="2933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0" name="path 1420"/>
          <p:cNvSpPr/>
          <p:nvPr/>
        </p:nvSpPr>
        <p:spPr>
          <a:xfrm>
            <a:off x="3938885" y="2874664"/>
            <a:ext cx="166687" cy="48983"/>
          </a:xfrm>
          <a:custGeom>
            <a:avLst/>
            <a:gdLst/>
            <a:ahLst/>
            <a:cxnLst/>
            <a:rect l="0" t="0" r="0" b="0"/>
            <a:pathLst>
              <a:path w="262" h="77">
                <a:moveTo>
                  <a:pt x="41" y="75"/>
                </a:moveTo>
                <a:lnTo>
                  <a:pt x="1" y="75"/>
                </a:lnTo>
                <a:lnTo>
                  <a:pt x="1" y="1"/>
                </a:lnTo>
                <a:lnTo>
                  <a:pt x="41" y="1"/>
                </a:lnTo>
                <a:lnTo>
                  <a:pt x="41" y="75"/>
                </a:lnTo>
                <a:close/>
                <a:moveTo>
                  <a:pt x="260" y="75"/>
                </a:moveTo>
                <a:lnTo>
                  <a:pt x="221" y="75"/>
                </a:lnTo>
                <a:lnTo>
                  <a:pt x="221" y="1"/>
                </a:lnTo>
                <a:lnTo>
                  <a:pt x="260" y="1"/>
                </a:lnTo>
                <a:lnTo>
                  <a:pt x="260" y="75"/>
                </a:lnTo>
                <a:close/>
              </a:path>
            </a:pathLst>
          </a:custGeom>
          <a:noFill/>
          <a:ln w="24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22" name="picture 14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915737" y="2779043"/>
            <a:ext cx="205308" cy="38100"/>
          </a:xfrm>
          <a:prstGeom prst="rect">
            <a:avLst/>
          </a:prstGeom>
        </p:spPr>
      </p:pic>
      <p:pic>
        <p:nvPicPr>
          <p:cNvPr id="1424" name="picture 14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884520" y="2227344"/>
            <a:ext cx="176712" cy="41085"/>
          </a:xfrm>
          <a:prstGeom prst="rect">
            <a:avLst/>
          </a:prstGeom>
        </p:spPr>
      </p:pic>
      <p:sp>
        <p:nvSpPr>
          <p:cNvPr id="1426" name="textbox 1426"/>
          <p:cNvSpPr/>
          <p:nvPr/>
        </p:nvSpPr>
        <p:spPr>
          <a:xfrm>
            <a:off x="6972682" y="10376626"/>
            <a:ext cx="9398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9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1428" name="textbox 1428"/>
          <p:cNvSpPr/>
          <p:nvPr/>
        </p:nvSpPr>
        <p:spPr>
          <a:xfrm rot="5400000">
            <a:off x="4784610" y="3637799"/>
            <a:ext cx="124460" cy="120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6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AC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430" name="path 1430"/>
          <p:cNvSpPr/>
          <p:nvPr/>
        </p:nvSpPr>
        <p:spPr>
          <a:xfrm>
            <a:off x="3077719" y="3198690"/>
            <a:ext cx="177275" cy="31241"/>
          </a:xfrm>
          <a:custGeom>
            <a:avLst/>
            <a:gdLst/>
            <a:ahLst/>
            <a:cxnLst/>
            <a:rect l="0" t="0" r="0" b="0"/>
            <a:pathLst>
              <a:path w="279" h="49">
                <a:moveTo>
                  <a:pt x="254" y="2"/>
                </a:moveTo>
                <a:cubicBezTo>
                  <a:pt x="266" y="2"/>
                  <a:pt x="276" y="12"/>
                  <a:pt x="276" y="24"/>
                </a:cubicBezTo>
                <a:cubicBezTo>
                  <a:pt x="276" y="36"/>
                  <a:pt x="266" y="46"/>
                  <a:pt x="254" y="46"/>
                </a:cubicBezTo>
                <a:cubicBezTo>
                  <a:pt x="242" y="46"/>
                  <a:pt x="232" y="36"/>
                  <a:pt x="232" y="24"/>
                </a:cubicBezTo>
                <a:cubicBezTo>
                  <a:pt x="232" y="12"/>
                  <a:pt x="242" y="2"/>
                  <a:pt x="254" y="2"/>
                </a:cubicBezTo>
                <a:moveTo>
                  <a:pt x="24" y="2"/>
                </a:moveTo>
                <a:cubicBezTo>
                  <a:pt x="36" y="2"/>
                  <a:pt x="46" y="12"/>
                  <a:pt x="46" y="24"/>
                </a:cubicBezTo>
                <a:cubicBezTo>
                  <a:pt x="46" y="36"/>
                  <a:pt x="36" y="46"/>
                  <a:pt x="24" y="46"/>
                </a:cubicBezTo>
                <a:cubicBezTo>
                  <a:pt x="12" y="46"/>
                  <a:pt x="2" y="36"/>
                  <a:pt x="2" y="24"/>
                </a:cubicBezTo>
                <a:cubicBezTo>
                  <a:pt x="2" y="12"/>
                  <a:pt x="12" y="2"/>
                  <a:pt x="24" y="2"/>
                </a:cubicBezTo>
              </a:path>
            </a:pathLst>
          </a:custGeom>
          <a:noFill/>
          <a:ln w="2933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2" name="path 1432"/>
          <p:cNvSpPr/>
          <p:nvPr/>
        </p:nvSpPr>
        <p:spPr>
          <a:xfrm>
            <a:off x="3489425" y="2223099"/>
            <a:ext cx="5346" cy="838086"/>
          </a:xfrm>
          <a:custGeom>
            <a:avLst/>
            <a:gdLst/>
            <a:ahLst/>
            <a:cxnLst/>
            <a:rect l="0" t="0" r="0" b="0"/>
            <a:pathLst>
              <a:path w="8" h="1319">
                <a:moveTo>
                  <a:pt x="4" y="0"/>
                </a:moveTo>
                <a:lnTo>
                  <a:pt x="4" y="1319"/>
                </a:lnTo>
              </a:path>
            </a:pathLst>
          </a:custGeom>
          <a:noFill/>
          <a:ln w="534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4" name="path 1434"/>
          <p:cNvSpPr/>
          <p:nvPr/>
        </p:nvSpPr>
        <p:spPr>
          <a:xfrm>
            <a:off x="3511634" y="2987902"/>
            <a:ext cx="66370" cy="66357"/>
          </a:xfrm>
          <a:custGeom>
            <a:avLst/>
            <a:gdLst/>
            <a:ahLst/>
            <a:cxnLst/>
            <a:rect l="0" t="0" r="0" b="0"/>
            <a:pathLst>
              <a:path w="104" h="104">
                <a:moveTo>
                  <a:pt x="37" y="82"/>
                </a:moveTo>
                <a:lnTo>
                  <a:pt x="67" y="82"/>
                </a:lnTo>
                <a:moveTo>
                  <a:pt x="27" y="67"/>
                </a:moveTo>
                <a:lnTo>
                  <a:pt x="77" y="67"/>
                </a:lnTo>
                <a:moveTo>
                  <a:pt x="16" y="52"/>
                </a:moveTo>
                <a:lnTo>
                  <a:pt x="87" y="52"/>
                </a:lnTo>
                <a:moveTo>
                  <a:pt x="52" y="52"/>
                </a:moveTo>
                <a:lnTo>
                  <a:pt x="52" y="11"/>
                </a:lnTo>
                <a:moveTo>
                  <a:pt x="102" y="52"/>
                </a:moveTo>
                <a:cubicBezTo>
                  <a:pt x="102" y="24"/>
                  <a:pt x="80" y="1"/>
                  <a:pt x="52" y="1"/>
                </a:cubicBezTo>
                <a:cubicBezTo>
                  <a:pt x="24" y="1"/>
                  <a:pt x="1" y="24"/>
                  <a:pt x="1" y="52"/>
                </a:cubicBezTo>
                <a:cubicBezTo>
                  <a:pt x="1" y="80"/>
                  <a:pt x="24" y="102"/>
                  <a:pt x="52" y="102"/>
                </a:cubicBezTo>
                <a:cubicBezTo>
                  <a:pt x="80" y="102"/>
                  <a:pt x="102" y="80"/>
                  <a:pt x="102" y="52"/>
                </a:cubicBezTo>
              </a:path>
            </a:pathLst>
          </a:custGeom>
          <a:noFill/>
          <a:ln w="2235" cap="flat">
            <a:solidFill>
              <a:srgbClr val="3D3A39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6" name="path 1436"/>
          <p:cNvSpPr/>
          <p:nvPr/>
        </p:nvSpPr>
        <p:spPr>
          <a:xfrm>
            <a:off x="1452951" y="2649974"/>
            <a:ext cx="205027" cy="21259"/>
          </a:xfrm>
          <a:custGeom>
            <a:avLst/>
            <a:gdLst/>
            <a:ahLst/>
            <a:cxnLst/>
            <a:rect l="0" t="0" r="0" b="0"/>
            <a:pathLst>
              <a:path w="322" h="33">
                <a:moveTo>
                  <a:pt x="0" y="2"/>
                </a:moveTo>
                <a:lnTo>
                  <a:pt x="322" y="31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38" name="path 1438"/>
          <p:cNvSpPr/>
          <p:nvPr/>
        </p:nvSpPr>
        <p:spPr>
          <a:xfrm>
            <a:off x="6062640" y="2702364"/>
            <a:ext cx="39227" cy="107797"/>
          </a:xfrm>
          <a:custGeom>
            <a:avLst/>
            <a:gdLst/>
            <a:ahLst/>
            <a:cxnLst/>
            <a:rect l="0" t="0" r="0" b="0"/>
            <a:pathLst>
              <a:path w="61" h="169">
                <a:moveTo>
                  <a:pt x="12" y="148"/>
                </a:moveTo>
                <a:lnTo>
                  <a:pt x="12" y="166"/>
                </a:lnTo>
                <a:lnTo>
                  <a:pt x="61" y="166"/>
                </a:lnTo>
                <a:moveTo>
                  <a:pt x="3" y="0"/>
                </a:moveTo>
                <a:lnTo>
                  <a:pt x="18" y="118"/>
                </a:lnTo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0" name="path 1440"/>
          <p:cNvSpPr/>
          <p:nvPr/>
        </p:nvSpPr>
        <p:spPr>
          <a:xfrm>
            <a:off x="5684072" y="2691893"/>
            <a:ext cx="76882" cy="52287"/>
          </a:xfrm>
          <a:custGeom>
            <a:avLst/>
            <a:gdLst/>
            <a:ahLst/>
            <a:cxnLst/>
            <a:rect l="0" t="0" r="0" b="0"/>
            <a:pathLst>
              <a:path w="121" h="82">
                <a:moveTo>
                  <a:pt x="63" y="43"/>
                </a:moveTo>
                <a:lnTo>
                  <a:pt x="119" y="79"/>
                </a:lnTo>
                <a:moveTo>
                  <a:pt x="13" y="3"/>
                </a:moveTo>
                <a:lnTo>
                  <a:pt x="3" y="69"/>
                </a:lnTo>
                <a:lnTo>
                  <a:pt x="55" y="32"/>
                </a:lnTo>
                <a:lnTo>
                  <a:pt x="13" y="3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2" name="path 1442"/>
          <p:cNvSpPr/>
          <p:nvPr/>
        </p:nvSpPr>
        <p:spPr>
          <a:xfrm>
            <a:off x="2818833" y="3081016"/>
            <a:ext cx="650760" cy="5346"/>
          </a:xfrm>
          <a:custGeom>
            <a:avLst/>
            <a:gdLst/>
            <a:ahLst/>
            <a:cxnLst/>
            <a:rect l="0" t="0" r="0" b="0"/>
            <a:pathLst>
              <a:path w="1024" h="8">
                <a:moveTo>
                  <a:pt x="1024" y="4"/>
                </a:moveTo>
                <a:lnTo>
                  <a:pt x="0" y="4"/>
                </a:lnTo>
              </a:path>
            </a:pathLst>
          </a:custGeom>
          <a:noFill/>
          <a:ln w="534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4" name="textbox 1444"/>
          <p:cNvSpPr/>
          <p:nvPr/>
        </p:nvSpPr>
        <p:spPr>
          <a:xfrm>
            <a:off x="5393203" y="2440980"/>
            <a:ext cx="76200" cy="100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pic>
        <p:nvPicPr>
          <p:cNvPr id="1446" name="picture 14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02316" y="2361750"/>
            <a:ext cx="39925" cy="55119"/>
          </a:xfrm>
          <a:prstGeom prst="rect">
            <a:avLst/>
          </a:prstGeom>
        </p:spPr>
      </p:pic>
      <p:sp>
        <p:nvSpPr>
          <p:cNvPr id="1448" name="path 1448"/>
          <p:cNvSpPr/>
          <p:nvPr/>
        </p:nvSpPr>
        <p:spPr>
          <a:xfrm>
            <a:off x="5999653" y="2406159"/>
            <a:ext cx="29425" cy="47993"/>
          </a:xfrm>
          <a:custGeom>
            <a:avLst/>
            <a:gdLst/>
            <a:ahLst/>
            <a:cxnLst/>
            <a:rect l="0" t="0" r="0" b="0"/>
            <a:pathLst>
              <a:path w="46" h="75">
                <a:moveTo>
                  <a:pt x="32" y="3"/>
                </a:moveTo>
                <a:lnTo>
                  <a:pt x="3" y="32"/>
                </a:lnTo>
                <a:lnTo>
                  <a:pt x="42" y="72"/>
                </a:lnTo>
                <a:lnTo>
                  <a:pt x="32" y="3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0" name="textbox 1450"/>
          <p:cNvSpPr/>
          <p:nvPr/>
        </p:nvSpPr>
        <p:spPr>
          <a:xfrm>
            <a:off x="5943189" y="2358978"/>
            <a:ext cx="73660" cy="70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5000"/>
              </a:lnSpc>
              <a:tabLst/>
            </a:pPr>
            <a:r>
              <a:rPr sz="200" kern="0" spc="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sz="200" dirty="0">
              <a:latin typeface="Arial"/>
              <a:ea typeface="Arial"/>
              <a:cs typeface="Arial"/>
            </a:endParaRPr>
          </a:p>
        </p:txBody>
      </p:sp>
      <p:sp>
        <p:nvSpPr>
          <p:cNvPr id="1452" name="path 1452"/>
          <p:cNvSpPr/>
          <p:nvPr/>
        </p:nvSpPr>
        <p:spPr>
          <a:xfrm>
            <a:off x="5972022" y="2387593"/>
            <a:ext cx="29438" cy="28778"/>
          </a:xfrm>
          <a:custGeom>
            <a:avLst/>
            <a:gdLst/>
            <a:ahLst/>
            <a:cxnLst/>
            <a:rect l="0" t="0" r="0" b="0"/>
            <a:pathLst>
              <a:path w="46" h="45">
                <a:moveTo>
                  <a:pt x="23" y="3"/>
                </a:moveTo>
                <a:lnTo>
                  <a:pt x="3" y="22"/>
                </a:lnTo>
                <a:lnTo>
                  <a:pt x="23" y="41"/>
                </a:lnTo>
                <a:lnTo>
                  <a:pt x="43" y="22"/>
                </a:lnTo>
                <a:lnTo>
                  <a:pt x="23" y="3"/>
                </a:lnTo>
                <a:close/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4" name="path 1454"/>
          <p:cNvSpPr/>
          <p:nvPr/>
        </p:nvSpPr>
        <p:spPr>
          <a:xfrm>
            <a:off x="5174607" y="2937202"/>
            <a:ext cx="41228" cy="38872"/>
          </a:xfrm>
          <a:custGeom>
            <a:avLst/>
            <a:gdLst/>
            <a:ahLst/>
            <a:cxnLst/>
            <a:rect l="0" t="0" r="0" b="0"/>
            <a:pathLst>
              <a:path w="64" h="61">
                <a:moveTo>
                  <a:pt x="18" y="4"/>
                </a:moveTo>
                <a:cubicBezTo>
                  <a:pt x="5" y="12"/>
                  <a:pt x="0" y="29"/>
                  <a:pt x="8" y="42"/>
                </a:cubicBezTo>
                <a:cubicBezTo>
                  <a:pt x="16" y="55"/>
                  <a:pt x="33" y="60"/>
                  <a:pt x="46" y="52"/>
                </a:cubicBezTo>
                <a:cubicBezTo>
                  <a:pt x="59" y="45"/>
                  <a:pt x="64" y="28"/>
                  <a:pt x="56" y="14"/>
                </a:cubicBezTo>
                <a:cubicBezTo>
                  <a:pt x="48" y="1"/>
                  <a:pt x="31" y="-3"/>
                  <a:pt x="18" y="4"/>
                </a:cubicBezTo>
              </a:path>
            </a:pathLst>
          </a:custGeom>
          <a:noFill/>
          <a:ln w="5880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6" name="path 1456"/>
          <p:cNvSpPr/>
          <p:nvPr/>
        </p:nvSpPr>
        <p:spPr>
          <a:xfrm>
            <a:off x="3941274" y="4059730"/>
            <a:ext cx="5905" cy="264883"/>
          </a:xfrm>
          <a:custGeom>
            <a:avLst/>
            <a:gdLst/>
            <a:ahLst/>
            <a:cxnLst/>
            <a:rect l="0" t="0" r="0" b="0"/>
            <a:pathLst>
              <a:path w="9" h="417">
                <a:moveTo>
                  <a:pt x="4" y="0"/>
                </a:moveTo>
                <a:lnTo>
                  <a:pt x="4" y="417"/>
                </a:lnTo>
              </a:path>
            </a:pathLst>
          </a:custGeom>
          <a:noFill/>
          <a:ln w="5905" cap="flat">
            <a:solidFill>
              <a:srgbClr val="D717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58" name="path 1458"/>
          <p:cNvSpPr/>
          <p:nvPr/>
        </p:nvSpPr>
        <p:spPr>
          <a:xfrm>
            <a:off x="4013258" y="4059730"/>
            <a:ext cx="5905" cy="264883"/>
          </a:xfrm>
          <a:custGeom>
            <a:avLst/>
            <a:gdLst/>
            <a:ahLst/>
            <a:cxnLst/>
            <a:rect l="0" t="0" r="0" b="0"/>
            <a:pathLst>
              <a:path w="9" h="417">
                <a:moveTo>
                  <a:pt x="4" y="0"/>
                </a:moveTo>
                <a:lnTo>
                  <a:pt x="4" y="417"/>
                </a:lnTo>
              </a:path>
            </a:pathLst>
          </a:custGeom>
          <a:noFill/>
          <a:ln w="5905" cap="flat">
            <a:solidFill>
              <a:srgbClr val="717071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0" name="path 1460"/>
          <p:cNvSpPr/>
          <p:nvPr/>
        </p:nvSpPr>
        <p:spPr>
          <a:xfrm>
            <a:off x="1399754" y="3995541"/>
            <a:ext cx="3555" cy="429869"/>
          </a:xfrm>
          <a:custGeom>
            <a:avLst/>
            <a:gdLst/>
            <a:ahLst/>
            <a:cxnLst/>
            <a:rect l="0" t="0" r="0" b="0"/>
            <a:pathLst>
              <a:path w="5" h="676">
                <a:moveTo>
                  <a:pt x="2" y="676"/>
                </a:moveTo>
                <a:lnTo>
                  <a:pt x="2" y="0"/>
                </a:lnTo>
              </a:path>
            </a:pathLst>
          </a:custGeom>
          <a:noFill/>
          <a:ln w="355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2" name="textbox 1462"/>
          <p:cNvSpPr/>
          <p:nvPr/>
        </p:nvSpPr>
        <p:spPr>
          <a:xfrm>
            <a:off x="1488822" y="4150007"/>
            <a:ext cx="75564" cy="55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7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8734" algn="l" rtl="0" eaLnBrk="0">
              <a:lnSpc>
                <a:spcPts val="147"/>
              </a:lnSpc>
              <a:tabLst/>
            </a:pPr>
            <a:r>
              <a:rPr sz="100" kern="0" spc="20" dirty="0">
                <a:solidFill>
                  <a:srgbClr val="56575F">
                    <a:alpha val="100000"/>
                  </a:srgbClr>
                </a:solidFill>
                <a:latin typeface="Arial"/>
                <a:ea typeface="Arial"/>
                <a:cs typeface="Arial"/>
              </a:rPr>
              <a:t>aw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1464" name="path 1464"/>
          <p:cNvSpPr/>
          <p:nvPr/>
        </p:nvSpPr>
        <p:spPr>
          <a:xfrm>
            <a:off x="1519879" y="4170432"/>
            <a:ext cx="8429" cy="13982"/>
          </a:xfrm>
          <a:custGeom>
            <a:avLst/>
            <a:gdLst/>
            <a:ahLst/>
            <a:cxnLst/>
            <a:rect l="0" t="0" r="0" b="0"/>
            <a:pathLst>
              <a:path w="13" h="22">
                <a:moveTo>
                  <a:pt x="4" y="11"/>
                </a:moveTo>
                <a:lnTo>
                  <a:pt x="7" y="12"/>
                </a:lnTo>
                <a:cubicBezTo>
                  <a:pt x="7" y="12"/>
                  <a:pt x="8" y="12"/>
                  <a:pt x="8" y="12"/>
                </a:cubicBezTo>
                <a:cubicBezTo>
                  <a:pt x="8" y="12"/>
                  <a:pt x="8" y="12"/>
                  <a:pt x="9" y="11"/>
                </a:cubicBezTo>
                <a:cubicBezTo>
                  <a:pt x="9" y="11"/>
                  <a:pt x="9" y="10"/>
                  <a:pt x="9" y="10"/>
                </a:cubicBezTo>
                <a:cubicBezTo>
                  <a:pt x="9" y="9"/>
                  <a:pt x="9" y="8"/>
                  <a:pt x="9" y="8"/>
                </a:cubicBezTo>
                <a:cubicBezTo>
                  <a:pt x="9" y="7"/>
                  <a:pt x="8" y="7"/>
                  <a:pt x="8" y="6"/>
                </a:cubicBezTo>
                <a:cubicBezTo>
                  <a:pt x="8" y="6"/>
                  <a:pt x="8" y="6"/>
                  <a:pt x="7" y="6"/>
                </a:cubicBezTo>
                <a:lnTo>
                  <a:pt x="4" y="5"/>
                </a:lnTo>
                <a:lnTo>
                  <a:pt x="4" y="11"/>
                </a:lnTo>
                <a:close/>
                <a:moveTo>
                  <a:pt x="4" y="15"/>
                </a:moveTo>
                <a:lnTo>
                  <a:pt x="4" y="21"/>
                </a:lnTo>
                <a:lnTo>
                  <a:pt x="0" y="20"/>
                </a:lnTo>
                <a:lnTo>
                  <a:pt x="1" y="0"/>
                </a:lnTo>
                <a:lnTo>
                  <a:pt x="8" y="3"/>
                </a:lnTo>
                <a:cubicBezTo>
                  <a:pt x="8" y="3"/>
                  <a:pt x="9" y="3"/>
                  <a:pt x="9" y="3"/>
                </a:cubicBezTo>
                <a:cubicBezTo>
                  <a:pt x="10" y="4"/>
                  <a:pt x="10" y="4"/>
                  <a:pt x="11" y="5"/>
                </a:cubicBezTo>
                <a:cubicBezTo>
                  <a:pt x="11" y="5"/>
                  <a:pt x="11" y="6"/>
                  <a:pt x="12" y="7"/>
                </a:cubicBezTo>
                <a:cubicBezTo>
                  <a:pt x="12" y="8"/>
                  <a:pt x="12" y="9"/>
                  <a:pt x="12" y="11"/>
                </a:cubicBezTo>
                <a:cubicBezTo>
                  <a:pt x="12" y="12"/>
                  <a:pt x="12" y="13"/>
                  <a:pt x="12" y="14"/>
                </a:cubicBezTo>
                <a:cubicBezTo>
                  <a:pt x="11" y="15"/>
                  <a:pt x="11" y="15"/>
                  <a:pt x="10" y="16"/>
                </a:cubicBezTo>
                <a:cubicBezTo>
                  <a:pt x="10" y="16"/>
                  <a:pt x="9" y="16"/>
                  <a:pt x="9" y="16"/>
                </a:cubicBezTo>
                <a:cubicBezTo>
                  <a:pt x="8" y="16"/>
                  <a:pt x="8" y="16"/>
                  <a:pt x="8" y="16"/>
                </a:cubicBezTo>
                <a:lnTo>
                  <a:pt x="4" y="15"/>
                </a:lnTo>
                <a:close/>
              </a:path>
            </a:pathLst>
          </a:custGeom>
          <a:noFill/>
          <a:ln w="1041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66" name="picture 14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01522" y="4162707"/>
            <a:ext cx="17665" cy="21773"/>
          </a:xfrm>
          <a:prstGeom prst="rect">
            <a:avLst/>
          </a:prstGeom>
        </p:spPr>
      </p:pic>
      <p:sp>
        <p:nvSpPr>
          <p:cNvPr id="1468" name="path 1468"/>
          <p:cNvSpPr/>
          <p:nvPr/>
        </p:nvSpPr>
        <p:spPr>
          <a:xfrm>
            <a:off x="5515989" y="3678259"/>
            <a:ext cx="35648" cy="35661"/>
          </a:xfrm>
          <a:custGeom>
            <a:avLst/>
            <a:gdLst/>
            <a:ahLst/>
            <a:cxnLst/>
            <a:rect l="0" t="0" r="0" b="0"/>
            <a:pathLst>
              <a:path w="56" h="56">
                <a:moveTo>
                  <a:pt x="28" y="5"/>
                </a:moveTo>
                <a:cubicBezTo>
                  <a:pt x="40" y="5"/>
                  <a:pt x="50" y="15"/>
                  <a:pt x="50" y="28"/>
                </a:cubicBezTo>
                <a:cubicBezTo>
                  <a:pt x="50" y="40"/>
                  <a:pt x="40" y="50"/>
                  <a:pt x="28" y="50"/>
                </a:cubicBezTo>
                <a:cubicBezTo>
                  <a:pt x="15" y="50"/>
                  <a:pt x="5" y="40"/>
                  <a:pt x="5" y="28"/>
                </a:cubicBezTo>
                <a:cubicBezTo>
                  <a:pt x="5" y="15"/>
                  <a:pt x="15" y="5"/>
                  <a:pt x="28" y="5"/>
                </a:cubicBezTo>
              </a:path>
            </a:pathLst>
          </a:custGeom>
          <a:noFill/>
          <a:ln w="7353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70" name="path 1470"/>
          <p:cNvSpPr/>
          <p:nvPr/>
        </p:nvSpPr>
        <p:spPr>
          <a:xfrm>
            <a:off x="5515989" y="3761909"/>
            <a:ext cx="35648" cy="35661"/>
          </a:xfrm>
          <a:custGeom>
            <a:avLst/>
            <a:gdLst/>
            <a:ahLst/>
            <a:cxnLst/>
            <a:rect l="0" t="0" r="0" b="0"/>
            <a:pathLst>
              <a:path w="56" h="56">
                <a:moveTo>
                  <a:pt x="28" y="5"/>
                </a:moveTo>
                <a:cubicBezTo>
                  <a:pt x="40" y="5"/>
                  <a:pt x="50" y="15"/>
                  <a:pt x="50" y="28"/>
                </a:cubicBezTo>
                <a:cubicBezTo>
                  <a:pt x="50" y="40"/>
                  <a:pt x="40" y="50"/>
                  <a:pt x="28" y="50"/>
                </a:cubicBezTo>
                <a:cubicBezTo>
                  <a:pt x="15" y="50"/>
                  <a:pt x="5" y="40"/>
                  <a:pt x="5" y="28"/>
                </a:cubicBezTo>
                <a:cubicBezTo>
                  <a:pt x="5" y="15"/>
                  <a:pt x="15" y="5"/>
                  <a:pt x="28" y="5"/>
                </a:cubicBezTo>
              </a:path>
            </a:pathLst>
          </a:custGeom>
          <a:noFill/>
          <a:ln w="7353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72" name="path 1472"/>
          <p:cNvSpPr/>
          <p:nvPr/>
        </p:nvSpPr>
        <p:spPr>
          <a:xfrm>
            <a:off x="1363297" y="2855913"/>
            <a:ext cx="400608" cy="2984"/>
          </a:xfrm>
          <a:custGeom>
            <a:avLst/>
            <a:gdLst/>
            <a:ahLst/>
            <a:cxnLst/>
            <a:rect l="0" t="0" r="0" b="0"/>
            <a:pathLst>
              <a:path w="630" h="4">
                <a:moveTo>
                  <a:pt x="0" y="2"/>
                </a:moveTo>
                <a:lnTo>
                  <a:pt x="630" y="2"/>
                </a:lnTo>
              </a:path>
            </a:pathLst>
          </a:custGeom>
          <a:noFill/>
          <a:ln w="298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74" name="textbox 1474"/>
          <p:cNvSpPr/>
          <p:nvPr/>
        </p:nvSpPr>
        <p:spPr>
          <a:xfrm>
            <a:off x="5933904" y="2393450"/>
            <a:ext cx="52069" cy="67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/>
            </a:pPr>
            <a:r>
              <a:rPr sz="300" kern="0" spc="-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sz="300" dirty="0">
              <a:latin typeface="Arial"/>
              <a:ea typeface="Arial"/>
              <a:cs typeface="Arial"/>
            </a:endParaRPr>
          </a:p>
        </p:txBody>
      </p:sp>
      <p:pic>
        <p:nvPicPr>
          <p:cNvPr id="1476" name="picture 14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485027" y="4159125"/>
            <a:ext cx="30328" cy="16739"/>
          </a:xfrm>
          <a:prstGeom prst="rect">
            <a:avLst/>
          </a:prstGeom>
        </p:spPr>
      </p:pic>
      <p:sp>
        <p:nvSpPr>
          <p:cNvPr id="1478" name="rect 1478"/>
          <p:cNvSpPr/>
          <p:nvPr/>
        </p:nvSpPr>
        <p:spPr>
          <a:xfrm>
            <a:off x="1550566" y="4180975"/>
            <a:ext cx="26843" cy="17678"/>
          </a:xfrm>
          <a:prstGeom prst="rect">
            <a:avLst/>
          </a:prstGeom>
          <a:solidFill>
            <a:srgbClr val="56575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0" name="textbox 1480"/>
          <p:cNvSpPr/>
          <p:nvPr/>
        </p:nvSpPr>
        <p:spPr>
          <a:xfrm>
            <a:off x="3048213" y="2219755"/>
            <a:ext cx="38734" cy="41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6"/>
              </a:lnSpc>
              <a:tabLst/>
            </a:pPr>
            <a:r>
              <a:rPr sz="100" kern="0" spc="20" dirty="0">
                <a:solidFill>
                  <a:srgbClr val="56575F">
                    <a:alpha val="100000"/>
                  </a:srgbClr>
                </a:solidFill>
                <a:latin typeface="Arial"/>
                <a:ea typeface="Arial"/>
                <a:cs typeface="Arial"/>
              </a:rPr>
              <a:t>K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1482" name="rect 1482"/>
          <p:cNvSpPr/>
          <p:nvPr/>
        </p:nvSpPr>
        <p:spPr>
          <a:xfrm>
            <a:off x="1567348" y="4184250"/>
            <a:ext cx="15330" cy="12829"/>
          </a:xfrm>
          <a:prstGeom prst="rect">
            <a:avLst/>
          </a:prstGeom>
          <a:solidFill>
            <a:srgbClr val="56575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4" name="path 1484"/>
          <p:cNvSpPr/>
          <p:nvPr/>
        </p:nvSpPr>
        <p:spPr>
          <a:xfrm>
            <a:off x="5530067" y="2622103"/>
            <a:ext cx="11752" cy="10659"/>
          </a:xfrm>
          <a:custGeom>
            <a:avLst/>
            <a:gdLst/>
            <a:ahLst/>
            <a:cxnLst/>
            <a:rect l="0" t="0" r="0" b="0"/>
            <a:pathLst>
              <a:path w="18" h="16">
                <a:moveTo>
                  <a:pt x="2" y="2"/>
                </a:moveTo>
                <a:lnTo>
                  <a:pt x="16" y="14"/>
                </a:lnTo>
              </a:path>
            </a:pathLst>
          </a:custGeom>
          <a:noFill/>
          <a:ln w="424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6" name="table 1486"/>
          <p:cNvGraphicFramePr>
            <a:graphicFrameLocks noGrp="1"/>
          </p:cNvGraphicFramePr>
          <p:nvPr/>
        </p:nvGraphicFramePr>
        <p:xfrm>
          <a:off x="915386" y="6915798"/>
          <a:ext cx="5655944" cy="2787649"/>
        </p:xfrm>
        <a:graphic>
          <a:graphicData uri="http://schemas.openxmlformats.org/drawingml/2006/table">
            <a:tbl>
              <a:tblPr/>
              <a:tblGrid>
                <a:gridCol w="438784"/>
                <a:gridCol w="5217159"/>
              </a:tblGrid>
              <a:tr h="416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2564" algn="l" rtl="0" eaLnBrk="0">
                        <a:lnSpc>
                          <a:spcPts val="769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029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 detailed interface definitions of CT&amp;METER 485 and INV 485,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ct val="98000"/>
                        </a:lnSpc>
                        <a:spcBef>
                          <a:spcPts val="65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 refer to section 3.6.3.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0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650" indent="-8889" algn="l" rtl="0" eaLnBrk="0">
                        <a:lnSpc>
                          <a:spcPct val="10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Safety code dip switch: set different safety codes by adjusting the dip switches.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 corresponding safety codes, 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 refer to section 3.6.5.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1929" algn="l" rtl="0" eaLnBrk="0">
                        <a:lnSpc>
                          <a:spcPts val="77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 Matching resistance: Set DIP switch when use inverters in parallel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8754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Connection for temperature sensor of lead-a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cid battery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0025" algn="l" rtl="0" eaLnBrk="0">
                        <a:lnSpc>
                          <a:spcPts val="769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688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indent="5080" algn="l" rtl="0" eaLnBrk="0">
                        <a:lnSpc>
                          <a:spcPct val="110000"/>
                        </a:lnSpc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 communication port (CAN&amp;RS48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5) please check Chapter 3.5.2 for Pin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definitio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009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Parallel communication port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9389" algn="l" rtl="0" eaLnBrk="0">
                        <a:lnSpc>
                          <a:spcPct val="6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 check Chapter 3.9 for Parallel connection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1929" algn="l" rtl="0" eaLnBrk="0">
                        <a:lnSpc>
                          <a:spcPts val="132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ts val="132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 (NO, NC)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: Connection forgenerator auto-start function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0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ts val="1326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Wifi/GPRS/4G/WLAN dongle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connection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88" name="path 1488"/>
          <p:cNvSpPr/>
          <p:nvPr/>
        </p:nvSpPr>
        <p:spPr>
          <a:xfrm>
            <a:off x="1890163" y="5149427"/>
            <a:ext cx="142043" cy="496150"/>
          </a:xfrm>
          <a:custGeom>
            <a:avLst/>
            <a:gdLst/>
            <a:ahLst/>
            <a:cxnLst/>
            <a:rect l="0" t="0" r="0" b="0"/>
            <a:pathLst>
              <a:path w="223" h="781">
                <a:moveTo>
                  <a:pt x="3" y="781"/>
                </a:moveTo>
                <a:lnTo>
                  <a:pt x="3" y="0"/>
                </a:lnTo>
                <a:moveTo>
                  <a:pt x="161" y="106"/>
                </a:moveTo>
                <a:lnTo>
                  <a:pt x="161" y="621"/>
                </a:lnTo>
                <a:moveTo>
                  <a:pt x="220" y="198"/>
                </a:moveTo>
                <a:lnTo>
                  <a:pt x="220" y="519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90" name="path 1490"/>
          <p:cNvSpPr/>
          <p:nvPr/>
        </p:nvSpPr>
        <p:spPr>
          <a:xfrm>
            <a:off x="2148315" y="5148821"/>
            <a:ext cx="43110" cy="463321"/>
          </a:xfrm>
          <a:custGeom>
            <a:avLst/>
            <a:gdLst/>
            <a:ahLst/>
            <a:cxnLst/>
            <a:rect l="0" t="0" r="0" b="0"/>
            <a:pathLst>
              <a:path w="67" h="729">
                <a:moveTo>
                  <a:pt x="3" y="627"/>
                </a:moveTo>
                <a:lnTo>
                  <a:pt x="3" y="92"/>
                </a:lnTo>
                <a:moveTo>
                  <a:pt x="64" y="729"/>
                </a:moveTo>
                <a:lnTo>
                  <a:pt x="64" y="0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1565212" y="4133612"/>
            <a:ext cx="4066508" cy="2416586"/>
            <a:chOff x="0" y="0"/>
            <a:chExt cx="4066508" cy="2416586"/>
          </a:xfrm>
        </p:grpSpPr>
        <p:grpSp>
          <p:nvGrpSpPr>
            <p:cNvPr id="104" name="group 104"/>
            <p:cNvGrpSpPr/>
            <p:nvPr/>
          </p:nvGrpSpPr>
          <p:grpSpPr>
            <a:xfrm rot="21600000">
              <a:off x="0" y="154979"/>
              <a:ext cx="4066508" cy="2261606"/>
              <a:chOff x="0" y="0"/>
              <a:chExt cx="4066508" cy="2261606"/>
            </a:xfrm>
          </p:grpSpPr>
          <p:sp>
            <p:nvSpPr>
              <p:cNvPr id="1492" name="path 1492"/>
              <p:cNvSpPr/>
              <p:nvPr/>
            </p:nvSpPr>
            <p:spPr>
              <a:xfrm>
                <a:off x="712356" y="299531"/>
                <a:ext cx="1793154" cy="1546229"/>
              </a:xfrm>
              <a:custGeom>
                <a:avLst/>
                <a:gdLst/>
                <a:ahLst/>
                <a:cxnLst/>
                <a:rect l="0" t="0" r="0" b="0"/>
                <a:pathLst>
                  <a:path w="2823" h="2435">
                    <a:moveTo>
                      <a:pt x="3" y="723"/>
                    </a:moveTo>
                    <a:lnTo>
                      <a:pt x="3" y="1825"/>
                    </a:lnTo>
                    <a:moveTo>
                      <a:pt x="928" y="2247"/>
                    </a:moveTo>
                    <a:lnTo>
                      <a:pt x="928" y="0"/>
                    </a:lnTo>
                    <a:moveTo>
                      <a:pt x="982" y="274"/>
                    </a:moveTo>
                    <a:lnTo>
                      <a:pt x="982" y="1162"/>
                    </a:lnTo>
                    <a:moveTo>
                      <a:pt x="993" y="1296"/>
                    </a:moveTo>
                    <a:lnTo>
                      <a:pt x="993" y="2185"/>
                    </a:lnTo>
                    <a:moveTo>
                      <a:pt x="1052" y="769"/>
                    </a:moveTo>
                    <a:lnTo>
                      <a:pt x="1052" y="614"/>
                    </a:lnTo>
                    <a:moveTo>
                      <a:pt x="1062" y="1791"/>
                    </a:moveTo>
                    <a:lnTo>
                      <a:pt x="1062" y="1636"/>
                    </a:lnTo>
                    <a:moveTo>
                      <a:pt x="1078" y="892"/>
                    </a:moveTo>
                    <a:lnTo>
                      <a:pt x="1078" y="515"/>
                    </a:lnTo>
                    <a:moveTo>
                      <a:pt x="1084" y="1029"/>
                    </a:moveTo>
                    <a:lnTo>
                      <a:pt x="1084" y="892"/>
                    </a:lnTo>
                    <a:moveTo>
                      <a:pt x="1089" y="892"/>
                    </a:moveTo>
                    <a:lnTo>
                      <a:pt x="1089" y="1010"/>
                    </a:lnTo>
                    <a:moveTo>
                      <a:pt x="1089" y="1914"/>
                    </a:moveTo>
                    <a:lnTo>
                      <a:pt x="1089" y="1537"/>
                    </a:lnTo>
                    <a:moveTo>
                      <a:pt x="1094" y="2051"/>
                    </a:moveTo>
                    <a:lnTo>
                      <a:pt x="1094" y="1915"/>
                    </a:lnTo>
                    <a:moveTo>
                      <a:pt x="1100" y="1914"/>
                    </a:moveTo>
                    <a:lnTo>
                      <a:pt x="1100" y="2032"/>
                    </a:lnTo>
                    <a:moveTo>
                      <a:pt x="1124" y="892"/>
                    </a:moveTo>
                    <a:lnTo>
                      <a:pt x="1124" y="705"/>
                    </a:lnTo>
                    <a:moveTo>
                      <a:pt x="1134" y="1914"/>
                    </a:moveTo>
                    <a:lnTo>
                      <a:pt x="1134" y="1727"/>
                    </a:lnTo>
                    <a:moveTo>
                      <a:pt x="1156" y="705"/>
                    </a:moveTo>
                    <a:lnTo>
                      <a:pt x="1156" y="892"/>
                    </a:lnTo>
                    <a:moveTo>
                      <a:pt x="1167" y="1727"/>
                    </a:moveTo>
                    <a:lnTo>
                      <a:pt x="1167" y="1914"/>
                    </a:lnTo>
                    <a:moveTo>
                      <a:pt x="1167" y="587"/>
                    </a:moveTo>
                    <a:lnTo>
                      <a:pt x="1167" y="515"/>
                    </a:lnTo>
                    <a:moveTo>
                      <a:pt x="1171" y="972"/>
                    </a:moveTo>
                    <a:lnTo>
                      <a:pt x="1171" y="892"/>
                    </a:lnTo>
                    <a:moveTo>
                      <a:pt x="1177" y="1609"/>
                    </a:moveTo>
                    <a:lnTo>
                      <a:pt x="1177" y="1537"/>
                    </a:lnTo>
                    <a:moveTo>
                      <a:pt x="1177" y="892"/>
                    </a:moveTo>
                    <a:lnTo>
                      <a:pt x="1177" y="705"/>
                    </a:lnTo>
                    <a:moveTo>
                      <a:pt x="1181" y="1995"/>
                    </a:moveTo>
                    <a:lnTo>
                      <a:pt x="1181" y="1914"/>
                    </a:lnTo>
                    <a:moveTo>
                      <a:pt x="1188" y="1914"/>
                    </a:moveTo>
                    <a:lnTo>
                      <a:pt x="1188" y="1727"/>
                    </a:lnTo>
                    <a:moveTo>
                      <a:pt x="1209" y="972"/>
                    </a:moveTo>
                    <a:lnTo>
                      <a:pt x="1209" y="705"/>
                    </a:lnTo>
                    <a:moveTo>
                      <a:pt x="1220" y="1995"/>
                    </a:moveTo>
                    <a:lnTo>
                      <a:pt x="1220" y="1727"/>
                    </a:lnTo>
                    <a:moveTo>
                      <a:pt x="1231" y="972"/>
                    </a:moveTo>
                    <a:lnTo>
                      <a:pt x="1231" y="705"/>
                    </a:lnTo>
                    <a:moveTo>
                      <a:pt x="1237" y="515"/>
                    </a:moveTo>
                    <a:lnTo>
                      <a:pt x="1237" y="435"/>
                    </a:lnTo>
                    <a:moveTo>
                      <a:pt x="1241" y="1995"/>
                    </a:moveTo>
                    <a:lnTo>
                      <a:pt x="1241" y="1727"/>
                    </a:lnTo>
                    <a:moveTo>
                      <a:pt x="1248" y="1537"/>
                    </a:moveTo>
                    <a:lnTo>
                      <a:pt x="1248" y="1457"/>
                    </a:lnTo>
                    <a:moveTo>
                      <a:pt x="1263" y="972"/>
                    </a:moveTo>
                    <a:lnTo>
                      <a:pt x="1263" y="705"/>
                    </a:lnTo>
                    <a:moveTo>
                      <a:pt x="1274" y="1995"/>
                    </a:moveTo>
                    <a:lnTo>
                      <a:pt x="1274" y="1727"/>
                    </a:lnTo>
                    <a:moveTo>
                      <a:pt x="1284" y="972"/>
                    </a:moveTo>
                    <a:lnTo>
                      <a:pt x="1284" y="705"/>
                    </a:lnTo>
                    <a:moveTo>
                      <a:pt x="1295" y="1995"/>
                    </a:moveTo>
                    <a:lnTo>
                      <a:pt x="1295" y="1727"/>
                    </a:lnTo>
                    <a:moveTo>
                      <a:pt x="1298" y="435"/>
                    </a:moveTo>
                    <a:lnTo>
                      <a:pt x="1298" y="381"/>
                    </a:lnTo>
                    <a:moveTo>
                      <a:pt x="1308" y="1457"/>
                    </a:moveTo>
                    <a:lnTo>
                      <a:pt x="1308" y="1403"/>
                    </a:lnTo>
                    <a:moveTo>
                      <a:pt x="1316" y="972"/>
                    </a:moveTo>
                    <a:lnTo>
                      <a:pt x="1316" y="705"/>
                    </a:lnTo>
                    <a:moveTo>
                      <a:pt x="1327" y="1995"/>
                    </a:moveTo>
                    <a:lnTo>
                      <a:pt x="1327" y="1727"/>
                    </a:lnTo>
                    <a:moveTo>
                      <a:pt x="1338" y="972"/>
                    </a:moveTo>
                    <a:lnTo>
                      <a:pt x="1338" y="705"/>
                    </a:lnTo>
                    <a:moveTo>
                      <a:pt x="1349" y="1995"/>
                    </a:moveTo>
                    <a:lnTo>
                      <a:pt x="1349" y="1727"/>
                    </a:lnTo>
                    <a:moveTo>
                      <a:pt x="1354" y="1010"/>
                    </a:moveTo>
                    <a:lnTo>
                      <a:pt x="1354" y="1029"/>
                    </a:lnTo>
                    <a:moveTo>
                      <a:pt x="1365" y="2032"/>
                    </a:moveTo>
                    <a:lnTo>
                      <a:pt x="1365" y="2051"/>
                    </a:lnTo>
                    <a:moveTo>
                      <a:pt x="1370" y="972"/>
                    </a:moveTo>
                    <a:lnTo>
                      <a:pt x="1370" y="705"/>
                    </a:lnTo>
                    <a:moveTo>
                      <a:pt x="1381" y="1995"/>
                    </a:moveTo>
                    <a:lnTo>
                      <a:pt x="1381" y="1727"/>
                    </a:lnTo>
                    <a:moveTo>
                      <a:pt x="1391" y="972"/>
                    </a:moveTo>
                    <a:lnTo>
                      <a:pt x="1391" y="705"/>
                    </a:lnTo>
                    <a:moveTo>
                      <a:pt x="1402" y="1995"/>
                    </a:moveTo>
                    <a:lnTo>
                      <a:pt x="1402" y="1727"/>
                    </a:lnTo>
                    <a:moveTo>
                      <a:pt x="1423" y="972"/>
                    </a:moveTo>
                    <a:lnTo>
                      <a:pt x="1423" y="705"/>
                    </a:lnTo>
                    <a:moveTo>
                      <a:pt x="1434" y="1995"/>
                    </a:moveTo>
                    <a:lnTo>
                      <a:pt x="1434" y="1727"/>
                    </a:lnTo>
                    <a:moveTo>
                      <a:pt x="1445" y="972"/>
                    </a:moveTo>
                    <a:lnTo>
                      <a:pt x="1445" y="705"/>
                    </a:lnTo>
                    <a:moveTo>
                      <a:pt x="1456" y="1995"/>
                    </a:moveTo>
                    <a:lnTo>
                      <a:pt x="1456" y="1727"/>
                    </a:lnTo>
                    <a:moveTo>
                      <a:pt x="1461" y="1029"/>
                    </a:moveTo>
                    <a:lnTo>
                      <a:pt x="1461" y="1010"/>
                    </a:lnTo>
                    <a:moveTo>
                      <a:pt x="1472" y="2051"/>
                    </a:moveTo>
                    <a:lnTo>
                      <a:pt x="1472" y="2032"/>
                    </a:lnTo>
                    <a:moveTo>
                      <a:pt x="1477" y="972"/>
                    </a:moveTo>
                    <a:lnTo>
                      <a:pt x="1477" y="705"/>
                    </a:lnTo>
                    <a:moveTo>
                      <a:pt x="1488" y="1995"/>
                    </a:moveTo>
                    <a:lnTo>
                      <a:pt x="1488" y="1727"/>
                    </a:lnTo>
                    <a:moveTo>
                      <a:pt x="1498" y="972"/>
                    </a:moveTo>
                    <a:lnTo>
                      <a:pt x="1498" y="705"/>
                    </a:lnTo>
                    <a:moveTo>
                      <a:pt x="1509" y="1995"/>
                    </a:moveTo>
                    <a:lnTo>
                      <a:pt x="1509" y="1727"/>
                    </a:lnTo>
                    <a:moveTo>
                      <a:pt x="1517" y="381"/>
                    </a:moveTo>
                    <a:lnTo>
                      <a:pt x="1517" y="435"/>
                    </a:lnTo>
                    <a:moveTo>
                      <a:pt x="1528" y="1403"/>
                    </a:moveTo>
                    <a:lnTo>
                      <a:pt x="1528" y="1457"/>
                    </a:lnTo>
                    <a:moveTo>
                      <a:pt x="1530" y="972"/>
                    </a:moveTo>
                    <a:lnTo>
                      <a:pt x="1530" y="705"/>
                    </a:lnTo>
                    <a:moveTo>
                      <a:pt x="1541" y="1995"/>
                    </a:moveTo>
                    <a:lnTo>
                      <a:pt x="1541" y="1727"/>
                    </a:lnTo>
                    <a:moveTo>
                      <a:pt x="1552" y="972"/>
                    </a:moveTo>
                    <a:lnTo>
                      <a:pt x="1552" y="705"/>
                    </a:lnTo>
                    <a:moveTo>
                      <a:pt x="1563" y="1995"/>
                    </a:moveTo>
                    <a:lnTo>
                      <a:pt x="1563" y="1727"/>
                    </a:lnTo>
                    <a:moveTo>
                      <a:pt x="1577" y="435"/>
                    </a:moveTo>
                    <a:lnTo>
                      <a:pt x="1577" y="515"/>
                    </a:lnTo>
                    <a:moveTo>
                      <a:pt x="1584" y="972"/>
                    </a:moveTo>
                    <a:lnTo>
                      <a:pt x="1584" y="705"/>
                    </a:lnTo>
                    <a:moveTo>
                      <a:pt x="1588" y="1457"/>
                    </a:moveTo>
                    <a:lnTo>
                      <a:pt x="1588" y="1537"/>
                    </a:lnTo>
                    <a:moveTo>
                      <a:pt x="1595" y="1995"/>
                    </a:moveTo>
                    <a:lnTo>
                      <a:pt x="1595" y="1727"/>
                    </a:lnTo>
                    <a:moveTo>
                      <a:pt x="1605" y="972"/>
                    </a:moveTo>
                    <a:lnTo>
                      <a:pt x="1605" y="705"/>
                    </a:lnTo>
                    <a:moveTo>
                      <a:pt x="1616" y="1995"/>
                    </a:moveTo>
                    <a:lnTo>
                      <a:pt x="1616" y="1727"/>
                    </a:lnTo>
                    <a:moveTo>
                      <a:pt x="1638" y="705"/>
                    </a:moveTo>
                    <a:lnTo>
                      <a:pt x="1638" y="892"/>
                    </a:lnTo>
                    <a:moveTo>
                      <a:pt x="1644" y="892"/>
                    </a:moveTo>
                    <a:lnTo>
                      <a:pt x="1644" y="972"/>
                    </a:lnTo>
                    <a:moveTo>
                      <a:pt x="1648" y="515"/>
                    </a:moveTo>
                    <a:lnTo>
                      <a:pt x="1648" y="587"/>
                    </a:lnTo>
                    <a:moveTo>
                      <a:pt x="1648" y="1727"/>
                    </a:moveTo>
                    <a:lnTo>
                      <a:pt x="1648" y="1914"/>
                    </a:lnTo>
                    <a:moveTo>
                      <a:pt x="1655" y="1914"/>
                    </a:moveTo>
                    <a:lnTo>
                      <a:pt x="1655" y="1995"/>
                    </a:lnTo>
                    <a:moveTo>
                      <a:pt x="1659" y="1537"/>
                    </a:moveTo>
                    <a:lnTo>
                      <a:pt x="1659" y="1609"/>
                    </a:lnTo>
                    <a:moveTo>
                      <a:pt x="1659" y="892"/>
                    </a:moveTo>
                    <a:lnTo>
                      <a:pt x="1659" y="705"/>
                    </a:lnTo>
                    <a:moveTo>
                      <a:pt x="1670" y="1914"/>
                    </a:moveTo>
                    <a:lnTo>
                      <a:pt x="1670" y="1727"/>
                    </a:lnTo>
                    <a:moveTo>
                      <a:pt x="1691" y="705"/>
                    </a:moveTo>
                    <a:lnTo>
                      <a:pt x="1691" y="892"/>
                    </a:lnTo>
                    <a:moveTo>
                      <a:pt x="1702" y="1727"/>
                    </a:moveTo>
                    <a:lnTo>
                      <a:pt x="1702" y="1914"/>
                    </a:lnTo>
                    <a:moveTo>
                      <a:pt x="1726" y="1010"/>
                    </a:moveTo>
                    <a:lnTo>
                      <a:pt x="1726" y="892"/>
                    </a:lnTo>
                    <a:moveTo>
                      <a:pt x="1731" y="892"/>
                    </a:moveTo>
                    <a:lnTo>
                      <a:pt x="1731" y="1029"/>
                    </a:lnTo>
                    <a:moveTo>
                      <a:pt x="1737" y="2032"/>
                    </a:moveTo>
                    <a:lnTo>
                      <a:pt x="1737" y="1914"/>
                    </a:lnTo>
                    <a:moveTo>
                      <a:pt x="1737" y="892"/>
                    </a:moveTo>
                    <a:lnTo>
                      <a:pt x="1737" y="515"/>
                    </a:lnTo>
                    <a:moveTo>
                      <a:pt x="1742" y="1914"/>
                    </a:moveTo>
                    <a:lnTo>
                      <a:pt x="1742" y="2051"/>
                    </a:lnTo>
                    <a:moveTo>
                      <a:pt x="1747" y="1914"/>
                    </a:moveTo>
                    <a:lnTo>
                      <a:pt x="1747" y="1537"/>
                    </a:lnTo>
                    <a:moveTo>
                      <a:pt x="1763" y="614"/>
                    </a:moveTo>
                    <a:lnTo>
                      <a:pt x="1763" y="769"/>
                    </a:lnTo>
                    <a:moveTo>
                      <a:pt x="1774" y="1636"/>
                    </a:moveTo>
                    <a:lnTo>
                      <a:pt x="1774" y="1791"/>
                    </a:lnTo>
                    <a:moveTo>
                      <a:pt x="1833" y="1029"/>
                    </a:moveTo>
                    <a:lnTo>
                      <a:pt x="1833" y="328"/>
                    </a:lnTo>
                    <a:moveTo>
                      <a:pt x="1838" y="1162"/>
                    </a:moveTo>
                    <a:lnTo>
                      <a:pt x="1838" y="274"/>
                    </a:lnTo>
                    <a:moveTo>
                      <a:pt x="1844" y="2051"/>
                    </a:moveTo>
                    <a:lnTo>
                      <a:pt x="1844" y="1350"/>
                    </a:lnTo>
                    <a:moveTo>
                      <a:pt x="1849" y="2185"/>
                    </a:moveTo>
                    <a:lnTo>
                      <a:pt x="1849" y="1296"/>
                    </a:lnTo>
                    <a:moveTo>
                      <a:pt x="1870" y="1296"/>
                    </a:moveTo>
                    <a:lnTo>
                      <a:pt x="1870" y="2185"/>
                    </a:lnTo>
                    <a:moveTo>
                      <a:pt x="1940" y="1791"/>
                    </a:moveTo>
                    <a:lnTo>
                      <a:pt x="1940" y="1636"/>
                    </a:lnTo>
                    <a:moveTo>
                      <a:pt x="1967" y="1914"/>
                    </a:moveTo>
                    <a:lnTo>
                      <a:pt x="1967" y="1537"/>
                    </a:lnTo>
                    <a:moveTo>
                      <a:pt x="1972" y="2051"/>
                    </a:moveTo>
                    <a:lnTo>
                      <a:pt x="1972" y="1915"/>
                    </a:lnTo>
                    <a:moveTo>
                      <a:pt x="1977" y="1914"/>
                    </a:moveTo>
                    <a:lnTo>
                      <a:pt x="1977" y="2032"/>
                    </a:lnTo>
                    <a:moveTo>
                      <a:pt x="2009" y="2435"/>
                    </a:moveTo>
                    <a:lnTo>
                      <a:pt x="2009" y="2301"/>
                    </a:lnTo>
                    <a:moveTo>
                      <a:pt x="2012" y="1914"/>
                    </a:moveTo>
                    <a:lnTo>
                      <a:pt x="2012" y="1727"/>
                    </a:lnTo>
                    <a:moveTo>
                      <a:pt x="2036" y="2408"/>
                    </a:moveTo>
                    <a:lnTo>
                      <a:pt x="2036" y="2301"/>
                    </a:lnTo>
                    <a:moveTo>
                      <a:pt x="2044" y="1727"/>
                    </a:moveTo>
                    <a:lnTo>
                      <a:pt x="2044" y="1914"/>
                    </a:lnTo>
                    <a:moveTo>
                      <a:pt x="2055" y="1609"/>
                    </a:moveTo>
                    <a:lnTo>
                      <a:pt x="2055" y="1537"/>
                    </a:lnTo>
                    <a:moveTo>
                      <a:pt x="2059" y="1995"/>
                    </a:moveTo>
                    <a:lnTo>
                      <a:pt x="2059" y="1914"/>
                    </a:lnTo>
                    <a:moveTo>
                      <a:pt x="2066" y="1914"/>
                    </a:moveTo>
                    <a:lnTo>
                      <a:pt x="2066" y="1727"/>
                    </a:lnTo>
                    <a:moveTo>
                      <a:pt x="2098" y="1995"/>
                    </a:moveTo>
                    <a:lnTo>
                      <a:pt x="2098" y="1727"/>
                    </a:lnTo>
                    <a:moveTo>
                      <a:pt x="2119" y="1995"/>
                    </a:moveTo>
                    <a:lnTo>
                      <a:pt x="2119" y="1727"/>
                    </a:lnTo>
                    <a:moveTo>
                      <a:pt x="2126" y="1537"/>
                    </a:moveTo>
                    <a:lnTo>
                      <a:pt x="2126" y="1457"/>
                    </a:lnTo>
                    <a:moveTo>
                      <a:pt x="2151" y="1995"/>
                    </a:moveTo>
                    <a:lnTo>
                      <a:pt x="2151" y="1727"/>
                    </a:lnTo>
                    <a:moveTo>
                      <a:pt x="2173" y="1995"/>
                    </a:moveTo>
                    <a:lnTo>
                      <a:pt x="2173" y="1727"/>
                    </a:lnTo>
                    <a:moveTo>
                      <a:pt x="2186" y="1457"/>
                    </a:moveTo>
                    <a:lnTo>
                      <a:pt x="2186" y="1403"/>
                    </a:lnTo>
                    <a:moveTo>
                      <a:pt x="2196" y="2435"/>
                    </a:moveTo>
                    <a:lnTo>
                      <a:pt x="2196" y="2408"/>
                    </a:lnTo>
                    <a:moveTo>
                      <a:pt x="2205" y="1995"/>
                    </a:moveTo>
                    <a:lnTo>
                      <a:pt x="2205" y="1727"/>
                    </a:lnTo>
                    <a:moveTo>
                      <a:pt x="2226" y="1995"/>
                    </a:moveTo>
                    <a:lnTo>
                      <a:pt x="2226" y="1727"/>
                    </a:lnTo>
                    <a:moveTo>
                      <a:pt x="2242" y="2032"/>
                    </a:moveTo>
                    <a:lnTo>
                      <a:pt x="2242" y="2051"/>
                    </a:lnTo>
                    <a:moveTo>
                      <a:pt x="2258" y="1995"/>
                    </a:moveTo>
                    <a:lnTo>
                      <a:pt x="2258" y="1727"/>
                    </a:lnTo>
                    <a:moveTo>
                      <a:pt x="2280" y="1995"/>
                    </a:moveTo>
                    <a:lnTo>
                      <a:pt x="2280" y="1727"/>
                    </a:lnTo>
                    <a:moveTo>
                      <a:pt x="2312" y="1995"/>
                    </a:moveTo>
                    <a:lnTo>
                      <a:pt x="2312" y="1727"/>
                    </a:lnTo>
                    <a:moveTo>
                      <a:pt x="2333" y="1995"/>
                    </a:moveTo>
                    <a:lnTo>
                      <a:pt x="2333" y="1727"/>
                    </a:lnTo>
                    <a:moveTo>
                      <a:pt x="2349" y="2051"/>
                    </a:moveTo>
                    <a:lnTo>
                      <a:pt x="2349" y="2032"/>
                    </a:lnTo>
                    <a:moveTo>
                      <a:pt x="2365" y="1995"/>
                    </a:moveTo>
                    <a:lnTo>
                      <a:pt x="2365" y="1727"/>
                    </a:lnTo>
                    <a:moveTo>
                      <a:pt x="2387" y="1995"/>
                    </a:moveTo>
                    <a:lnTo>
                      <a:pt x="2387" y="1727"/>
                    </a:lnTo>
                    <a:moveTo>
                      <a:pt x="2405" y="1403"/>
                    </a:moveTo>
                    <a:lnTo>
                      <a:pt x="2405" y="1457"/>
                    </a:lnTo>
                    <a:moveTo>
                      <a:pt x="2419" y="1995"/>
                    </a:moveTo>
                    <a:lnTo>
                      <a:pt x="2419" y="1727"/>
                    </a:lnTo>
                    <a:moveTo>
                      <a:pt x="2440" y="1995"/>
                    </a:moveTo>
                    <a:lnTo>
                      <a:pt x="2440" y="1727"/>
                    </a:lnTo>
                    <a:moveTo>
                      <a:pt x="2466" y="1457"/>
                    </a:moveTo>
                    <a:lnTo>
                      <a:pt x="2466" y="1537"/>
                    </a:lnTo>
                    <a:moveTo>
                      <a:pt x="2472" y="1995"/>
                    </a:moveTo>
                    <a:lnTo>
                      <a:pt x="2472" y="1727"/>
                    </a:lnTo>
                    <a:moveTo>
                      <a:pt x="2494" y="1995"/>
                    </a:moveTo>
                    <a:lnTo>
                      <a:pt x="2494" y="1727"/>
                    </a:lnTo>
                    <a:moveTo>
                      <a:pt x="2526" y="1727"/>
                    </a:moveTo>
                    <a:lnTo>
                      <a:pt x="2526" y="1914"/>
                    </a:lnTo>
                    <a:moveTo>
                      <a:pt x="2533" y="1914"/>
                    </a:moveTo>
                    <a:lnTo>
                      <a:pt x="2533" y="1995"/>
                    </a:lnTo>
                    <a:moveTo>
                      <a:pt x="2537" y="1537"/>
                    </a:moveTo>
                    <a:lnTo>
                      <a:pt x="2537" y="1609"/>
                    </a:lnTo>
                    <a:moveTo>
                      <a:pt x="2547" y="1914"/>
                    </a:moveTo>
                    <a:lnTo>
                      <a:pt x="2547" y="1727"/>
                    </a:lnTo>
                    <a:moveTo>
                      <a:pt x="2579" y="1727"/>
                    </a:moveTo>
                    <a:lnTo>
                      <a:pt x="2579" y="1914"/>
                    </a:lnTo>
                    <a:moveTo>
                      <a:pt x="2614" y="2032"/>
                    </a:moveTo>
                    <a:lnTo>
                      <a:pt x="2614" y="1914"/>
                    </a:lnTo>
                    <a:moveTo>
                      <a:pt x="2620" y="1914"/>
                    </a:moveTo>
                    <a:lnTo>
                      <a:pt x="2620" y="2051"/>
                    </a:lnTo>
                    <a:moveTo>
                      <a:pt x="2625" y="1914"/>
                    </a:moveTo>
                    <a:lnTo>
                      <a:pt x="2625" y="1537"/>
                    </a:lnTo>
                    <a:moveTo>
                      <a:pt x="2652" y="1636"/>
                    </a:moveTo>
                    <a:lnTo>
                      <a:pt x="2652" y="1791"/>
                    </a:lnTo>
                    <a:moveTo>
                      <a:pt x="2721" y="2051"/>
                    </a:moveTo>
                    <a:lnTo>
                      <a:pt x="2721" y="1350"/>
                    </a:lnTo>
                    <a:moveTo>
                      <a:pt x="2727" y="2185"/>
                    </a:moveTo>
                    <a:lnTo>
                      <a:pt x="2727" y="1296"/>
                    </a:lnTo>
                    <a:moveTo>
                      <a:pt x="2748" y="1296"/>
                    </a:moveTo>
                    <a:lnTo>
                      <a:pt x="2748" y="2185"/>
                    </a:lnTo>
                    <a:moveTo>
                      <a:pt x="2769" y="727"/>
                    </a:moveTo>
                    <a:lnTo>
                      <a:pt x="2769" y="1274"/>
                    </a:lnTo>
                    <a:moveTo>
                      <a:pt x="2816" y="701"/>
                    </a:moveTo>
                    <a:lnTo>
                      <a:pt x="2816" y="727"/>
                    </a:lnTo>
                    <a:moveTo>
                      <a:pt x="2818" y="1791"/>
                    </a:moveTo>
                    <a:lnTo>
                      <a:pt x="2818" y="1636"/>
                    </a:lnTo>
                    <a:moveTo>
                      <a:pt x="2820" y="154"/>
                    </a:moveTo>
                    <a:lnTo>
                      <a:pt x="2820" y="641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4" name="path 1494"/>
              <p:cNvSpPr/>
              <p:nvPr/>
            </p:nvSpPr>
            <p:spPr>
              <a:xfrm>
                <a:off x="2506665" y="858294"/>
                <a:ext cx="3911" cy="139839"/>
              </a:xfrm>
              <a:custGeom>
                <a:avLst/>
                <a:gdLst/>
                <a:ahLst/>
                <a:cxnLst/>
                <a:rect l="0" t="0" r="0" b="0"/>
                <a:pathLst>
                  <a:path w="6" h="220">
                    <a:moveTo>
                      <a:pt x="3" y="3"/>
                    </a:moveTo>
                    <a:lnTo>
                      <a:pt x="3" y="217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6" name="path 1496"/>
              <p:cNvSpPr/>
              <p:nvPr/>
            </p:nvSpPr>
            <p:spPr>
              <a:xfrm>
                <a:off x="1302227" y="1275967"/>
                <a:ext cx="1733130" cy="597916"/>
              </a:xfrm>
              <a:custGeom>
                <a:avLst/>
                <a:gdLst/>
                <a:ahLst/>
                <a:cxnLst/>
                <a:rect l="0" t="0" r="0" b="0"/>
                <a:pathLst>
                  <a:path w="2729" h="941">
                    <a:moveTo>
                      <a:pt x="1915" y="377"/>
                    </a:moveTo>
                    <a:lnTo>
                      <a:pt x="1915" y="0"/>
                    </a:lnTo>
                    <a:moveTo>
                      <a:pt x="1921" y="513"/>
                    </a:moveTo>
                    <a:lnTo>
                      <a:pt x="1921" y="377"/>
                    </a:lnTo>
                    <a:moveTo>
                      <a:pt x="1926" y="377"/>
                    </a:moveTo>
                    <a:lnTo>
                      <a:pt x="1926" y="495"/>
                    </a:lnTo>
                    <a:moveTo>
                      <a:pt x="2363" y="938"/>
                    </a:moveTo>
                    <a:lnTo>
                      <a:pt x="2376" y="938"/>
                    </a:lnTo>
                    <a:moveTo>
                      <a:pt x="2675" y="897"/>
                    </a:moveTo>
                    <a:lnTo>
                      <a:pt x="2515" y="897"/>
                    </a:lnTo>
                    <a:moveTo>
                      <a:pt x="1267" y="897"/>
                    </a:moveTo>
                    <a:lnTo>
                      <a:pt x="1080" y="897"/>
                    </a:lnTo>
                    <a:moveTo>
                      <a:pt x="1267" y="870"/>
                    </a:moveTo>
                    <a:lnTo>
                      <a:pt x="1107" y="870"/>
                    </a:lnTo>
                    <a:moveTo>
                      <a:pt x="2515" y="870"/>
                    </a:moveTo>
                    <a:lnTo>
                      <a:pt x="2649" y="870"/>
                    </a:lnTo>
                    <a:moveTo>
                      <a:pt x="2675" y="763"/>
                    </a:moveTo>
                    <a:lnTo>
                      <a:pt x="2649" y="763"/>
                    </a:lnTo>
                    <a:moveTo>
                      <a:pt x="1080" y="763"/>
                    </a:moveTo>
                    <a:lnTo>
                      <a:pt x="1107" y="763"/>
                    </a:lnTo>
                    <a:moveTo>
                      <a:pt x="2729" y="710"/>
                    </a:moveTo>
                    <a:lnTo>
                      <a:pt x="0" y="710"/>
                    </a:lnTo>
                    <a:moveTo>
                      <a:pt x="64" y="647"/>
                    </a:moveTo>
                    <a:lnTo>
                      <a:pt x="920" y="647"/>
                    </a:lnTo>
                    <a:moveTo>
                      <a:pt x="941" y="647"/>
                    </a:moveTo>
                    <a:lnTo>
                      <a:pt x="1798" y="647"/>
                    </a:lnTo>
                    <a:moveTo>
                      <a:pt x="1819" y="647"/>
                    </a:moveTo>
                    <a:lnTo>
                      <a:pt x="2675" y="647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8" name="path 1498"/>
              <p:cNvSpPr/>
              <p:nvPr/>
            </p:nvSpPr>
            <p:spPr>
              <a:xfrm>
                <a:off x="2540646" y="484484"/>
                <a:ext cx="3911" cy="173824"/>
              </a:xfrm>
              <a:custGeom>
                <a:avLst/>
                <a:gdLst/>
                <a:ahLst/>
                <a:cxnLst/>
                <a:rect l="0" t="0" r="0" b="0"/>
                <a:pathLst>
                  <a:path w="6" h="273">
                    <a:moveTo>
                      <a:pt x="3" y="270"/>
                    </a:moveTo>
                    <a:lnTo>
                      <a:pt x="3" y="3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0" name="path 1500"/>
              <p:cNvSpPr/>
              <p:nvPr/>
            </p:nvSpPr>
            <p:spPr>
              <a:xfrm>
                <a:off x="2545746" y="1396617"/>
                <a:ext cx="3911" cy="118935"/>
              </a:xfrm>
              <a:custGeom>
                <a:avLst/>
                <a:gdLst/>
                <a:ahLst/>
                <a:cxnLst/>
                <a:rect l="0" t="0" r="0" b="0"/>
                <a:pathLst>
                  <a:path w="6" h="187">
                    <a:moveTo>
                      <a:pt x="3" y="187"/>
                    </a:moveTo>
                    <a:lnTo>
                      <a:pt x="3" y="0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2" name="path 1502"/>
              <p:cNvSpPr/>
              <p:nvPr/>
            </p:nvSpPr>
            <p:spPr>
              <a:xfrm>
                <a:off x="2557638" y="858298"/>
                <a:ext cx="3911" cy="139839"/>
              </a:xfrm>
              <a:custGeom>
                <a:avLst/>
                <a:gdLst/>
                <a:ahLst/>
                <a:cxnLst/>
                <a:rect l="0" t="0" r="0" b="0"/>
                <a:pathLst>
                  <a:path w="6" h="220">
                    <a:moveTo>
                      <a:pt x="3" y="217"/>
                    </a:moveTo>
                    <a:lnTo>
                      <a:pt x="3" y="3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4" name="path 1504"/>
              <p:cNvSpPr/>
              <p:nvPr/>
            </p:nvSpPr>
            <p:spPr>
              <a:xfrm>
                <a:off x="2566136" y="1275976"/>
                <a:ext cx="10707" cy="239572"/>
              </a:xfrm>
              <a:custGeom>
                <a:avLst/>
                <a:gdLst/>
                <a:ahLst/>
                <a:cxnLst/>
                <a:rect l="0" t="0" r="0" b="0"/>
                <a:pathLst>
                  <a:path w="16" h="377">
                    <a:moveTo>
                      <a:pt x="3" y="189"/>
                    </a:moveTo>
                    <a:lnTo>
                      <a:pt x="3" y="377"/>
                    </a:lnTo>
                    <a:moveTo>
                      <a:pt x="13" y="72"/>
                    </a:moveTo>
                    <a:lnTo>
                      <a:pt x="13" y="0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6" name="path 1506"/>
              <p:cNvSpPr/>
              <p:nvPr/>
            </p:nvSpPr>
            <p:spPr>
              <a:xfrm>
                <a:off x="2574631" y="484479"/>
                <a:ext cx="3911" cy="173824"/>
              </a:xfrm>
              <a:custGeom>
                <a:avLst/>
                <a:gdLst/>
                <a:ahLst/>
                <a:cxnLst/>
                <a:rect l="0" t="0" r="0" b="0"/>
                <a:pathLst>
                  <a:path w="6" h="273">
                    <a:moveTo>
                      <a:pt x="3" y="3"/>
                    </a:moveTo>
                    <a:lnTo>
                      <a:pt x="3" y="270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8" name="path 1508"/>
              <p:cNvSpPr/>
              <p:nvPr/>
            </p:nvSpPr>
            <p:spPr>
              <a:xfrm>
                <a:off x="2575480" y="1224993"/>
                <a:ext cx="46387" cy="341534"/>
              </a:xfrm>
              <a:custGeom>
                <a:avLst/>
                <a:gdLst/>
                <a:ahLst/>
                <a:cxnLst/>
                <a:rect l="0" t="0" r="0" b="0"/>
                <a:pathLst>
                  <a:path w="73" h="537">
                    <a:moveTo>
                      <a:pt x="3" y="537"/>
                    </a:moveTo>
                    <a:lnTo>
                      <a:pt x="3" y="457"/>
                    </a:lnTo>
                    <a:moveTo>
                      <a:pt x="9" y="457"/>
                    </a:moveTo>
                    <a:lnTo>
                      <a:pt x="9" y="270"/>
                    </a:lnTo>
                    <a:moveTo>
                      <a:pt x="41" y="537"/>
                    </a:moveTo>
                    <a:lnTo>
                      <a:pt x="41" y="270"/>
                    </a:lnTo>
                    <a:moveTo>
                      <a:pt x="63" y="537"/>
                    </a:moveTo>
                    <a:lnTo>
                      <a:pt x="63" y="270"/>
                    </a:lnTo>
                    <a:moveTo>
                      <a:pt x="69" y="80"/>
                    </a:moveTo>
                    <a:lnTo>
                      <a:pt x="69" y="0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0" name="path 1510"/>
              <p:cNvSpPr/>
              <p:nvPr/>
            </p:nvSpPr>
            <p:spPr>
              <a:xfrm>
                <a:off x="2618784" y="858294"/>
                <a:ext cx="3911" cy="139839"/>
              </a:xfrm>
              <a:custGeom>
                <a:avLst/>
                <a:gdLst/>
                <a:ahLst/>
                <a:cxnLst/>
                <a:rect l="0" t="0" r="0" b="0"/>
                <a:pathLst>
                  <a:path w="6" h="220">
                    <a:moveTo>
                      <a:pt x="3" y="3"/>
                    </a:moveTo>
                    <a:lnTo>
                      <a:pt x="3" y="217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2" name="path 1512"/>
              <p:cNvSpPr/>
              <p:nvPr/>
            </p:nvSpPr>
            <p:spPr>
              <a:xfrm>
                <a:off x="2632400" y="484484"/>
                <a:ext cx="3911" cy="173824"/>
              </a:xfrm>
              <a:custGeom>
                <a:avLst/>
                <a:gdLst/>
                <a:ahLst/>
                <a:cxnLst/>
                <a:rect l="0" t="0" r="0" b="0"/>
                <a:pathLst>
                  <a:path w="6" h="273">
                    <a:moveTo>
                      <a:pt x="3" y="270"/>
                    </a:moveTo>
                    <a:lnTo>
                      <a:pt x="3" y="3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4" name="path 1514"/>
              <p:cNvSpPr/>
              <p:nvPr/>
            </p:nvSpPr>
            <p:spPr>
              <a:xfrm>
                <a:off x="2634101" y="1191013"/>
                <a:ext cx="26000" cy="375514"/>
              </a:xfrm>
              <a:custGeom>
                <a:avLst/>
                <a:gdLst/>
                <a:ahLst/>
                <a:cxnLst/>
                <a:rect l="0" t="0" r="0" b="0"/>
                <a:pathLst>
                  <a:path w="40" h="591">
                    <a:moveTo>
                      <a:pt x="3" y="591"/>
                    </a:moveTo>
                    <a:lnTo>
                      <a:pt x="3" y="323"/>
                    </a:lnTo>
                    <a:moveTo>
                      <a:pt x="24" y="591"/>
                    </a:moveTo>
                    <a:lnTo>
                      <a:pt x="24" y="323"/>
                    </a:lnTo>
                    <a:moveTo>
                      <a:pt x="37" y="53"/>
                    </a:moveTo>
                    <a:lnTo>
                      <a:pt x="37" y="0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6" name="path 1516"/>
              <p:cNvSpPr/>
              <p:nvPr/>
            </p:nvSpPr>
            <p:spPr>
              <a:xfrm>
                <a:off x="2666382" y="484479"/>
                <a:ext cx="3911" cy="173824"/>
              </a:xfrm>
              <a:custGeom>
                <a:avLst/>
                <a:gdLst/>
                <a:ahLst/>
                <a:cxnLst/>
                <a:rect l="0" t="0" r="0" b="0"/>
                <a:pathLst>
                  <a:path w="6" h="273">
                    <a:moveTo>
                      <a:pt x="3" y="3"/>
                    </a:moveTo>
                    <a:lnTo>
                      <a:pt x="3" y="270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8" name="path 1518"/>
              <p:cNvSpPr/>
              <p:nvPr/>
            </p:nvSpPr>
            <p:spPr>
              <a:xfrm>
                <a:off x="428854" y="299532"/>
                <a:ext cx="3252180" cy="1572400"/>
              </a:xfrm>
              <a:custGeom>
                <a:avLst/>
                <a:gdLst/>
                <a:ahLst/>
                <a:cxnLst/>
                <a:rect l="0" t="0" r="0" b="0"/>
                <a:pathLst>
                  <a:path w="5121" h="2476">
                    <a:moveTo>
                      <a:pt x="3529" y="1995"/>
                    </a:moveTo>
                    <a:lnTo>
                      <a:pt x="3529" y="1727"/>
                    </a:lnTo>
                    <a:moveTo>
                      <a:pt x="3532" y="1097"/>
                    </a:moveTo>
                    <a:lnTo>
                      <a:pt x="3532" y="883"/>
                    </a:lnTo>
                    <a:moveTo>
                      <a:pt x="3550" y="1995"/>
                    </a:moveTo>
                    <a:lnTo>
                      <a:pt x="3550" y="1727"/>
                    </a:lnTo>
                    <a:moveTo>
                      <a:pt x="3566" y="2032"/>
                    </a:moveTo>
                    <a:lnTo>
                      <a:pt x="3566" y="2051"/>
                    </a:lnTo>
                    <a:moveTo>
                      <a:pt x="3582" y="1995"/>
                    </a:moveTo>
                    <a:lnTo>
                      <a:pt x="3582" y="1727"/>
                    </a:lnTo>
                    <a:moveTo>
                      <a:pt x="3590" y="1274"/>
                    </a:moveTo>
                    <a:lnTo>
                      <a:pt x="3590" y="727"/>
                    </a:lnTo>
                    <a:moveTo>
                      <a:pt x="3604" y="1995"/>
                    </a:moveTo>
                    <a:lnTo>
                      <a:pt x="3604" y="1727"/>
                    </a:lnTo>
                    <a:moveTo>
                      <a:pt x="3636" y="1995"/>
                    </a:moveTo>
                    <a:lnTo>
                      <a:pt x="3636" y="1727"/>
                    </a:lnTo>
                    <a:moveTo>
                      <a:pt x="3650" y="921"/>
                    </a:moveTo>
                    <a:lnTo>
                      <a:pt x="3650" y="1269"/>
                    </a:lnTo>
                    <a:moveTo>
                      <a:pt x="3657" y="1995"/>
                    </a:moveTo>
                    <a:lnTo>
                      <a:pt x="3657" y="1727"/>
                    </a:lnTo>
                    <a:moveTo>
                      <a:pt x="3673" y="2051"/>
                    </a:moveTo>
                    <a:lnTo>
                      <a:pt x="3673" y="2032"/>
                    </a:lnTo>
                    <a:moveTo>
                      <a:pt x="3689" y="1995"/>
                    </a:moveTo>
                    <a:lnTo>
                      <a:pt x="3689" y="1727"/>
                    </a:lnTo>
                    <a:moveTo>
                      <a:pt x="3711" y="1995"/>
                    </a:moveTo>
                    <a:lnTo>
                      <a:pt x="3711" y="1727"/>
                    </a:lnTo>
                    <a:moveTo>
                      <a:pt x="3717" y="991"/>
                    </a:moveTo>
                    <a:lnTo>
                      <a:pt x="3717" y="1205"/>
                    </a:lnTo>
                    <a:moveTo>
                      <a:pt x="3730" y="1403"/>
                    </a:moveTo>
                    <a:lnTo>
                      <a:pt x="3730" y="1457"/>
                    </a:lnTo>
                    <a:moveTo>
                      <a:pt x="3738" y="2369"/>
                    </a:moveTo>
                    <a:lnTo>
                      <a:pt x="3738" y="2476"/>
                    </a:lnTo>
                    <a:moveTo>
                      <a:pt x="3743" y="1995"/>
                    </a:moveTo>
                    <a:lnTo>
                      <a:pt x="3743" y="1727"/>
                    </a:lnTo>
                    <a:moveTo>
                      <a:pt x="3764" y="1995"/>
                    </a:moveTo>
                    <a:lnTo>
                      <a:pt x="3764" y="1727"/>
                    </a:lnTo>
                    <a:moveTo>
                      <a:pt x="3790" y="1457"/>
                    </a:moveTo>
                    <a:lnTo>
                      <a:pt x="3790" y="1537"/>
                    </a:lnTo>
                    <a:moveTo>
                      <a:pt x="3797" y="1995"/>
                    </a:moveTo>
                    <a:lnTo>
                      <a:pt x="3797" y="1727"/>
                    </a:lnTo>
                    <a:moveTo>
                      <a:pt x="3818" y="1995"/>
                    </a:moveTo>
                    <a:lnTo>
                      <a:pt x="3818" y="1727"/>
                    </a:lnTo>
                    <a:moveTo>
                      <a:pt x="3850" y="1727"/>
                    </a:moveTo>
                    <a:lnTo>
                      <a:pt x="3850" y="1914"/>
                    </a:lnTo>
                    <a:moveTo>
                      <a:pt x="3857" y="1914"/>
                    </a:moveTo>
                    <a:lnTo>
                      <a:pt x="3857" y="1995"/>
                    </a:lnTo>
                    <a:moveTo>
                      <a:pt x="3861" y="1537"/>
                    </a:moveTo>
                    <a:lnTo>
                      <a:pt x="3861" y="1609"/>
                    </a:lnTo>
                    <a:moveTo>
                      <a:pt x="3871" y="1914"/>
                    </a:moveTo>
                    <a:lnTo>
                      <a:pt x="3871" y="1727"/>
                    </a:lnTo>
                    <a:moveTo>
                      <a:pt x="3890" y="2408"/>
                    </a:moveTo>
                    <a:lnTo>
                      <a:pt x="3890" y="2435"/>
                    </a:lnTo>
                    <a:moveTo>
                      <a:pt x="3904" y="1727"/>
                    </a:moveTo>
                    <a:lnTo>
                      <a:pt x="3904" y="1914"/>
                    </a:lnTo>
                    <a:moveTo>
                      <a:pt x="3938" y="2032"/>
                    </a:moveTo>
                    <a:lnTo>
                      <a:pt x="3938" y="1914"/>
                    </a:lnTo>
                    <a:moveTo>
                      <a:pt x="3944" y="1914"/>
                    </a:moveTo>
                    <a:lnTo>
                      <a:pt x="3944" y="2051"/>
                    </a:lnTo>
                    <a:moveTo>
                      <a:pt x="3949" y="1914"/>
                    </a:moveTo>
                    <a:lnTo>
                      <a:pt x="3949" y="1537"/>
                    </a:lnTo>
                    <a:moveTo>
                      <a:pt x="3976" y="1636"/>
                    </a:moveTo>
                    <a:lnTo>
                      <a:pt x="3976" y="1791"/>
                    </a:lnTo>
                    <a:moveTo>
                      <a:pt x="3984" y="1205"/>
                    </a:moveTo>
                    <a:lnTo>
                      <a:pt x="3984" y="991"/>
                    </a:lnTo>
                    <a:moveTo>
                      <a:pt x="4024" y="2301"/>
                    </a:moveTo>
                    <a:lnTo>
                      <a:pt x="4024" y="2408"/>
                    </a:lnTo>
                    <a:moveTo>
                      <a:pt x="4045" y="2051"/>
                    </a:moveTo>
                    <a:lnTo>
                      <a:pt x="4045" y="1350"/>
                    </a:lnTo>
                    <a:moveTo>
                      <a:pt x="4051" y="2435"/>
                    </a:moveTo>
                    <a:lnTo>
                      <a:pt x="4051" y="2301"/>
                    </a:lnTo>
                    <a:moveTo>
                      <a:pt x="4051" y="2185"/>
                    </a:moveTo>
                    <a:lnTo>
                      <a:pt x="4051" y="1296"/>
                    </a:lnTo>
                    <a:moveTo>
                      <a:pt x="4051" y="1269"/>
                    </a:moveTo>
                    <a:lnTo>
                      <a:pt x="4051" y="701"/>
                    </a:lnTo>
                    <a:moveTo>
                      <a:pt x="4051" y="641"/>
                    </a:moveTo>
                    <a:lnTo>
                      <a:pt x="4051" y="154"/>
                    </a:lnTo>
                    <a:moveTo>
                      <a:pt x="4104" y="0"/>
                    </a:moveTo>
                    <a:lnTo>
                      <a:pt x="4104" y="695"/>
                    </a:lnTo>
                    <a:moveTo>
                      <a:pt x="4104" y="2194"/>
                    </a:moveTo>
                    <a:lnTo>
                      <a:pt x="4104" y="2247"/>
                    </a:lnTo>
                    <a:moveTo>
                      <a:pt x="4419" y="1080"/>
                    </a:moveTo>
                    <a:lnTo>
                      <a:pt x="4419" y="1722"/>
                    </a:lnTo>
                    <a:moveTo>
                      <a:pt x="3673" y="2051"/>
                    </a:moveTo>
                    <a:lnTo>
                      <a:pt x="3566" y="2051"/>
                    </a:lnTo>
                    <a:moveTo>
                      <a:pt x="2796" y="2051"/>
                    </a:moveTo>
                    <a:lnTo>
                      <a:pt x="2689" y="2051"/>
                    </a:lnTo>
                    <a:moveTo>
                      <a:pt x="1918" y="2051"/>
                    </a:moveTo>
                    <a:lnTo>
                      <a:pt x="1811" y="2051"/>
                    </a:lnTo>
                    <a:moveTo>
                      <a:pt x="1439" y="2051"/>
                    </a:moveTo>
                    <a:lnTo>
                      <a:pt x="1541" y="2051"/>
                    </a:lnTo>
                    <a:moveTo>
                      <a:pt x="2188" y="2051"/>
                    </a:moveTo>
                    <a:lnTo>
                      <a:pt x="2290" y="2051"/>
                    </a:lnTo>
                    <a:moveTo>
                      <a:pt x="2317" y="2051"/>
                    </a:moveTo>
                    <a:lnTo>
                      <a:pt x="2418" y="2051"/>
                    </a:lnTo>
                    <a:moveTo>
                      <a:pt x="3066" y="2051"/>
                    </a:moveTo>
                    <a:lnTo>
                      <a:pt x="3168" y="2051"/>
                    </a:lnTo>
                    <a:moveTo>
                      <a:pt x="3194" y="2051"/>
                    </a:moveTo>
                    <a:lnTo>
                      <a:pt x="3296" y="2051"/>
                    </a:lnTo>
                    <a:moveTo>
                      <a:pt x="3944" y="2051"/>
                    </a:moveTo>
                    <a:lnTo>
                      <a:pt x="4045" y="2051"/>
                    </a:lnTo>
                    <a:moveTo>
                      <a:pt x="1541" y="2032"/>
                    </a:moveTo>
                    <a:lnTo>
                      <a:pt x="2188" y="2032"/>
                    </a:lnTo>
                    <a:moveTo>
                      <a:pt x="2418" y="2032"/>
                    </a:moveTo>
                    <a:lnTo>
                      <a:pt x="3066" y="2032"/>
                    </a:lnTo>
                    <a:moveTo>
                      <a:pt x="3296" y="2032"/>
                    </a:moveTo>
                    <a:lnTo>
                      <a:pt x="3944" y="2032"/>
                    </a:lnTo>
                    <a:moveTo>
                      <a:pt x="3857" y="1995"/>
                    </a:moveTo>
                    <a:lnTo>
                      <a:pt x="3383" y="1995"/>
                    </a:lnTo>
                    <a:moveTo>
                      <a:pt x="2979" y="1995"/>
                    </a:moveTo>
                    <a:lnTo>
                      <a:pt x="2505" y="1995"/>
                    </a:lnTo>
                    <a:moveTo>
                      <a:pt x="2101" y="1995"/>
                    </a:moveTo>
                    <a:lnTo>
                      <a:pt x="1628" y="1995"/>
                    </a:lnTo>
                    <a:moveTo>
                      <a:pt x="3857" y="1941"/>
                    </a:moveTo>
                    <a:lnTo>
                      <a:pt x="3818" y="1941"/>
                    </a:lnTo>
                    <a:moveTo>
                      <a:pt x="3743" y="1941"/>
                    </a:moveTo>
                    <a:lnTo>
                      <a:pt x="3711" y="1941"/>
                    </a:lnTo>
                    <a:moveTo>
                      <a:pt x="3797" y="1941"/>
                    </a:moveTo>
                    <a:lnTo>
                      <a:pt x="3764" y="1941"/>
                    </a:lnTo>
                    <a:moveTo>
                      <a:pt x="3689" y="1941"/>
                    </a:moveTo>
                    <a:lnTo>
                      <a:pt x="3657" y="1941"/>
                    </a:lnTo>
                    <a:moveTo>
                      <a:pt x="3636" y="1941"/>
                    </a:moveTo>
                    <a:lnTo>
                      <a:pt x="3604" y="1941"/>
                    </a:lnTo>
                    <a:moveTo>
                      <a:pt x="3582" y="1941"/>
                    </a:moveTo>
                    <a:lnTo>
                      <a:pt x="3550" y="1941"/>
                    </a:lnTo>
                    <a:moveTo>
                      <a:pt x="3529" y="1941"/>
                    </a:moveTo>
                    <a:lnTo>
                      <a:pt x="3497" y="1941"/>
                    </a:lnTo>
                    <a:moveTo>
                      <a:pt x="3475" y="1941"/>
                    </a:moveTo>
                    <a:lnTo>
                      <a:pt x="3443" y="1941"/>
                    </a:lnTo>
                    <a:moveTo>
                      <a:pt x="3422" y="1941"/>
                    </a:moveTo>
                    <a:lnTo>
                      <a:pt x="3383" y="1941"/>
                    </a:lnTo>
                    <a:moveTo>
                      <a:pt x="2979" y="1941"/>
                    </a:moveTo>
                    <a:lnTo>
                      <a:pt x="2940" y="1941"/>
                    </a:lnTo>
                    <a:moveTo>
                      <a:pt x="2919" y="1941"/>
                    </a:moveTo>
                    <a:lnTo>
                      <a:pt x="2887" y="1941"/>
                    </a:lnTo>
                    <a:moveTo>
                      <a:pt x="2865" y="1941"/>
                    </a:moveTo>
                    <a:lnTo>
                      <a:pt x="2833" y="1941"/>
                    </a:lnTo>
                    <a:moveTo>
                      <a:pt x="2812" y="1941"/>
                    </a:moveTo>
                    <a:lnTo>
                      <a:pt x="2780" y="1941"/>
                    </a:lnTo>
                    <a:moveTo>
                      <a:pt x="2758" y="1941"/>
                    </a:moveTo>
                    <a:lnTo>
                      <a:pt x="2726" y="1941"/>
                    </a:lnTo>
                    <a:moveTo>
                      <a:pt x="2705" y="1941"/>
                    </a:moveTo>
                    <a:lnTo>
                      <a:pt x="2673" y="1941"/>
                    </a:lnTo>
                    <a:moveTo>
                      <a:pt x="2598" y="1941"/>
                    </a:moveTo>
                    <a:lnTo>
                      <a:pt x="2566" y="1941"/>
                    </a:lnTo>
                    <a:moveTo>
                      <a:pt x="2651" y="1941"/>
                    </a:moveTo>
                    <a:lnTo>
                      <a:pt x="2619" y="1941"/>
                    </a:lnTo>
                    <a:moveTo>
                      <a:pt x="2544" y="1941"/>
                    </a:moveTo>
                    <a:lnTo>
                      <a:pt x="2505" y="1941"/>
                    </a:lnTo>
                    <a:moveTo>
                      <a:pt x="2101" y="1941"/>
                    </a:moveTo>
                    <a:lnTo>
                      <a:pt x="2063" y="1941"/>
                    </a:lnTo>
                    <a:moveTo>
                      <a:pt x="2041" y="1941"/>
                    </a:moveTo>
                    <a:lnTo>
                      <a:pt x="2009" y="1941"/>
                    </a:lnTo>
                    <a:moveTo>
                      <a:pt x="1988" y="1941"/>
                    </a:moveTo>
                    <a:lnTo>
                      <a:pt x="1956" y="1941"/>
                    </a:lnTo>
                    <a:moveTo>
                      <a:pt x="1934" y="1941"/>
                    </a:moveTo>
                    <a:lnTo>
                      <a:pt x="1902" y="1941"/>
                    </a:lnTo>
                    <a:moveTo>
                      <a:pt x="1881" y="1941"/>
                    </a:moveTo>
                    <a:lnTo>
                      <a:pt x="1849" y="1941"/>
                    </a:lnTo>
                    <a:moveTo>
                      <a:pt x="1774" y="1941"/>
                    </a:moveTo>
                    <a:lnTo>
                      <a:pt x="1741" y="1941"/>
                    </a:lnTo>
                    <a:moveTo>
                      <a:pt x="1827" y="1941"/>
                    </a:moveTo>
                    <a:lnTo>
                      <a:pt x="1795" y="1941"/>
                    </a:lnTo>
                    <a:moveTo>
                      <a:pt x="1720" y="1941"/>
                    </a:moveTo>
                    <a:lnTo>
                      <a:pt x="1688" y="1941"/>
                    </a:lnTo>
                    <a:moveTo>
                      <a:pt x="1667" y="1941"/>
                    </a:moveTo>
                    <a:lnTo>
                      <a:pt x="1628" y="1941"/>
                    </a:lnTo>
                    <a:moveTo>
                      <a:pt x="5121" y="1926"/>
                    </a:moveTo>
                    <a:lnTo>
                      <a:pt x="4372" y="1926"/>
                    </a:lnTo>
                    <a:moveTo>
                      <a:pt x="1535" y="1914"/>
                    </a:moveTo>
                    <a:lnTo>
                      <a:pt x="1667" y="1914"/>
                    </a:lnTo>
                    <a:moveTo>
                      <a:pt x="1688" y="1914"/>
                    </a:moveTo>
                    <a:lnTo>
                      <a:pt x="1720" y="1914"/>
                    </a:lnTo>
                    <a:moveTo>
                      <a:pt x="1741" y="1914"/>
                    </a:moveTo>
                    <a:lnTo>
                      <a:pt x="1774" y="1914"/>
                    </a:lnTo>
                    <a:moveTo>
                      <a:pt x="1795" y="1914"/>
                    </a:moveTo>
                    <a:lnTo>
                      <a:pt x="1827" y="1914"/>
                    </a:lnTo>
                    <a:moveTo>
                      <a:pt x="1848" y="1914"/>
                    </a:moveTo>
                    <a:lnTo>
                      <a:pt x="1881" y="1914"/>
                    </a:lnTo>
                    <a:moveTo>
                      <a:pt x="1902" y="1914"/>
                    </a:moveTo>
                    <a:lnTo>
                      <a:pt x="1934" y="1914"/>
                    </a:lnTo>
                    <a:moveTo>
                      <a:pt x="1956" y="1914"/>
                    </a:moveTo>
                    <a:lnTo>
                      <a:pt x="1988" y="1914"/>
                    </a:lnTo>
                    <a:moveTo>
                      <a:pt x="2009" y="1914"/>
                    </a:moveTo>
                    <a:lnTo>
                      <a:pt x="2041" y="1914"/>
                    </a:lnTo>
                    <a:moveTo>
                      <a:pt x="2063" y="1914"/>
                    </a:moveTo>
                    <a:lnTo>
                      <a:pt x="2194" y="1914"/>
                    </a:lnTo>
                    <a:moveTo>
                      <a:pt x="2413" y="1914"/>
                    </a:moveTo>
                    <a:lnTo>
                      <a:pt x="2544" y="1914"/>
                    </a:lnTo>
                    <a:moveTo>
                      <a:pt x="2566" y="1914"/>
                    </a:moveTo>
                    <a:lnTo>
                      <a:pt x="2598" y="1914"/>
                    </a:lnTo>
                    <a:moveTo>
                      <a:pt x="2619" y="1914"/>
                    </a:moveTo>
                    <a:lnTo>
                      <a:pt x="2651" y="1914"/>
                    </a:lnTo>
                    <a:moveTo>
                      <a:pt x="2673" y="1914"/>
                    </a:moveTo>
                    <a:lnTo>
                      <a:pt x="2705" y="1914"/>
                    </a:lnTo>
                    <a:moveTo>
                      <a:pt x="2726" y="1914"/>
                    </a:moveTo>
                    <a:lnTo>
                      <a:pt x="2758" y="1914"/>
                    </a:lnTo>
                    <a:moveTo>
                      <a:pt x="2780" y="1914"/>
                    </a:moveTo>
                    <a:lnTo>
                      <a:pt x="2812" y="1914"/>
                    </a:lnTo>
                    <a:moveTo>
                      <a:pt x="2833" y="1914"/>
                    </a:moveTo>
                    <a:lnTo>
                      <a:pt x="2865" y="1914"/>
                    </a:lnTo>
                    <a:moveTo>
                      <a:pt x="2887" y="1914"/>
                    </a:moveTo>
                    <a:lnTo>
                      <a:pt x="2919" y="1914"/>
                    </a:lnTo>
                    <a:moveTo>
                      <a:pt x="2940" y="1914"/>
                    </a:moveTo>
                    <a:lnTo>
                      <a:pt x="3071" y="1914"/>
                    </a:lnTo>
                    <a:moveTo>
                      <a:pt x="3291" y="1914"/>
                    </a:moveTo>
                    <a:lnTo>
                      <a:pt x="3422" y="1914"/>
                    </a:lnTo>
                    <a:moveTo>
                      <a:pt x="3443" y="1914"/>
                    </a:moveTo>
                    <a:lnTo>
                      <a:pt x="3475" y="1914"/>
                    </a:lnTo>
                    <a:moveTo>
                      <a:pt x="3497" y="1914"/>
                    </a:moveTo>
                    <a:lnTo>
                      <a:pt x="3529" y="1914"/>
                    </a:lnTo>
                    <a:moveTo>
                      <a:pt x="3550" y="1914"/>
                    </a:moveTo>
                    <a:lnTo>
                      <a:pt x="3582" y="1914"/>
                    </a:lnTo>
                    <a:moveTo>
                      <a:pt x="3604" y="1914"/>
                    </a:moveTo>
                    <a:lnTo>
                      <a:pt x="3636" y="1914"/>
                    </a:lnTo>
                    <a:moveTo>
                      <a:pt x="3657" y="1914"/>
                    </a:moveTo>
                    <a:lnTo>
                      <a:pt x="3689" y="1914"/>
                    </a:lnTo>
                    <a:moveTo>
                      <a:pt x="3711" y="1914"/>
                    </a:moveTo>
                    <a:lnTo>
                      <a:pt x="3743" y="1914"/>
                    </a:lnTo>
                    <a:moveTo>
                      <a:pt x="3764" y="1914"/>
                    </a:moveTo>
                    <a:lnTo>
                      <a:pt x="3796" y="1914"/>
                    </a:lnTo>
                    <a:moveTo>
                      <a:pt x="3818" y="1914"/>
                    </a:moveTo>
                    <a:lnTo>
                      <a:pt x="3949" y="1914"/>
                    </a:lnTo>
                    <a:moveTo>
                      <a:pt x="1667" y="1914"/>
                    </a:moveTo>
                    <a:lnTo>
                      <a:pt x="1688" y="1914"/>
                    </a:lnTo>
                    <a:moveTo>
                      <a:pt x="1720" y="1914"/>
                    </a:moveTo>
                    <a:lnTo>
                      <a:pt x="1741" y="1914"/>
                    </a:lnTo>
                    <a:moveTo>
                      <a:pt x="1774" y="1914"/>
                    </a:moveTo>
                    <a:lnTo>
                      <a:pt x="1795" y="1914"/>
                    </a:lnTo>
                    <a:moveTo>
                      <a:pt x="1827" y="1914"/>
                    </a:moveTo>
                    <a:lnTo>
                      <a:pt x="1848" y="1914"/>
                    </a:lnTo>
                    <a:moveTo>
                      <a:pt x="1881" y="1914"/>
                    </a:moveTo>
                    <a:lnTo>
                      <a:pt x="1902" y="1914"/>
                    </a:lnTo>
                    <a:moveTo>
                      <a:pt x="1988" y="1914"/>
                    </a:moveTo>
                    <a:lnTo>
                      <a:pt x="2009" y="1914"/>
                    </a:lnTo>
                    <a:moveTo>
                      <a:pt x="1934" y="1914"/>
                    </a:moveTo>
                    <a:lnTo>
                      <a:pt x="1956" y="1914"/>
                    </a:lnTo>
                    <a:moveTo>
                      <a:pt x="2041" y="1914"/>
                    </a:moveTo>
                    <a:lnTo>
                      <a:pt x="2063" y="1914"/>
                    </a:lnTo>
                    <a:moveTo>
                      <a:pt x="2544" y="1914"/>
                    </a:moveTo>
                    <a:lnTo>
                      <a:pt x="2566" y="1914"/>
                    </a:lnTo>
                    <a:moveTo>
                      <a:pt x="2598" y="1914"/>
                    </a:moveTo>
                    <a:lnTo>
                      <a:pt x="2619" y="1914"/>
                    </a:lnTo>
                    <a:moveTo>
                      <a:pt x="2651" y="1914"/>
                    </a:moveTo>
                    <a:lnTo>
                      <a:pt x="2673" y="1914"/>
                    </a:lnTo>
                    <a:moveTo>
                      <a:pt x="2705" y="1914"/>
                    </a:moveTo>
                    <a:lnTo>
                      <a:pt x="2726" y="1914"/>
                    </a:lnTo>
                    <a:moveTo>
                      <a:pt x="2812" y="1914"/>
                    </a:moveTo>
                    <a:lnTo>
                      <a:pt x="2833" y="1914"/>
                    </a:lnTo>
                    <a:moveTo>
                      <a:pt x="2758" y="1914"/>
                    </a:moveTo>
                    <a:lnTo>
                      <a:pt x="2780" y="1914"/>
                    </a:lnTo>
                    <a:moveTo>
                      <a:pt x="2865" y="1914"/>
                    </a:moveTo>
                    <a:lnTo>
                      <a:pt x="2887" y="1914"/>
                    </a:lnTo>
                    <a:moveTo>
                      <a:pt x="2919" y="1914"/>
                    </a:moveTo>
                    <a:lnTo>
                      <a:pt x="2940" y="1914"/>
                    </a:lnTo>
                    <a:moveTo>
                      <a:pt x="3422" y="1914"/>
                    </a:moveTo>
                    <a:lnTo>
                      <a:pt x="3443" y="1914"/>
                    </a:lnTo>
                    <a:moveTo>
                      <a:pt x="3475" y="1914"/>
                    </a:moveTo>
                    <a:lnTo>
                      <a:pt x="3497" y="1914"/>
                    </a:lnTo>
                    <a:moveTo>
                      <a:pt x="3529" y="1914"/>
                    </a:moveTo>
                    <a:lnTo>
                      <a:pt x="3550" y="1914"/>
                    </a:lnTo>
                    <a:moveTo>
                      <a:pt x="3636" y="1914"/>
                    </a:moveTo>
                    <a:lnTo>
                      <a:pt x="3657" y="1914"/>
                    </a:lnTo>
                    <a:moveTo>
                      <a:pt x="3582" y="1914"/>
                    </a:moveTo>
                    <a:lnTo>
                      <a:pt x="3604" y="1914"/>
                    </a:lnTo>
                    <a:moveTo>
                      <a:pt x="3689" y="1914"/>
                    </a:moveTo>
                    <a:lnTo>
                      <a:pt x="3711" y="1914"/>
                    </a:lnTo>
                    <a:moveTo>
                      <a:pt x="3743" y="1914"/>
                    </a:moveTo>
                    <a:lnTo>
                      <a:pt x="3764" y="1914"/>
                    </a:lnTo>
                    <a:moveTo>
                      <a:pt x="3797" y="1914"/>
                    </a:moveTo>
                    <a:lnTo>
                      <a:pt x="3818" y="1914"/>
                    </a:lnTo>
                    <a:moveTo>
                      <a:pt x="449" y="1825"/>
                    </a:moveTo>
                    <a:lnTo>
                      <a:pt x="0" y="1825"/>
                    </a:lnTo>
                    <a:moveTo>
                      <a:pt x="3976" y="1791"/>
                    </a:moveTo>
                    <a:lnTo>
                      <a:pt x="3949" y="1791"/>
                    </a:lnTo>
                    <a:moveTo>
                      <a:pt x="3291" y="1791"/>
                    </a:moveTo>
                    <a:lnTo>
                      <a:pt x="3264" y="1791"/>
                    </a:lnTo>
                    <a:moveTo>
                      <a:pt x="3098" y="1791"/>
                    </a:moveTo>
                    <a:lnTo>
                      <a:pt x="3071" y="1791"/>
                    </a:lnTo>
                    <a:moveTo>
                      <a:pt x="2413" y="1791"/>
                    </a:moveTo>
                    <a:lnTo>
                      <a:pt x="2386" y="1791"/>
                    </a:lnTo>
                    <a:moveTo>
                      <a:pt x="2220" y="1791"/>
                    </a:moveTo>
                    <a:lnTo>
                      <a:pt x="2194" y="1791"/>
                    </a:lnTo>
                    <a:moveTo>
                      <a:pt x="1535" y="1791"/>
                    </a:moveTo>
                    <a:lnTo>
                      <a:pt x="1509" y="1791"/>
                    </a:lnTo>
                    <a:moveTo>
                      <a:pt x="3818" y="1738"/>
                    </a:moveTo>
                    <a:lnTo>
                      <a:pt x="3796" y="1738"/>
                    </a:lnTo>
                    <a:moveTo>
                      <a:pt x="3764" y="1738"/>
                    </a:moveTo>
                    <a:lnTo>
                      <a:pt x="3743" y="1738"/>
                    </a:lnTo>
                    <a:moveTo>
                      <a:pt x="3711" y="1738"/>
                    </a:moveTo>
                    <a:lnTo>
                      <a:pt x="3689" y="1738"/>
                    </a:lnTo>
                    <a:moveTo>
                      <a:pt x="3657" y="1738"/>
                    </a:moveTo>
                    <a:lnTo>
                      <a:pt x="3636" y="1738"/>
                    </a:lnTo>
                    <a:moveTo>
                      <a:pt x="3604" y="1738"/>
                    </a:moveTo>
                    <a:lnTo>
                      <a:pt x="3582" y="1738"/>
                    </a:lnTo>
                    <a:moveTo>
                      <a:pt x="3550" y="1738"/>
                    </a:moveTo>
                    <a:lnTo>
                      <a:pt x="3529" y="1738"/>
                    </a:lnTo>
                    <a:moveTo>
                      <a:pt x="3497" y="1738"/>
                    </a:moveTo>
                    <a:lnTo>
                      <a:pt x="3475" y="1738"/>
                    </a:lnTo>
                    <a:moveTo>
                      <a:pt x="3443" y="1738"/>
                    </a:moveTo>
                    <a:lnTo>
                      <a:pt x="3422" y="1738"/>
                    </a:lnTo>
                    <a:moveTo>
                      <a:pt x="2940" y="1738"/>
                    </a:moveTo>
                    <a:lnTo>
                      <a:pt x="2919" y="1738"/>
                    </a:lnTo>
                    <a:moveTo>
                      <a:pt x="2887" y="1738"/>
                    </a:moveTo>
                    <a:lnTo>
                      <a:pt x="2865" y="1738"/>
                    </a:lnTo>
                    <a:moveTo>
                      <a:pt x="2833" y="1738"/>
                    </a:moveTo>
                    <a:lnTo>
                      <a:pt x="2812" y="1738"/>
                    </a:lnTo>
                    <a:moveTo>
                      <a:pt x="2780" y="1738"/>
                    </a:moveTo>
                    <a:lnTo>
                      <a:pt x="2758" y="1738"/>
                    </a:lnTo>
                    <a:moveTo>
                      <a:pt x="2726" y="1738"/>
                    </a:moveTo>
                    <a:lnTo>
                      <a:pt x="2705" y="1738"/>
                    </a:lnTo>
                    <a:moveTo>
                      <a:pt x="2673" y="1738"/>
                    </a:moveTo>
                    <a:lnTo>
                      <a:pt x="2651" y="1738"/>
                    </a:lnTo>
                    <a:moveTo>
                      <a:pt x="2619" y="1738"/>
                    </a:moveTo>
                    <a:lnTo>
                      <a:pt x="2598" y="1738"/>
                    </a:lnTo>
                    <a:moveTo>
                      <a:pt x="2566" y="1738"/>
                    </a:moveTo>
                    <a:lnTo>
                      <a:pt x="2544" y="1738"/>
                    </a:lnTo>
                    <a:moveTo>
                      <a:pt x="2063" y="1738"/>
                    </a:moveTo>
                    <a:lnTo>
                      <a:pt x="2041" y="1738"/>
                    </a:lnTo>
                    <a:moveTo>
                      <a:pt x="2009" y="1738"/>
                    </a:moveTo>
                    <a:lnTo>
                      <a:pt x="1988" y="1738"/>
                    </a:lnTo>
                    <a:moveTo>
                      <a:pt x="1956" y="1738"/>
                    </a:moveTo>
                    <a:lnTo>
                      <a:pt x="1934" y="1738"/>
                    </a:lnTo>
                    <a:moveTo>
                      <a:pt x="1902" y="1738"/>
                    </a:moveTo>
                    <a:lnTo>
                      <a:pt x="1881" y="1738"/>
                    </a:lnTo>
                    <a:moveTo>
                      <a:pt x="1848" y="1738"/>
                    </a:moveTo>
                    <a:lnTo>
                      <a:pt x="1827" y="1738"/>
                    </a:lnTo>
                    <a:moveTo>
                      <a:pt x="1795" y="1738"/>
                    </a:moveTo>
                    <a:lnTo>
                      <a:pt x="1774" y="1738"/>
                    </a:lnTo>
                    <a:moveTo>
                      <a:pt x="1741" y="1738"/>
                    </a:moveTo>
                    <a:lnTo>
                      <a:pt x="1720" y="1738"/>
                    </a:lnTo>
                    <a:moveTo>
                      <a:pt x="1688" y="1738"/>
                    </a:moveTo>
                    <a:lnTo>
                      <a:pt x="1667" y="1738"/>
                    </a:lnTo>
                    <a:moveTo>
                      <a:pt x="3818" y="1735"/>
                    </a:moveTo>
                    <a:lnTo>
                      <a:pt x="3796" y="1735"/>
                    </a:lnTo>
                    <a:moveTo>
                      <a:pt x="3764" y="1735"/>
                    </a:moveTo>
                    <a:lnTo>
                      <a:pt x="3743" y="1735"/>
                    </a:lnTo>
                    <a:moveTo>
                      <a:pt x="3711" y="1735"/>
                    </a:moveTo>
                    <a:lnTo>
                      <a:pt x="3689" y="1735"/>
                    </a:lnTo>
                    <a:moveTo>
                      <a:pt x="3657" y="1735"/>
                    </a:moveTo>
                    <a:lnTo>
                      <a:pt x="3636" y="1735"/>
                    </a:lnTo>
                    <a:moveTo>
                      <a:pt x="3604" y="1735"/>
                    </a:moveTo>
                    <a:lnTo>
                      <a:pt x="3582" y="1735"/>
                    </a:lnTo>
                    <a:moveTo>
                      <a:pt x="3550" y="1735"/>
                    </a:moveTo>
                    <a:lnTo>
                      <a:pt x="3529" y="1735"/>
                    </a:lnTo>
                    <a:moveTo>
                      <a:pt x="3497" y="1735"/>
                    </a:moveTo>
                    <a:lnTo>
                      <a:pt x="3475" y="1735"/>
                    </a:lnTo>
                    <a:moveTo>
                      <a:pt x="3443" y="1735"/>
                    </a:moveTo>
                    <a:lnTo>
                      <a:pt x="3422" y="1735"/>
                    </a:lnTo>
                    <a:moveTo>
                      <a:pt x="2940" y="1735"/>
                    </a:moveTo>
                    <a:lnTo>
                      <a:pt x="2919" y="1735"/>
                    </a:lnTo>
                    <a:moveTo>
                      <a:pt x="2887" y="1735"/>
                    </a:moveTo>
                    <a:lnTo>
                      <a:pt x="2865" y="1735"/>
                    </a:lnTo>
                    <a:moveTo>
                      <a:pt x="2833" y="1735"/>
                    </a:moveTo>
                    <a:lnTo>
                      <a:pt x="2812" y="1735"/>
                    </a:lnTo>
                    <a:moveTo>
                      <a:pt x="2780" y="1735"/>
                    </a:moveTo>
                    <a:lnTo>
                      <a:pt x="2758" y="1735"/>
                    </a:lnTo>
                    <a:moveTo>
                      <a:pt x="2726" y="1735"/>
                    </a:moveTo>
                    <a:lnTo>
                      <a:pt x="2705" y="1735"/>
                    </a:lnTo>
                    <a:moveTo>
                      <a:pt x="2673" y="1735"/>
                    </a:moveTo>
                    <a:lnTo>
                      <a:pt x="2651" y="1735"/>
                    </a:lnTo>
                    <a:moveTo>
                      <a:pt x="2619" y="1735"/>
                    </a:moveTo>
                    <a:lnTo>
                      <a:pt x="2598" y="1735"/>
                    </a:lnTo>
                    <a:moveTo>
                      <a:pt x="2566" y="1735"/>
                    </a:moveTo>
                    <a:lnTo>
                      <a:pt x="2544" y="1735"/>
                    </a:lnTo>
                    <a:moveTo>
                      <a:pt x="2063" y="1735"/>
                    </a:moveTo>
                    <a:lnTo>
                      <a:pt x="2041" y="1735"/>
                    </a:lnTo>
                    <a:moveTo>
                      <a:pt x="2009" y="1735"/>
                    </a:moveTo>
                    <a:lnTo>
                      <a:pt x="1988" y="1735"/>
                    </a:lnTo>
                    <a:moveTo>
                      <a:pt x="1956" y="1735"/>
                    </a:moveTo>
                    <a:lnTo>
                      <a:pt x="1934" y="1735"/>
                    </a:lnTo>
                    <a:moveTo>
                      <a:pt x="1902" y="1735"/>
                    </a:moveTo>
                    <a:lnTo>
                      <a:pt x="1881" y="1735"/>
                    </a:lnTo>
                    <a:moveTo>
                      <a:pt x="1848" y="1735"/>
                    </a:moveTo>
                    <a:lnTo>
                      <a:pt x="1827" y="1735"/>
                    </a:lnTo>
                    <a:moveTo>
                      <a:pt x="1795" y="1735"/>
                    </a:moveTo>
                    <a:lnTo>
                      <a:pt x="1774" y="1735"/>
                    </a:lnTo>
                    <a:moveTo>
                      <a:pt x="1741" y="1735"/>
                    </a:moveTo>
                    <a:lnTo>
                      <a:pt x="1720" y="1735"/>
                    </a:lnTo>
                    <a:moveTo>
                      <a:pt x="1688" y="1735"/>
                    </a:moveTo>
                    <a:lnTo>
                      <a:pt x="1667" y="1735"/>
                    </a:lnTo>
                    <a:moveTo>
                      <a:pt x="3904" y="1727"/>
                    </a:moveTo>
                    <a:lnTo>
                      <a:pt x="3871" y="1727"/>
                    </a:lnTo>
                    <a:moveTo>
                      <a:pt x="3850" y="1727"/>
                    </a:moveTo>
                    <a:lnTo>
                      <a:pt x="3818" y="1727"/>
                    </a:lnTo>
                    <a:moveTo>
                      <a:pt x="3743" y="1727"/>
                    </a:moveTo>
                    <a:lnTo>
                      <a:pt x="3711" y="1727"/>
                    </a:lnTo>
                    <a:moveTo>
                      <a:pt x="3797" y="1727"/>
                    </a:moveTo>
                    <a:lnTo>
                      <a:pt x="3764" y="1727"/>
                    </a:lnTo>
                    <a:moveTo>
                      <a:pt x="3689" y="1727"/>
                    </a:moveTo>
                    <a:lnTo>
                      <a:pt x="3657" y="1727"/>
                    </a:lnTo>
                    <a:moveTo>
                      <a:pt x="3636" y="1727"/>
                    </a:moveTo>
                    <a:lnTo>
                      <a:pt x="3604" y="1727"/>
                    </a:lnTo>
                    <a:moveTo>
                      <a:pt x="3582" y="1727"/>
                    </a:moveTo>
                    <a:lnTo>
                      <a:pt x="3550" y="1727"/>
                    </a:lnTo>
                    <a:moveTo>
                      <a:pt x="3529" y="1727"/>
                    </a:moveTo>
                    <a:lnTo>
                      <a:pt x="3497" y="1727"/>
                    </a:lnTo>
                    <a:moveTo>
                      <a:pt x="3475" y="1727"/>
                    </a:moveTo>
                    <a:lnTo>
                      <a:pt x="3443" y="1727"/>
                    </a:lnTo>
                    <a:moveTo>
                      <a:pt x="3422" y="1727"/>
                    </a:moveTo>
                    <a:lnTo>
                      <a:pt x="3390" y="1727"/>
                    </a:lnTo>
                    <a:moveTo>
                      <a:pt x="3368" y="1727"/>
                    </a:moveTo>
                    <a:lnTo>
                      <a:pt x="3336" y="1727"/>
                    </a:lnTo>
                    <a:moveTo>
                      <a:pt x="3026" y="1727"/>
                    </a:moveTo>
                    <a:lnTo>
                      <a:pt x="2994" y="1727"/>
                    </a:lnTo>
                    <a:moveTo>
                      <a:pt x="2972" y="1727"/>
                    </a:moveTo>
                    <a:lnTo>
                      <a:pt x="2940" y="1727"/>
                    </a:lnTo>
                    <a:moveTo>
                      <a:pt x="2919" y="1727"/>
                    </a:moveTo>
                    <a:lnTo>
                      <a:pt x="2887" y="1727"/>
                    </a:lnTo>
                    <a:moveTo>
                      <a:pt x="2865" y="1727"/>
                    </a:moveTo>
                    <a:lnTo>
                      <a:pt x="2833" y="1727"/>
                    </a:lnTo>
                    <a:moveTo>
                      <a:pt x="2812" y="1727"/>
                    </a:moveTo>
                    <a:lnTo>
                      <a:pt x="2780" y="1727"/>
                    </a:lnTo>
                    <a:moveTo>
                      <a:pt x="2758" y="1727"/>
                    </a:moveTo>
                    <a:lnTo>
                      <a:pt x="2726" y="1727"/>
                    </a:lnTo>
                    <a:moveTo>
                      <a:pt x="2705" y="1727"/>
                    </a:moveTo>
                    <a:lnTo>
                      <a:pt x="2673" y="1727"/>
                    </a:lnTo>
                    <a:moveTo>
                      <a:pt x="2651" y="1727"/>
                    </a:moveTo>
                    <a:lnTo>
                      <a:pt x="2619" y="1727"/>
                    </a:lnTo>
                    <a:moveTo>
                      <a:pt x="2598" y="1727"/>
                    </a:moveTo>
                    <a:lnTo>
                      <a:pt x="2566" y="1727"/>
                    </a:lnTo>
                    <a:moveTo>
                      <a:pt x="2544" y="1727"/>
                    </a:moveTo>
                    <a:lnTo>
                      <a:pt x="2512" y="1727"/>
                    </a:lnTo>
                    <a:moveTo>
                      <a:pt x="2491" y="1727"/>
                    </a:moveTo>
                    <a:lnTo>
                      <a:pt x="2459" y="1727"/>
                    </a:lnTo>
                    <a:moveTo>
                      <a:pt x="2095" y="1727"/>
                    </a:moveTo>
                    <a:lnTo>
                      <a:pt x="2063" y="1727"/>
                    </a:lnTo>
                    <a:moveTo>
                      <a:pt x="2148" y="1727"/>
                    </a:moveTo>
                    <a:lnTo>
                      <a:pt x="2116" y="1727"/>
                    </a:lnTo>
                    <a:moveTo>
                      <a:pt x="2041" y="1727"/>
                    </a:moveTo>
                    <a:lnTo>
                      <a:pt x="2009" y="1727"/>
                    </a:lnTo>
                    <a:moveTo>
                      <a:pt x="1988" y="1727"/>
                    </a:moveTo>
                    <a:lnTo>
                      <a:pt x="1956" y="1727"/>
                    </a:lnTo>
                    <a:moveTo>
                      <a:pt x="1934" y="1727"/>
                    </a:moveTo>
                    <a:lnTo>
                      <a:pt x="1902" y="1727"/>
                    </a:lnTo>
                    <a:moveTo>
                      <a:pt x="1881" y="1727"/>
                    </a:moveTo>
                    <a:lnTo>
                      <a:pt x="1849" y="1727"/>
                    </a:lnTo>
                    <a:moveTo>
                      <a:pt x="1774" y="1727"/>
                    </a:moveTo>
                    <a:lnTo>
                      <a:pt x="1741" y="1727"/>
                    </a:lnTo>
                    <a:moveTo>
                      <a:pt x="1827" y="1727"/>
                    </a:moveTo>
                    <a:lnTo>
                      <a:pt x="1795" y="1727"/>
                    </a:lnTo>
                    <a:moveTo>
                      <a:pt x="1720" y="1727"/>
                    </a:moveTo>
                    <a:lnTo>
                      <a:pt x="1688" y="1727"/>
                    </a:lnTo>
                    <a:moveTo>
                      <a:pt x="1667" y="1727"/>
                    </a:moveTo>
                    <a:lnTo>
                      <a:pt x="1634" y="1727"/>
                    </a:lnTo>
                    <a:moveTo>
                      <a:pt x="1613" y="1727"/>
                    </a:moveTo>
                    <a:lnTo>
                      <a:pt x="1581" y="1727"/>
                    </a:lnTo>
                    <a:moveTo>
                      <a:pt x="1509" y="1636"/>
                    </a:moveTo>
                    <a:lnTo>
                      <a:pt x="1535" y="1636"/>
                    </a:lnTo>
                    <a:moveTo>
                      <a:pt x="2194" y="1636"/>
                    </a:moveTo>
                    <a:lnTo>
                      <a:pt x="2220" y="1636"/>
                    </a:lnTo>
                    <a:moveTo>
                      <a:pt x="2386" y="1636"/>
                    </a:moveTo>
                    <a:lnTo>
                      <a:pt x="2413" y="1636"/>
                    </a:lnTo>
                    <a:moveTo>
                      <a:pt x="3071" y="1636"/>
                    </a:moveTo>
                    <a:lnTo>
                      <a:pt x="3098" y="1636"/>
                    </a:lnTo>
                    <a:moveTo>
                      <a:pt x="3264" y="1636"/>
                    </a:moveTo>
                    <a:lnTo>
                      <a:pt x="3291" y="1636"/>
                    </a:lnTo>
                    <a:moveTo>
                      <a:pt x="3949" y="1636"/>
                    </a:moveTo>
                    <a:lnTo>
                      <a:pt x="3976" y="1636"/>
                    </a:lnTo>
                    <a:moveTo>
                      <a:pt x="1535" y="1609"/>
                    </a:moveTo>
                    <a:lnTo>
                      <a:pt x="1624" y="1609"/>
                    </a:lnTo>
                    <a:moveTo>
                      <a:pt x="2105" y="1609"/>
                    </a:moveTo>
                    <a:lnTo>
                      <a:pt x="2194" y="1609"/>
                    </a:lnTo>
                    <a:moveTo>
                      <a:pt x="2413" y="1609"/>
                    </a:moveTo>
                    <a:lnTo>
                      <a:pt x="2501" y="1609"/>
                    </a:lnTo>
                    <a:moveTo>
                      <a:pt x="2983" y="1609"/>
                    </a:moveTo>
                    <a:lnTo>
                      <a:pt x="3071" y="1609"/>
                    </a:lnTo>
                    <a:moveTo>
                      <a:pt x="3291" y="1609"/>
                    </a:moveTo>
                    <a:lnTo>
                      <a:pt x="3379" y="1609"/>
                    </a:lnTo>
                    <a:moveTo>
                      <a:pt x="3861" y="1609"/>
                    </a:moveTo>
                    <a:lnTo>
                      <a:pt x="3949" y="1609"/>
                    </a:lnTo>
                    <a:moveTo>
                      <a:pt x="1535" y="1537"/>
                    </a:moveTo>
                    <a:lnTo>
                      <a:pt x="1695" y="1537"/>
                    </a:lnTo>
                    <a:moveTo>
                      <a:pt x="2034" y="1537"/>
                    </a:moveTo>
                    <a:lnTo>
                      <a:pt x="2194" y="1537"/>
                    </a:lnTo>
                    <a:moveTo>
                      <a:pt x="2413" y="1537"/>
                    </a:moveTo>
                    <a:lnTo>
                      <a:pt x="2572" y="1537"/>
                    </a:lnTo>
                    <a:moveTo>
                      <a:pt x="2912" y="1537"/>
                    </a:moveTo>
                    <a:lnTo>
                      <a:pt x="3071" y="1537"/>
                    </a:lnTo>
                    <a:moveTo>
                      <a:pt x="3291" y="1537"/>
                    </a:moveTo>
                    <a:lnTo>
                      <a:pt x="3450" y="1537"/>
                    </a:lnTo>
                    <a:moveTo>
                      <a:pt x="3790" y="1537"/>
                    </a:moveTo>
                    <a:lnTo>
                      <a:pt x="3949" y="1537"/>
                    </a:lnTo>
                    <a:moveTo>
                      <a:pt x="3790" y="1532"/>
                    </a:moveTo>
                    <a:lnTo>
                      <a:pt x="3450" y="1532"/>
                    </a:lnTo>
                    <a:moveTo>
                      <a:pt x="2912" y="1532"/>
                    </a:moveTo>
                    <a:lnTo>
                      <a:pt x="2572" y="1532"/>
                    </a:lnTo>
                    <a:moveTo>
                      <a:pt x="2034" y="1532"/>
                    </a:moveTo>
                    <a:lnTo>
                      <a:pt x="1695" y="1532"/>
                    </a:lnTo>
                    <a:moveTo>
                      <a:pt x="1695" y="1457"/>
                    </a:moveTo>
                    <a:lnTo>
                      <a:pt x="1755" y="1457"/>
                    </a:lnTo>
                    <a:moveTo>
                      <a:pt x="1974" y="1457"/>
                    </a:moveTo>
                    <a:lnTo>
                      <a:pt x="2034" y="1457"/>
                    </a:lnTo>
                    <a:moveTo>
                      <a:pt x="2572" y="1457"/>
                    </a:moveTo>
                    <a:lnTo>
                      <a:pt x="2633" y="1457"/>
                    </a:lnTo>
                    <a:moveTo>
                      <a:pt x="2852" y="1457"/>
                    </a:moveTo>
                    <a:lnTo>
                      <a:pt x="2912" y="1457"/>
                    </a:lnTo>
                    <a:moveTo>
                      <a:pt x="3450" y="1457"/>
                    </a:moveTo>
                    <a:lnTo>
                      <a:pt x="3510" y="1457"/>
                    </a:lnTo>
                    <a:moveTo>
                      <a:pt x="3730" y="1457"/>
                    </a:moveTo>
                    <a:lnTo>
                      <a:pt x="3790" y="1457"/>
                    </a:lnTo>
                    <a:moveTo>
                      <a:pt x="1755" y="1403"/>
                    </a:moveTo>
                    <a:lnTo>
                      <a:pt x="1974" y="1403"/>
                    </a:lnTo>
                    <a:moveTo>
                      <a:pt x="2633" y="1403"/>
                    </a:moveTo>
                    <a:lnTo>
                      <a:pt x="2852" y="1403"/>
                    </a:lnTo>
                    <a:moveTo>
                      <a:pt x="3510" y="1403"/>
                    </a:moveTo>
                    <a:lnTo>
                      <a:pt x="3730" y="1403"/>
                    </a:lnTo>
                    <a:moveTo>
                      <a:pt x="4045" y="1350"/>
                    </a:moveTo>
                    <a:lnTo>
                      <a:pt x="3194" y="1350"/>
                    </a:lnTo>
                    <a:moveTo>
                      <a:pt x="3168" y="1350"/>
                    </a:moveTo>
                    <a:lnTo>
                      <a:pt x="2317" y="1350"/>
                    </a:lnTo>
                    <a:moveTo>
                      <a:pt x="2290" y="1350"/>
                    </a:moveTo>
                    <a:lnTo>
                      <a:pt x="1439" y="1350"/>
                    </a:lnTo>
                    <a:moveTo>
                      <a:pt x="4051" y="1296"/>
                    </a:moveTo>
                    <a:lnTo>
                      <a:pt x="3194" y="1296"/>
                    </a:lnTo>
                    <a:moveTo>
                      <a:pt x="3173" y="1296"/>
                    </a:moveTo>
                    <a:lnTo>
                      <a:pt x="2317" y="1296"/>
                    </a:lnTo>
                    <a:moveTo>
                      <a:pt x="2295" y="1296"/>
                    </a:moveTo>
                    <a:lnTo>
                      <a:pt x="1439" y="1296"/>
                    </a:lnTo>
                    <a:moveTo>
                      <a:pt x="3215" y="1274"/>
                    </a:moveTo>
                    <a:lnTo>
                      <a:pt x="3590" y="1274"/>
                    </a:lnTo>
                    <a:moveTo>
                      <a:pt x="3590" y="1269"/>
                    </a:moveTo>
                    <a:lnTo>
                      <a:pt x="4051" y="1269"/>
                    </a:lnTo>
                    <a:moveTo>
                      <a:pt x="3717" y="1205"/>
                    </a:moveTo>
                    <a:lnTo>
                      <a:pt x="3984" y="1205"/>
                    </a:lnTo>
                    <a:moveTo>
                      <a:pt x="1428" y="1162"/>
                    </a:moveTo>
                    <a:lnTo>
                      <a:pt x="2285" y="1162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0" name="path 1520"/>
              <p:cNvSpPr/>
              <p:nvPr/>
            </p:nvSpPr>
            <p:spPr>
              <a:xfrm>
                <a:off x="2506665" y="994226"/>
                <a:ext cx="167008" cy="3911"/>
              </a:xfrm>
              <a:custGeom>
                <a:avLst/>
                <a:gdLst/>
                <a:ahLst/>
                <a:cxnLst/>
                <a:rect l="0" t="0" r="0" b="0"/>
                <a:pathLst>
                  <a:path w="263" h="6">
                    <a:moveTo>
                      <a:pt x="3" y="3"/>
                    </a:moveTo>
                    <a:lnTo>
                      <a:pt x="83" y="3"/>
                    </a:lnTo>
                    <a:moveTo>
                      <a:pt x="179" y="3"/>
                    </a:moveTo>
                    <a:lnTo>
                      <a:pt x="259" y="3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2" name="path 1522"/>
              <p:cNvSpPr/>
              <p:nvPr/>
            </p:nvSpPr>
            <p:spPr>
              <a:xfrm>
                <a:off x="1336201" y="864090"/>
                <a:ext cx="2344837" cy="90888"/>
              </a:xfrm>
              <a:custGeom>
                <a:avLst/>
                <a:gdLst/>
                <a:ahLst/>
                <a:cxnLst/>
                <a:rect l="0" t="0" r="0" b="0"/>
                <a:pathLst>
                  <a:path w="3692" h="143">
                    <a:moveTo>
                      <a:pt x="478" y="140"/>
                    </a:moveTo>
                    <a:lnTo>
                      <a:pt x="371" y="140"/>
                    </a:lnTo>
                    <a:moveTo>
                      <a:pt x="0" y="140"/>
                    </a:moveTo>
                    <a:lnTo>
                      <a:pt x="101" y="140"/>
                    </a:lnTo>
                    <a:moveTo>
                      <a:pt x="749" y="140"/>
                    </a:moveTo>
                    <a:lnTo>
                      <a:pt x="850" y="140"/>
                    </a:lnTo>
                    <a:moveTo>
                      <a:pt x="101" y="121"/>
                    </a:moveTo>
                    <a:lnTo>
                      <a:pt x="749" y="121"/>
                    </a:lnTo>
                    <a:moveTo>
                      <a:pt x="2555" y="102"/>
                    </a:moveTo>
                    <a:lnTo>
                      <a:pt x="2288" y="102"/>
                    </a:lnTo>
                    <a:moveTo>
                      <a:pt x="662" y="83"/>
                    </a:moveTo>
                    <a:lnTo>
                      <a:pt x="188" y="83"/>
                    </a:lnTo>
                    <a:moveTo>
                      <a:pt x="2943" y="74"/>
                    </a:moveTo>
                    <a:lnTo>
                      <a:pt x="3692" y="74"/>
                    </a:lnTo>
                    <a:moveTo>
                      <a:pt x="2622" y="32"/>
                    </a:moveTo>
                    <a:lnTo>
                      <a:pt x="2221" y="32"/>
                    </a:lnTo>
                    <a:moveTo>
                      <a:pt x="662" y="30"/>
                    </a:moveTo>
                    <a:lnTo>
                      <a:pt x="623" y="30"/>
                    </a:lnTo>
                    <a:moveTo>
                      <a:pt x="602" y="30"/>
                    </a:moveTo>
                    <a:lnTo>
                      <a:pt x="569" y="30"/>
                    </a:lnTo>
                    <a:moveTo>
                      <a:pt x="548" y="30"/>
                    </a:moveTo>
                    <a:lnTo>
                      <a:pt x="516" y="30"/>
                    </a:lnTo>
                    <a:moveTo>
                      <a:pt x="495" y="30"/>
                    </a:moveTo>
                    <a:lnTo>
                      <a:pt x="462" y="30"/>
                    </a:lnTo>
                    <a:moveTo>
                      <a:pt x="441" y="30"/>
                    </a:moveTo>
                    <a:lnTo>
                      <a:pt x="409" y="30"/>
                    </a:lnTo>
                    <a:moveTo>
                      <a:pt x="387" y="30"/>
                    </a:moveTo>
                    <a:lnTo>
                      <a:pt x="355" y="30"/>
                    </a:lnTo>
                    <a:moveTo>
                      <a:pt x="280" y="30"/>
                    </a:moveTo>
                    <a:lnTo>
                      <a:pt x="248" y="30"/>
                    </a:lnTo>
                    <a:moveTo>
                      <a:pt x="334" y="30"/>
                    </a:moveTo>
                    <a:lnTo>
                      <a:pt x="302" y="30"/>
                    </a:lnTo>
                    <a:moveTo>
                      <a:pt x="227" y="30"/>
                    </a:moveTo>
                    <a:lnTo>
                      <a:pt x="188" y="30"/>
                    </a:lnTo>
                    <a:moveTo>
                      <a:pt x="96" y="3"/>
                    </a:moveTo>
                    <a:lnTo>
                      <a:pt x="227" y="3"/>
                    </a:lnTo>
                    <a:moveTo>
                      <a:pt x="248" y="3"/>
                    </a:moveTo>
                    <a:lnTo>
                      <a:pt x="280" y="3"/>
                    </a:lnTo>
                    <a:moveTo>
                      <a:pt x="302" y="3"/>
                    </a:moveTo>
                    <a:lnTo>
                      <a:pt x="334" y="3"/>
                    </a:lnTo>
                    <a:moveTo>
                      <a:pt x="355" y="3"/>
                    </a:moveTo>
                    <a:lnTo>
                      <a:pt x="387" y="3"/>
                    </a:lnTo>
                    <a:moveTo>
                      <a:pt x="409" y="3"/>
                    </a:moveTo>
                    <a:lnTo>
                      <a:pt x="441" y="3"/>
                    </a:lnTo>
                    <a:moveTo>
                      <a:pt x="462" y="3"/>
                    </a:moveTo>
                    <a:lnTo>
                      <a:pt x="495" y="3"/>
                    </a:lnTo>
                    <a:moveTo>
                      <a:pt x="516" y="3"/>
                    </a:moveTo>
                    <a:lnTo>
                      <a:pt x="548" y="3"/>
                    </a:lnTo>
                    <a:moveTo>
                      <a:pt x="569" y="3"/>
                    </a:moveTo>
                    <a:lnTo>
                      <a:pt x="602" y="3"/>
                    </a:lnTo>
                    <a:moveTo>
                      <a:pt x="623" y="3"/>
                    </a:moveTo>
                    <a:lnTo>
                      <a:pt x="754" y="3"/>
                    </a:lnTo>
                    <a:moveTo>
                      <a:pt x="227" y="3"/>
                    </a:moveTo>
                    <a:lnTo>
                      <a:pt x="248" y="3"/>
                    </a:lnTo>
                    <a:moveTo>
                      <a:pt x="280" y="3"/>
                    </a:moveTo>
                    <a:lnTo>
                      <a:pt x="302" y="3"/>
                    </a:lnTo>
                    <a:moveTo>
                      <a:pt x="334" y="3"/>
                    </a:moveTo>
                    <a:lnTo>
                      <a:pt x="355" y="3"/>
                    </a:lnTo>
                    <a:moveTo>
                      <a:pt x="387" y="3"/>
                    </a:moveTo>
                    <a:lnTo>
                      <a:pt x="409" y="3"/>
                    </a:lnTo>
                    <a:moveTo>
                      <a:pt x="495" y="3"/>
                    </a:moveTo>
                    <a:lnTo>
                      <a:pt x="516" y="3"/>
                    </a:lnTo>
                    <a:moveTo>
                      <a:pt x="441" y="3"/>
                    </a:moveTo>
                    <a:lnTo>
                      <a:pt x="462" y="3"/>
                    </a:lnTo>
                    <a:moveTo>
                      <a:pt x="548" y="3"/>
                    </a:moveTo>
                    <a:lnTo>
                      <a:pt x="569" y="3"/>
                    </a:lnTo>
                    <a:moveTo>
                      <a:pt x="602" y="3"/>
                    </a:moveTo>
                    <a:lnTo>
                      <a:pt x="623" y="3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4" name="path 1524"/>
              <p:cNvSpPr/>
              <p:nvPr/>
            </p:nvSpPr>
            <p:spPr>
              <a:xfrm>
                <a:off x="2506660" y="858294"/>
                <a:ext cx="167008" cy="3911"/>
              </a:xfrm>
              <a:custGeom>
                <a:avLst/>
                <a:gdLst/>
                <a:ahLst/>
                <a:cxnLst/>
                <a:rect l="0" t="0" r="0" b="0"/>
                <a:pathLst>
                  <a:path w="263" h="6">
                    <a:moveTo>
                      <a:pt x="259" y="3"/>
                    </a:moveTo>
                    <a:lnTo>
                      <a:pt x="179" y="3"/>
                    </a:lnTo>
                    <a:moveTo>
                      <a:pt x="83" y="3"/>
                    </a:moveTo>
                    <a:lnTo>
                      <a:pt x="3" y="3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6" name="path 1526"/>
              <p:cNvSpPr/>
              <p:nvPr/>
            </p:nvSpPr>
            <p:spPr>
              <a:xfrm>
                <a:off x="428853" y="505890"/>
                <a:ext cx="3254137" cy="1017034"/>
              </a:xfrm>
              <a:custGeom>
                <a:avLst/>
                <a:gdLst/>
                <a:ahLst/>
                <a:cxnLst/>
                <a:rect l="0" t="0" r="0" b="0"/>
                <a:pathLst>
                  <a:path w="5124" h="1601">
                    <a:moveTo>
                      <a:pt x="2210" y="444"/>
                    </a:moveTo>
                    <a:lnTo>
                      <a:pt x="2183" y="444"/>
                    </a:lnTo>
                    <a:moveTo>
                      <a:pt x="1525" y="444"/>
                    </a:moveTo>
                    <a:lnTo>
                      <a:pt x="1498" y="444"/>
                    </a:lnTo>
                    <a:moveTo>
                      <a:pt x="3590" y="402"/>
                    </a:moveTo>
                    <a:lnTo>
                      <a:pt x="3215" y="402"/>
                    </a:lnTo>
                    <a:moveTo>
                      <a:pt x="0" y="398"/>
                    </a:moveTo>
                    <a:lnTo>
                      <a:pt x="449" y="398"/>
                    </a:lnTo>
                    <a:moveTo>
                      <a:pt x="2052" y="391"/>
                    </a:moveTo>
                    <a:lnTo>
                      <a:pt x="2030" y="391"/>
                    </a:lnTo>
                    <a:moveTo>
                      <a:pt x="1998" y="391"/>
                    </a:moveTo>
                    <a:lnTo>
                      <a:pt x="1977" y="391"/>
                    </a:lnTo>
                    <a:moveTo>
                      <a:pt x="1945" y="391"/>
                    </a:moveTo>
                    <a:lnTo>
                      <a:pt x="1923" y="391"/>
                    </a:lnTo>
                    <a:moveTo>
                      <a:pt x="1891" y="391"/>
                    </a:moveTo>
                    <a:lnTo>
                      <a:pt x="1870" y="391"/>
                    </a:lnTo>
                    <a:moveTo>
                      <a:pt x="1838" y="391"/>
                    </a:moveTo>
                    <a:lnTo>
                      <a:pt x="1816" y="391"/>
                    </a:lnTo>
                    <a:moveTo>
                      <a:pt x="1784" y="391"/>
                    </a:moveTo>
                    <a:lnTo>
                      <a:pt x="1763" y="391"/>
                    </a:lnTo>
                    <a:moveTo>
                      <a:pt x="1731" y="391"/>
                    </a:moveTo>
                    <a:lnTo>
                      <a:pt x="1709" y="391"/>
                    </a:lnTo>
                    <a:moveTo>
                      <a:pt x="1677" y="391"/>
                    </a:moveTo>
                    <a:lnTo>
                      <a:pt x="1656" y="391"/>
                    </a:lnTo>
                    <a:moveTo>
                      <a:pt x="2052" y="388"/>
                    </a:moveTo>
                    <a:lnTo>
                      <a:pt x="2030" y="388"/>
                    </a:lnTo>
                    <a:moveTo>
                      <a:pt x="1998" y="388"/>
                    </a:moveTo>
                    <a:lnTo>
                      <a:pt x="1977" y="388"/>
                    </a:lnTo>
                    <a:moveTo>
                      <a:pt x="1945" y="388"/>
                    </a:moveTo>
                    <a:lnTo>
                      <a:pt x="1923" y="388"/>
                    </a:lnTo>
                    <a:moveTo>
                      <a:pt x="1891" y="388"/>
                    </a:moveTo>
                    <a:lnTo>
                      <a:pt x="1870" y="388"/>
                    </a:lnTo>
                    <a:moveTo>
                      <a:pt x="1838" y="388"/>
                    </a:moveTo>
                    <a:lnTo>
                      <a:pt x="1816" y="388"/>
                    </a:lnTo>
                    <a:moveTo>
                      <a:pt x="1784" y="388"/>
                    </a:moveTo>
                    <a:lnTo>
                      <a:pt x="1763" y="388"/>
                    </a:lnTo>
                    <a:moveTo>
                      <a:pt x="1731" y="388"/>
                    </a:moveTo>
                    <a:lnTo>
                      <a:pt x="1709" y="388"/>
                    </a:lnTo>
                    <a:moveTo>
                      <a:pt x="1677" y="388"/>
                    </a:moveTo>
                    <a:lnTo>
                      <a:pt x="1656" y="388"/>
                    </a:lnTo>
                    <a:moveTo>
                      <a:pt x="2137" y="380"/>
                    </a:moveTo>
                    <a:lnTo>
                      <a:pt x="2105" y="380"/>
                    </a:lnTo>
                    <a:moveTo>
                      <a:pt x="2084" y="380"/>
                    </a:moveTo>
                    <a:lnTo>
                      <a:pt x="2052" y="380"/>
                    </a:lnTo>
                    <a:moveTo>
                      <a:pt x="2030" y="380"/>
                    </a:moveTo>
                    <a:lnTo>
                      <a:pt x="1998" y="380"/>
                    </a:lnTo>
                    <a:moveTo>
                      <a:pt x="1977" y="380"/>
                    </a:moveTo>
                    <a:lnTo>
                      <a:pt x="1945" y="380"/>
                    </a:lnTo>
                    <a:moveTo>
                      <a:pt x="1923" y="380"/>
                    </a:moveTo>
                    <a:lnTo>
                      <a:pt x="1891" y="380"/>
                    </a:lnTo>
                    <a:moveTo>
                      <a:pt x="1870" y="380"/>
                    </a:moveTo>
                    <a:lnTo>
                      <a:pt x="1838" y="380"/>
                    </a:lnTo>
                    <a:moveTo>
                      <a:pt x="1816" y="380"/>
                    </a:moveTo>
                    <a:lnTo>
                      <a:pt x="1784" y="380"/>
                    </a:lnTo>
                    <a:moveTo>
                      <a:pt x="1763" y="380"/>
                    </a:moveTo>
                    <a:lnTo>
                      <a:pt x="1731" y="380"/>
                    </a:lnTo>
                    <a:moveTo>
                      <a:pt x="1709" y="380"/>
                    </a:moveTo>
                    <a:lnTo>
                      <a:pt x="1677" y="380"/>
                    </a:lnTo>
                    <a:moveTo>
                      <a:pt x="1656" y="380"/>
                    </a:moveTo>
                    <a:lnTo>
                      <a:pt x="1624" y="380"/>
                    </a:lnTo>
                    <a:moveTo>
                      <a:pt x="1602" y="380"/>
                    </a:moveTo>
                    <a:lnTo>
                      <a:pt x="1570" y="380"/>
                    </a:lnTo>
                    <a:moveTo>
                      <a:pt x="4051" y="376"/>
                    </a:moveTo>
                    <a:lnTo>
                      <a:pt x="3262" y="376"/>
                    </a:lnTo>
                    <a:moveTo>
                      <a:pt x="4969" y="1397"/>
                    </a:moveTo>
                    <a:lnTo>
                      <a:pt x="4969" y="755"/>
                    </a:lnTo>
                    <a:moveTo>
                      <a:pt x="5121" y="638"/>
                    </a:moveTo>
                    <a:lnTo>
                      <a:pt x="5121" y="1601"/>
                    </a:lnTo>
                    <a:moveTo>
                      <a:pt x="3267" y="316"/>
                    </a:moveTo>
                    <a:lnTo>
                      <a:pt x="4051" y="316"/>
                    </a:lnTo>
                    <a:moveTo>
                      <a:pt x="1498" y="289"/>
                    </a:moveTo>
                    <a:lnTo>
                      <a:pt x="1525" y="289"/>
                    </a:lnTo>
                    <a:moveTo>
                      <a:pt x="2183" y="289"/>
                    </a:moveTo>
                    <a:lnTo>
                      <a:pt x="2210" y="289"/>
                    </a:lnTo>
                    <a:moveTo>
                      <a:pt x="1525" y="262"/>
                    </a:moveTo>
                    <a:lnTo>
                      <a:pt x="1613" y="262"/>
                    </a:lnTo>
                    <a:moveTo>
                      <a:pt x="2095" y="262"/>
                    </a:moveTo>
                    <a:lnTo>
                      <a:pt x="2183" y="262"/>
                    </a:lnTo>
                    <a:moveTo>
                      <a:pt x="3526" y="236"/>
                    </a:moveTo>
                    <a:lnTo>
                      <a:pt x="3473" y="236"/>
                    </a:lnTo>
                    <a:moveTo>
                      <a:pt x="3382" y="236"/>
                    </a:moveTo>
                    <a:lnTo>
                      <a:pt x="3328" y="236"/>
                    </a:lnTo>
                    <a:moveTo>
                      <a:pt x="1525" y="190"/>
                    </a:moveTo>
                    <a:lnTo>
                      <a:pt x="1684" y="190"/>
                    </a:lnTo>
                    <a:moveTo>
                      <a:pt x="2024" y="190"/>
                    </a:moveTo>
                    <a:lnTo>
                      <a:pt x="2183" y="190"/>
                    </a:lnTo>
                    <a:moveTo>
                      <a:pt x="2024" y="185"/>
                    </a:moveTo>
                    <a:lnTo>
                      <a:pt x="1684" y="185"/>
                    </a:lnTo>
                    <a:moveTo>
                      <a:pt x="1684" y="110"/>
                    </a:moveTo>
                    <a:lnTo>
                      <a:pt x="1744" y="110"/>
                    </a:lnTo>
                    <a:moveTo>
                      <a:pt x="1964" y="110"/>
                    </a:moveTo>
                    <a:lnTo>
                      <a:pt x="2024" y="110"/>
                    </a:lnTo>
                    <a:moveTo>
                      <a:pt x="1744" y="56"/>
                    </a:moveTo>
                    <a:lnTo>
                      <a:pt x="1964" y="56"/>
                    </a:lnTo>
                    <a:moveTo>
                      <a:pt x="2279" y="3"/>
                    </a:moveTo>
                    <a:lnTo>
                      <a:pt x="1428" y="3"/>
                    </a:ln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8" name="path 1528"/>
              <p:cNvSpPr/>
              <p:nvPr/>
            </p:nvSpPr>
            <p:spPr>
              <a:xfrm>
                <a:off x="2540646" y="484479"/>
                <a:ext cx="129650" cy="3911"/>
              </a:xfrm>
              <a:custGeom>
                <a:avLst/>
                <a:gdLst/>
                <a:ahLst/>
                <a:cxnLst/>
                <a:rect l="0" t="0" r="0" b="0"/>
                <a:pathLst>
                  <a:path w="204" h="6">
                    <a:moveTo>
                      <a:pt x="3" y="3"/>
                    </a:moveTo>
                    <a:lnTo>
                      <a:pt x="56" y="3"/>
                    </a:lnTo>
                    <a:moveTo>
                      <a:pt x="147" y="3"/>
                    </a:moveTo>
                    <a:lnTo>
                      <a:pt x="201" y="3"/>
                    </a:lnTo>
                  </a:path>
                </a:pathLst>
              </a:custGeom>
              <a:noFill/>
              <a:ln w="3911" cap="sq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0" name="path 1530"/>
              <p:cNvSpPr/>
              <p:nvPr/>
            </p:nvSpPr>
            <p:spPr>
              <a:xfrm>
                <a:off x="1302220" y="297576"/>
                <a:ext cx="1733131" cy="1100992"/>
              </a:xfrm>
              <a:custGeom>
                <a:avLst/>
                <a:gdLst/>
                <a:ahLst/>
                <a:cxnLst/>
                <a:rect l="0" t="0" r="0" b="0"/>
                <a:pathLst>
                  <a:path w="2729" h="1733">
                    <a:moveTo>
                      <a:pt x="909" y="277"/>
                    </a:moveTo>
                    <a:lnTo>
                      <a:pt x="53" y="277"/>
                    </a:lnTo>
                    <a:moveTo>
                      <a:pt x="2676" y="157"/>
                    </a:moveTo>
                    <a:lnTo>
                      <a:pt x="1891" y="157"/>
                    </a:lnTo>
                    <a:moveTo>
                      <a:pt x="0" y="3"/>
                    </a:moveTo>
                    <a:lnTo>
                      <a:pt x="2729" y="3"/>
                    </a:lnTo>
                    <a:moveTo>
                      <a:pt x="768" y="1719"/>
                    </a:moveTo>
                    <a:cubicBezTo>
                      <a:pt x="763" y="1714"/>
                      <a:pt x="756" y="1713"/>
                      <a:pt x="750" y="1715"/>
                    </a:cubicBezTo>
                    <a:cubicBezTo>
                      <a:pt x="745" y="1718"/>
                      <a:pt x="741" y="1724"/>
                      <a:pt x="741" y="1730"/>
                    </a:cubicBezTo>
                    <a:moveTo>
                      <a:pt x="661" y="1719"/>
                    </a:moveTo>
                    <a:cubicBezTo>
                      <a:pt x="656" y="1714"/>
                      <a:pt x="649" y="1713"/>
                      <a:pt x="643" y="1715"/>
                    </a:cubicBezTo>
                    <a:cubicBezTo>
                      <a:pt x="638" y="1718"/>
                      <a:pt x="634" y="1724"/>
                      <a:pt x="634" y="1730"/>
                    </a:cubicBezTo>
                    <a:moveTo>
                      <a:pt x="607" y="1719"/>
                    </a:moveTo>
                    <a:cubicBezTo>
                      <a:pt x="603" y="1714"/>
                      <a:pt x="596" y="1713"/>
                      <a:pt x="590" y="1715"/>
                    </a:cubicBezTo>
                    <a:cubicBezTo>
                      <a:pt x="584" y="1718"/>
                      <a:pt x="580" y="1724"/>
                      <a:pt x="580" y="1730"/>
                    </a:cubicBezTo>
                    <a:moveTo>
                      <a:pt x="554" y="1719"/>
                    </a:moveTo>
                    <a:cubicBezTo>
                      <a:pt x="549" y="1714"/>
                      <a:pt x="542" y="1713"/>
                      <a:pt x="536" y="1715"/>
                    </a:cubicBezTo>
                    <a:cubicBezTo>
                      <a:pt x="530" y="1718"/>
                      <a:pt x="527" y="1724"/>
                      <a:pt x="527" y="1730"/>
                    </a:cubicBezTo>
                    <a:moveTo>
                      <a:pt x="500" y="1719"/>
                    </a:moveTo>
                    <a:cubicBezTo>
                      <a:pt x="496" y="1714"/>
                      <a:pt x="489" y="1713"/>
                      <a:pt x="483" y="1715"/>
                    </a:cubicBezTo>
                    <a:cubicBezTo>
                      <a:pt x="477" y="1718"/>
                      <a:pt x="473" y="1724"/>
                      <a:pt x="473" y="1730"/>
                    </a:cubicBezTo>
                    <a:moveTo>
                      <a:pt x="393" y="1719"/>
                    </a:moveTo>
                    <a:cubicBezTo>
                      <a:pt x="389" y="1714"/>
                      <a:pt x="382" y="1713"/>
                      <a:pt x="376" y="1715"/>
                    </a:cubicBezTo>
                    <a:cubicBezTo>
                      <a:pt x="370" y="1718"/>
                      <a:pt x="366" y="1724"/>
                      <a:pt x="366" y="1730"/>
                    </a:cubicBezTo>
                    <a:moveTo>
                      <a:pt x="340" y="1719"/>
                    </a:moveTo>
                    <a:cubicBezTo>
                      <a:pt x="335" y="1714"/>
                      <a:pt x="328" y="1713"/>
                      <a:pt x="322" y="1715"/>
                    </a:cubicBezTo>
                    <a:cubicBezTo>
                      <a:pt x="316" y="1718"/>
                      <a:pt x="313" y="1724"/>
                      <a:pt x="313" y="1730"/>
                    </a:cubicBezTo>
                    <a:moveTo>
                      <a:pt x="286" y="1719"/>
                    </a:moveTo>
                    <a:cubicBezTo>
                      <a:pt x="282" y="1714"/>
                      <a:pt x="275" y="1713"/>
                      <a:pt x="269" y="1715"/>
                    </a:cubicBezTo>
                    <a:cubicBezTo>
                      <a:pt x="263" y="1718"/>
                      <a:pt x="259" y="1724"/>
                      <a:pt x="259" y="1730"/>
                    </a:cubicBezTo>
                    <a:moveTo>
                      <a:pt x="719" y="1730"/>
                    </a:moveTo>
                    <a:cubicBezTo>
                      <a:pt x="719" y="1726"/>
                      <a:pt x="718" y="1722"/>
                      <a:pt x="715" y="1719"/>
                    </a:cubicBezTo>
                    <a:moveTo>
                      <a:pt x="714" y="1719"/>
                    </a:moveTo>
                    <a:cubicBezTo>
                      <a:pt x="710" y="1714"/>
                      <a:pt x="703" y="1713"/>
                      <a:pt x="697" y="1715"/>
                    </a:cubicBezTo>
                    <a:cubicBezTo>
                      <a:pt x="691" y="1718"/>
                      <a:pt x="687" y="1724"/>
                      <a:pt x="687" y="1730"/>
                    </a:cubicBezTo>
                    <a:moveTo>
                      <a:pt x="773" y="1730"/>
                    </a:moveTo>
                    <a:cubicBezTo>
                      <a:pt x="773" y="1726"/>
                      <a:pt x="771" y="1722"/>
                      <a:pt x="768" y="1719"/>
                    </a:cubicBezTo>
                    <a:moveTo>
                      <a:pt x="238" y="1730"/>
                    </a:moveTo>
                    <a:cubicBezTo>
                      <a:pt x="238" y="1726"/>
                      <a:pt x="236" y="1722"/>
                      <a:pt x="233" y="1719"/>
                    </a:cubicBezTo>
                    <a:moveTo>
                      <a:pt x="233" y="1719"/>
                    </a:moveTo>
                    <a:cubicBezTo>
                      <a:pt x="228" y="1714"/>
                      <a:pt x="221" y="1713"/>
                      <a:pt x="215" y="1715"/>
                    </a:cubicBezTo>
                    <a:cubicBezTo>
                      <a:pt x="209" y="1718"/>
                      <a:pt x="206" y="1724"/>
                      <a:pt x="206" y="1730"/>
                    </a:cubicBezTo>
                    <a:moveTo>
                      <a:pt x="666" y="1730"/>
                    </a:moveTo>
                    <a:cubicBezTo>
                      <a:pt x="666" y="1726"/>
                      <a:pt x="664" y="1722"/>
                      <a:pt x="661" y="1719"/>
                    </a:cubicBezTo>
                    <a:moveTo>
                      <a:pt x="612" y="1730"/>
                    </a:moveTo>
                    <a:cubicBezTo>
                      <a:pt x="612" y="1726"/>
                      <a:pt x="611" y="1722"/>
                      <a:pt x="608" y="1719"/>
                    </a:cubicBezTo>
                    <a:moveTo>
                      <a:pt x="559" y="1730"/>
                    </a:moveTo>
                    <a:cubicBezTo>
                      <a:pt x="559" y="1726"/>
                      <a:pt x="557" y="1722"/>
                      <a:pt x="554" y="1719"/>
                    </a:cubicBezTo>
                    <a:moveTo>
                      <a:pt x="505" y="1730"/>
                    </a:moveTo>
                    <a:cubicBezTo>
                      <a:pt x="505" y="1726"/>
                      <a:pt x="504" y="1722"/>
                      <a:pt x="501" y="1719"/>
                    </a:cubicBezTo>
                    <a:moveTo>
                      <a:pt x="452" y="1730"/>
                    </a:moveTo>
                    <a:cubicBezTo>
                      <a:pt x="452" y="1726"/>
                      <a:pt x="450" y="1722"/>
                      <a:pt x="447" y="1719"/>
                    </a:cubicBezTo>
                    <a:moveTo>
                      <a:pt x="447" y="1719"/>
                    </a:moveTo>
                    <a:cubicBezTo>
                      <a:pt x="442" y="1714"/>
                      <a:pt x="435" y="1713"/>
                      <a:pt x="429" y="1715"/>
                    </a:cubicBezTo>
                    <a:cubicBezTo>
                      <a:pt x="423" y="1718"/>
                      <a:pt x="420" y="1724"/>
                      <a:pt x="420" y="1730"/>
                    </a:cubicBezTo>
                    <a:moveTo>
                      <a:pt x="398" y="1730"/>
                    </a:moveTo>
                    <a:cubicBezTo>
                      <a:pt x="398" y="1726"/>
                      <a:pt x="397" y="1722"/>
                      <a:pt x="394" y="1719"/>
                    </a:cubicBezTo>
                    <a:moveTo>
                      <a:pt x="345" y="1730"/>
                    </a:moveTo>
                    <a:cubicBezTo>
                      <a:pt x="345" y="1726"/>
                      <a:pt x="343" y="1722"/>
                      <a:pt x="340" y="1719"/>
                    </a:cubicBezTo>
                    <a:moveTo>
                      <a:pt x="291" y="1730"/>
                    </a:moveTo>
                    <a:cubicBezTo>
                      <a:pt x="291" y="1726"/>
                      <a:pt x="290" y="1722"/>
                      <a:pt x="287" y="1719"/>
                    </a:cubicBezTo>
                    <a:moveTo>
                      <a:pt x="1432" y="1719"/>
                    </a:moveTo>
                    <a:cubicBezTo>
                      <a:pt x="1427" y="1714"/>
                      <a:pt x="1420" y="1713"/>
                      <a:pt x="1414" y="1715"/>
                    </a:cubicBezTo>
                    <a:cubicBezTo>
                      <a:pt x="1408" y="1718"/>
                      <a:pt x="1404" y="1724"/>
                      <a:pt x="1404" y="1730"/>
                    </a:cubicBezTo>
                    <a:moveTo>
                      <a:pt x="1378" y="1719"/>
                    </a:moveTo>
                    <a:cubicBezTo>
                      <a:pt x="1373" y="1714"/>
                      <a:pt x="1367" y="1713"/>
                      <a:pt x="1361" y="1715"/>
                    </a:cubicBezTo>
                    <a:cubicBezTo>
                      <a:pt x="1355" y="1718"/>
                      <a:pt x="1351" y="1724"/>
                      <a:pt x="1351" y="1730"/>
                    </a:cubicBezTo>
                    <a:moveTo>
                      <a:pt x="1271" y="1719"/>
                    </a:moveTo>
                    <a:cubicBezTo>
                      <a:pt x="1266" y="1714"/>
                      <a:pt x="1259" y="1713"/>
                      <a:pt x="1254" y="1715"/>
                    </a:cubicBezTo>
                    <a:cubicBezTo>
                      <a:pt x="1248" y="1718"/>
                      <a:pt x="1244" y="1724"/>
                      <a:pt x="1244" y="1730"/>
                    </a:cubicBezTo>
                    <a:moveTo>
                      <a:pt x="1217" y="1719"/>
                    </a:moveTo>
                    <a:cubicBezTo>
                      <a:pt x="1213" y="1714"/>
                      <a:pt x="1206" y="1713"/>
                      <a:pt x="1200" y="1715"/>
                    </a:cubicBezTo>
                    <a:cubicBezTo>
                      <a:pt x="1194" y="1718"/>
                      <a:pt x="1190" y="1724"/>
                      <a:pt x="1190" y="1730"/>
                    </a:cubicBezTo>
                    <a:moveTo>
                      <a:pt x="1164" y="1719"/>
                    </a:moveTo>
                    <a:cubicBezTo>
                      <a:pt x="1159" y="1714"/>
                      <a:pt x="1152" y="1713"/>
                      <a:pt x="1147" y="1715"/>
                    </a:cubicBezTo>
                    <a:cubicBezTo>
                      <a:pt x="1141" y="1718"/>
                      <a:pt x="1137" y="1724"/>
                      <a:pt x="1137" y="1730"/>
                    </a:cubicBezTo>
                    <a:moveTo>
                      <a:pt x="1115" y="1730"/>
                    </a:moveTo>
                    <a:cubicBezTo>
                      <a:pt x="1115" y="1726"/>
                      <a:pt x="1114" y="1722"/>
                      <a:pt x="1111" y="1719"/>
                    </a:cubicBezTo>
                    <a:moveTo>
                      <a:pt x="1110" y="1719"/>
                    </a:moveTo>
                    <a:cubicBezTo>
                      <a:pt x="1106" y="1714"/>
                      <a:pt x="1099" y="1713"/>
                      <a:pt x="1093" y="1715"/>
                    </a:cubicBezTo>
                    <a:cubicBezTo>
                      <a:pt x="1087" y="1718"/>
                      <a:pt x="1083" y="1724"/>
                      <a:pt x="1083" y="1730"/>
                    </a:cubicBezTo>
                    <a:moveTo>
                      <a:pt x="1436" y="1730"/>
                    </a:moveTo>
                    <a:cubicBezTo>
                      <a:pt x="1436" y="1726"/>
                      <a:pt x="1435" y="1722"/>
                      <a:pt x="1432" y="1719"/>
                    </a:cubicBezTo>
                    <a:moveTo>
                      <a:pt x="1383" y="1730"/>
                    </a:moveTo>
                    <a:cubicBezTo>
                      <a:pt x="1383" y="1726"/>
                      <a:pt x="1381" y="1722"/>
                      <a:pt x="1378" y="1719"/>
                    </a:cubicBezTo>
                    <a:moveTo>
                      <a:pt x="1329" y="1730"/>
                    </a:moveTo>
                    <a:cubicBezTo>
                      <a:pt x="1329" y="1726"/>
                      <a:pt x="1328" y="1722"/>
                      <a:pt x="1325" y="1719"/>
                    </a:cubicBezTo>
                    <a:moveTo>
                      <a:pt x="1325" y="1719"/>
                    </a:moveTo>
                    <a:cubicBezTo>
                      <a:pt x="1320" y="1714"/>
                      <a:pt x="1313" y="1713"/>
                      <a:pt x="1307" y="1715"/>
                    </a:cubicBezTo>
                    <a:cubicBezTo>
                      <a:pt x="1301" y="1718"/>
                      <a:pt x="1297" y="1724"/>
                      <a:pt x="1297" y="1730"/>
                    </a:cubicBezTo>
                    <a:moveTo>
                      <a:pt x="1276" y="1730"/>
                    </a:moveTo>
                    <a:cubicBezTo>
                      <a:pt x="1276" y="1726"/>
                      <a:pt x="1274" y="1722"/>
                      <a:pt x="1271" y="1719"/>
                    </a:cubicBezTo>
                    <a:moveTo>
                      <a:pt x="1222" y="1730"/>
                    </a:moveTo>
                    <a:cubicBezTo>
                      <a:pt x="1222" y="1726"/>
                      <a:pt x="1221" y="1722"/>
                      <a:pt x="1218" y="1719"/>
                    </a:cubicBezTo>
                    <a:moveTo>
                      <a:pt x="1169" y="1730"/>
                    </a:moveTo>
                    <a:cubicBezTo>
                      <a:pt x="1169" y="1726"/>
                      <a:pt x="1167" y="1722"/>
                      <a:pt x="1164" y="1719"/>
                    </a:cubicBezTo>
                    <a:moveTo>
                      <a:pt x="1646" y="1719"/>
                    </a:moveTo>
                    <a:cubicBezTo>
                      <a:pt x="1641" y="1714"/>
                      <a:pt x="1634" y="1713"/>
                      <a:pt x="1628" y="1715"/>
                    </a:cubicBezTo>
                    <a:cubicBezTo>
                      <a:pt x="1622" y="1718"/>
                      <a:pt x="1618" y="1724"/>
                      <a:pt x="1618" y="1730"/>
                    </a:cubicBezTo>
                    <a:moveTo>
                      <a:pt x="1539" y="1719"/>
                    </a:moveTo>
                    <a:cubicBezTo>
                      <a:pt x="1534" y="1714"/>
                      <a:pt x="1527" y="1713"/>
                      <a:pt x="1521" y="1715"/>
                    </a:cubicBezTo>
                    <a:cubicBezTo>
                      <a:pt x="1515" y="1718"/>
                      <a:pt x="1511" y="1724"/>
                      <a:pt x="1511" y="1730"/>
                    </a:cubicBezTo>
                    <a:moveTo>
                      <a:pt x="1485" y="1719"/>
                    </a:moveTo>
                    <a:cubicBezTo>
                      <a:pt x="1480" y="1714"/>
                      <a:pt x="1474" y="1713"/>
                      <a:pt x="1468" y="1715"/>
                    </a:cubicBezTo>
                    <a:cubicBezTo>
                      <a:pt x="1462" y="1718"/>
                      <a:pt x="1458" y="1724"/>
                      <a:pt x="1458" y="1730"/>
                    </a:cubicBezTo>
                    <a:moveTo>
                      <a:pt x="1597" y="1730"/>
                    </a:moveTo>
                    <a:cubicBezTo>
                      <a:pt x="1597" y="1726"/>
                      <a:pt x="1595" y="1722"/>
                      <a:pt x="1592" y="1719"/>
                    </a:cubicBezTo>
                    <a:moveTo>
                      <a:pt x="1592" y="1719"/>
                    </a:moveTo>
                    <a:cubicBezTo>
                      <a:pt x="1587" y="1714"/>
                      <a:pt x="1581" y="1713"/>
                      <a:pt x="1575" y="1715"/>
                    </a:cubicBezTo>
                    <a:cubicBezTo>
                      <a:pt x="1569" y="1718"/>
                      <a:pt x="1565" y="1724"/>
                      <a:pt x="1565" y="1730"/>
                    </a:cubicBezTo>
                    <a:moveTo>
                      <a:pt x="1650" y="1730"/>
                    </a:moveTo>
                    <a:cubicBezTo>
                      <a:pt x="1650" y="1726"/>
                      <a:pt x="1649" y="1722"/>
                      <a:pt x="1646" y="1719"/>
                    </a:cubicBezTo>
                    <a:moveTo>
                      <a:pt x="1543" y="1730"/>
                    </a:moveTo>
                    <a:cubicBezTo>
                      <a:pt x="1543" y="1726"/>
                      <a:pt x="1542" y="1722"/>
                      <a:pt x="1539" y="1719"/>
                    </a:cubicBezTo>
                    <a:moveTo>
                      <a:pt x="1490" y="1730"/>
                    </a:moveTo>
                    <a:cubicBezTo>
                      <a:pt x="1490" y="1726"/>
                      <a:pt x="1488" y="1722"/>
                      <a:pt x="1485" y="1719"/>
                    </a:cubicBezTo>
                    <a:moveTo>
                      <a:pt x="2095" y="1719"/>
                    </a:moveTo>
                    <a:cubicBezTo>
                      <a:pt x="2091" y="1714"/>
                      <a:pt x="2084" y="1713"/>
                      <a:pt x="2078" y="1715"/>
                    </a:cubicBezTo>
                    <a:cubicBezTo>
                      <a:pt x="2072" y="1718"/>
                      <a:pt x="2068" y="1724"/>
                      <a:pt x="2068" y="1730"/>
                    </a:cubicBezTo>
                    <a:moveTo>
                      <a:pt x="2042" y="1719"/>
                    </a:moveTo>
                    <a:cubicBezTo>
                      <a:pt x="2037" y="1714"/>
                      <a:pt x="2030" y="1713"/>
                      <a:pt x="2024" y="1715"/>
                    </a:cubicBezTo>
                    <a:cubicBezTo>
                      <a:pt x="2018" y="1718"/>
                      <a:pt x="2014" y="1724"/>
                      <a:pt x="2014" y="1730"/>
                    </a:cubicBezTo>
                    <a:moveTo>
                      <a:pt x="1993" y="1730"/>
                    </a:moveTo>
                    <a:cubicBezTo>
                      <a:pt x="1993" y="1726"/>
                      <a:pt x="1991" y="1722"/>
                      <a:pt x="1988" y="1719"/>
                    </a:cubicBezTo>
                    <a:moveTo>
                      <a:pt x="1988" y="1719"/>
                    </a:moveTo>
                    <a:cubicBezTo>
                      <a:pt x="1984" y="1714"/>
                      <a:pt x="1977" y="1713"/>
                      <a:pt x="1971" y="1715"/>
                    </a:cubicBezTo>
                    <a:cubicBezTo>
                      <a:pt x="1965" y="1718"/>
                      <a:pt x="1961" y="1724"/>
                      <a:pt x="1961" y="1730"/>
                    </a:cubicBezTo>
                    <a:moveTo>
                      <a:pt x="2100" y="1730"/>
                    </a:moveTo>
                    <a:cubicBezTo>
                      <a:pt x="2100" y="1726"/>
                      <a:pt x="2098" y="1722"/>
                      <a:pt x="2095" y="1719"/>
                    </a:cubicBezTo>
                    <a:moveTo>
                      <a:pt x="2047" y="1730"/>
                    </a:moveTo>
                    <a:cubicBezTo>
                      <a:pt x="2047" y="1726"/>
                      <a:pt x="2045" y="1722"/>
                      <a:pt x="2042" y="1719"/>
                    </a:cubicBezTo>
                    <a:moveTo>
                      <a:pt x="2523" y="1719"/>
                    </a:moveTo>
                    <a:cubicBezTo>
                      <a:pt x="2519" y="1714"/>
                      <a:pt x="2512" y="1713"/>
                      <a:pt x="2506" y="1715"/>
                    </a:cubicBezTo>
                    <a:cubicBezTo>
                      <a:pt x="2500" y="1718"/>
                      <a:pt x="2496" y="1724"/>
                      <a:pt x="2496" y="1730"/>
                    </a:cubicBezTo>
                    <a:moveTo>
                      <a:pt x="2416" y="1719"/>
                    </a:moveTo>
                    <a:cubicBezTo>
                      <a:pt x="2412" y="1714"/>
                      <a:pt x="2405" y="1713"/>
                      <a:pt x="2399" y="1715"/>
                    </a:cubicBezTo>
                    <a:cubicBezTo>
                      <a:pt x="2393" y="1718"/>
                      <a:pt x="2389" y="1724"/>
                      <a:pt x="2389" y="1730"/>
                    </a:cubicBezTo>
                    <a:moveTo>
                      <a:pt x="2363" y="1719"/>
                    </a:moveTo>
                    <a:cubicBezTo>
                      <a:pt x="2358" y="1714"/>
                      <a:pt x="2351" y="1713"/>
                      <a:pt x="2345" y="1715"/>
                    </a:cubicBezTo>
                    <a:cubicBezTo>
                      <a:pt x="2339" y="1718"/>
                      <a:pt x="2336" y="1724"/>
                      <a:pt x="2336" y="1730"/>
                    </a:cubicBezTo>
                    <a:moveTo>
                      <a:pt x="2309" y="1719"/>
                    </a:moveTo>
                    <a:cubicBezTo>
                      <a:pt x="2305" y="1714"/>
                      <a:pt x="2298" y="1713"/>
                      <a:pt x="2292" y="1715"/>
                    </a:cubicBezTo>
                    <a:cubicBezTo>
                      <a:pt x="2286" y="1718"/>
                      <a:pt x="2282" y="1724"/>
                      <a:pt x="2282" y="1730"/>
                    </a:cubicBezTo>
                    <a:moveTo>
                      <a:pt x="2256" y="1719"/>
                    </a:moveTo>
                    <a:cubicBezTo>
                      <a:pt x="2251" y="1714"/>
                      <a:pt x="2244" y="1713"/>
                      <a:pt x="2238" y="1715"/>
                    </a:cubicBezTo>
                    <a:cubicBezTo>
                      <a:pt x="2232" y="1718"/>
                      <a:pt x="2228" y="1724"/>
                      <a:pt x="2228" y="1730"/>
                    </a:cubicBezTo>
                    <a:moveTo>
                      <a:pt x="2149" y="1719"/>
                    </a:moveTo>
                    <a:cubicBezTo>
                      <a:pt x="2144" y="1714"/>
                      <a:pt x="2137" y="1713"/>
                      <a:pt x="2131" y="1715"/>
                    </a:cubicBezTo>
                    <a:cubicBezTo>
                      <a:pt x="2125" y="1718"/>
                      <a:pt x="2121" y="1724"/>
                      <a:pt x="2121" y="1730"/>
                    </a:cubicBezTo>
                    <a:moveTo>
                      <a:pt x="2475" y="1730"/>
                    </a:moveTo>
                    <a:cubicBezTo>
                      <a:pt x="2475" y="1726"/>
                      <a:pt x="2473" y="1722"/>
                      <a:pt x="2470" y="1719"/>
                    </a:cubicBezTo>
                    <a:moveTo>
                      <a:pt x="2470" y="1719"/>
                    </a:moveTo>
                    <a:cubicBezTo>
                      <a:pt x="2465" y="1714"/>
                      <a:pt x="2458" y="1713"/>
                      <a:pt x="2452" y="1715"/>
                    </a:cubicBezTo>
                    <a:cubicBezTo>
                      <a:pt x="2446" y="1718"/>
                      <a:pt x="2443" y="1724"/>
                      <a:pt x="2443" y="1730"/>
                    </a:cubicBezTo>
                    <a:moveTo>
                      <a:pt x="2528" y="1730"/>
                    </a:moveTo>
                    <a:cubicBezTo>
                      <a:pt x="2528" y="1726"/>
                      <a:pt x="2527" y="1722"/>
                      <a:pt x="2524" y="1719"/>
                    </a:cubicBezTo>
                    <a:moveTo>
                      <a:pt x="2421" y="1730"/>
                    </a:moveTo>
                    <a:cubicBezTo>
                      <a:pt x="2421" y="1726"/>
                      <a:pt x="2420" y="1722"/>
                      <a:pt x="2417" y="1719"/>
                    </a:cubicBezTo>
                    <a:moveTo>
                      <a:pt x="2368" y="1730"/>
                    </a:moveTo>
                    <a:cubicBezTo>
                      <a:pt x="2368" y="1726"/>
                      <a:pt x="2366" y="1722"/>
                      <a:pt x="2363" y="1719"/>
                    </a:cubicBezTo>
                    <a:moveTo>
                      <a:pt x="2314" y="1730"/>
                    </a:moveTo>
                    <a:cubicBezTo>
                      <a:pt x="2314" y="1726"/>
                      <a:pt x="2312" y="1722"/>
                      <a:pt x="2310" y="1719"/>
                    </a:cubicBezTo>
                    <a:moveTo>
                      <a:pt x="2261" y="1730"/>
                    </a:moveTo>
                    <a:cubicBezTo>
                      <a:pt x="2261" y="1726"/>
                      <a:pt x="2259" y="1722"/>
                      <a:pt x="2256" y="1719"/>
                    </a:cubicBezTo>
                    <a:moveTo>
                      <a:pt x="2207" y="1730"/>
                    </a:moveTo>
                    <a:cubicBezTo>
                      <a:pt x="2207" y="1726"/>
                      <a:pt x="2205" y="1722"/>
                      <a:pt x="2203" y="1719"/>
                    </a:cubicBezTo>
                    <a:moveTo>
                      <a:pt x="2202" y="1719"/>
                    </a:moveTo>
                    <a:cubicBezTo>
                      <a:pt x="2198" y="1714"/>
                      <a:pt x="2191" y="1713"/>
                      <a:pt x="2185" y="1715"/>
                    </a:cubicBezTo>
                    <a:cubicBezTo>
                      <a:pt x="2179" y="1718"/>
                      <a:pt x="2175" y="1724"/>
                      <a:pt x="2175" y="1730"/>
                    </a:cubicBezTo>
                    <a:moveTo>
                      <a:pt x="2154" y="1730"/>
                    </a:moveTo>
                    <a:cubicBezTo>
                      <a:pt x="2154" y="1726"/>
                      <a:pt x="2152" y="1722"/>
                      <a:pt x="2149" y="1719"/>
                    </a:cubicBezTo>
                    <a:moveTo>
                      <a:pt x="650" y="696"/>
                    </a:moveTo>
                    <a:cubicBezTo>
                      <a:pt x="646" y="692"/>
                      <a:pt x="639" y="691"/>
                      <a:pt x="633" y="693"/>
                    </a:cubicBezTo>
                    <a:cubicBezTo>
                      <a:pt x="627" y="696"/>
                      <a:pt x="623" y="701"/>
                      <a:pt x="623" y="708"/>
                    </a:cubicBezTo>
                    <a:moveTo>
                      <a:pt x="597" y="696"/>
                    </a:moveTo>
                    <a:cubicBezTo>
                      <a:pt x="592" y="692"/>
                      <a:pt x="585" y="691"/>
                      <a:pt x="579" y="693"/>
                    </a:cubicBezTo>
                    <a:cubicBezTo>
                      <a:pt x="573" y="696"/>
                      <a:pt x="569" y="701"/>
                      <a:pt x="569" y="708"/>
                    </a:cubicBezTo>
                    <a:moveTo>
                      <a:pt x="543" y="696"/>
                    </a:moveTo>
                    <a:cubicBezTo>
                      <a:pt x="539" y="692"/>
                      <a:pt x="532" y="691"/>
                      <a:pt x="526" y="693"/>
                    </a:cubicBezTo>
                    <a:cubicBezTo>
                      <a:pt x="520" y="696"/>
                      <a:pt x="516" y="701"/>
                      <a:pt x="516" y="708"/>
                    </a:cubicBezTo>
                    <a:moveTo>
                      <a:pt x="490" y="696"/>
                    </a:moveTo>
                    <a:cubicBezTo>
                      <a:pt x="485" y="692"/>
                      <a:pt x="478" y="691"/>
                      <a:pt x="472" y="693"/>
                    </a:cubicBezTo>
                    <a:cubicBezTo>
                      <a:pt x="466" y="696"/>
                      <a:pt x="462" y="701"/>
                      <a:pt x="462" y="708"/>
                    </a:cubicBezTo>
                    <a:moveTo>
                      <a:pt x="383" y="696"/>
                    </a:moveTo>
                    <a:cubicBezTo>
                      <a:pt x="378" y="692"/>
                      <a:pt x="371" y="691"/>
                      <a:pt x="365" y="693"/>
                    </a:cubicBezTo>
                    <a:cubicBezTo>
                      <a:pt x="359" y="696"/>
                      <a:pt x="355" y="701"/>
                      <a:pt x="355" y="708"/>
                    </a:cubicBezTo>
                    <a:moveTo>
                      <a:pt x="329" y="696"/>
                    </a:moveTo>
                    <a:cubicBezTo>
                      <a:pt x="324" y="692"/>
                      <a:pt x="318" y="691"/>
                      <a:pt x="312" y="693"/>
                    </a:cubicBezTo>
                    <a:cubicBezTo>
                      <a:pt x="306" y="696"/>
                      <a:pt x="302" y="701"/>
                      <a:pt x="302" y="708"/>
                    </a:cubicBezTo>
                    <a:moveTo>
                      <a:pt x="276" y="696"/>
                    </a:moveTo>
                    <a:cubicBezTo>
                      <a:pt x="271" y="692"/>
                      <a:pt x="264" y="691"/>
                      <a:pt x="258" y="693"/>
                    </a:cubicBezTo>
                    <a:cubicBezTo>
                      <a:pt x="252" y="696"/>
                      <a:pt x="248" y="701"/>
                      <a:pt x="248" y="708"/>
                    </a:cubicBezTo>
                    <a:moveTo>
                      <a:pt x="227" y="708"/>
                    </a:moveTo>
                    <a:cubicBezTo>
                      <a:pt x="227" y="704"/>
                      <a:pt x="225" y="700"/>
                      <a:pt x="222" y="697"/>
                    </a:cubicBezTo>
                    <a:moveTo>
                      <a:pt x="222" y="696"/>
                    </a:moveTo>
                    <a:cubicBezTo>
                      <a:pt x="217" y="692"/>
                      <a:pt x="211" y="691"/>
                      <a:pt x="205" y="693"/>
                    </a:cubicBezTo>
                    <a:cubicBezTo>
                      <a:pt x="199" y="696"/>
                      <a:pt x="195" y="701"/>
                      <a:pt x="195" y="708"/>
                    </a:cubicBezTo>
                    <a:moveTo>
                      <a:pt x="655" y="708"/>
                    </a:moveTo>
                    <a:cubicBezTo>
                      <a:pt x="655" y="704"/>
                      <a:pt x="653" y="700"/>
                      <a:pt x="651" y="697"/>
                    </a:cubicBezTo>
                    <a:moveTo>
                      <a:pt x="602" y="708"/>
                    </a:moveTo>
                    <a:cubicBezTo>
                      <a:pt x="602" y="704"/>
                      <a:pt x="600" y="700"/>
                      <a:pt x="597" y="697"/>
                    </a:cubicBezTo>
                    <a:moveTo>
                      <a:pt x="548" y="708"/>
                    </a:moveTo>
                    <a:cubicBezTo>
                      <a:pt x="548" y="704"/>
                      <a:pt x="546" y="700"/>
                      <a:pt x="544" y="697"/>
                    </a:cubicBezTo>
                    <a:moveTo>
                      <a:pt x="495" y="708"/>
                    </a:moveTo>
                    <a:cubicBezTo>
                      <a:pt x="495" y="704"/>
                      <a:pt x="493" y="700"/>
                      <a:pt x="490" y="697"/>
                    </a:cubicBezTo>
                    <a:moveTo>
                      <a:pt x="441" y="708"/>
                    </a:moveTo>
                    <a:cubicBezTo>
                      <a:pt x="441" y="704"/>
                      <a:pt x="439" y="700"/>
                      <a:pt x="436" y="697"/>
                    </a:cubicBezTo>
                    <a:moveTo>
                      <a:pt x="436" y="696"/>
                    </a:moveTo>
                    <a:cubicBezTo>
                      <a:pt x="432" y="692"/>
                      <a:pt x="425" y="691"/>
                      <a:pt x="419" y="693"/>
                    </a:cubicBezTo>
                    <a:cubicBezTo>
                      <a:pt x="413" y="696"/>
                      <a:pt x="409" y="701"/>
                      <a:pt x="409" y="708"/>
                    </a:cubicBezTo>
                    <a:moveTo>
                      <a:pt x="387" y="708"/>
                    </a:moveTo>
                    <a:cubicBezTo>
                      <a:pt x="387" y="704"/>
                      <a:pt x="386" y="700"/>
                      <a:pt x="383" y="697"/>
                    </a:cubicBezTo>
                    <a:moveTo>
                      <a:pt x="334" y="708"/>
                    </a:moveTo>
                    <a:cubicBezTo>
                      <a:pt x="334" y="704"/>
                      <a:pt x="332" y="700"/>
                      <a:pt x="329" y="697"/>
                    </a:cubicBezTo>
                    <a:moveTo>
                      <a:pt x="280" y="708"/>
                    </a:moveTo>
                    <a:cubicBezTo>
                      <a:pt x="280" y="704"/>
                      <a:pt x="279" y="700"/>
                      <a:pt x="276" y="697"/>
                    </a:cubicBezTo>
                    <a:moveTo>
                      <a:pt x="757" y="696"/>
                    </a:moveTo>
                    <a:cubicBezTo>
                      <a:pt x="753" y="692"/>
                      <a:pt x="746" y="691"/>
                      <a:pt x="740" y="693"/>
                    </a:cubicBezTo>
                    <a:cubicBezTo>
                      <a:pt x="734" y="696"/>
                      <a:pt x="730" y="701"/>
                      <a:pt x="730" y="708"/>
                    </a:cubicBezTo>
                    <a:moveTo>
                      <a:pt x="709" y="708"/>
                    </a:moveTo>
                    <a:cubicBezTo>
                      <a:pt x="709" y="704"/>
                      <a:pt x="707" y="700"/>
                      <a:pt x="704" y="697"/>
                    </a:cubicBezTo>
                    <a:moveTo>
                      <a:pt x="704" y="696"/>
                    </a:moveTo>
                    <a:cubicBezTo>
                      <a:pt x="699" y="692"/>
                      <a:pt x="692" y="691"/>
                      <a:pt x="686" y="693"/>
                    </a:cubicBezTo>
                    <a:cubicBezTo>
                      <a:pt x="680" y="696"/>
                      <a:pt x="676" y="701"/>
                      <a:pt x="676" y="708"/>
                    </a:cubicBezTo>
                    <a:moveTo>
                      <a:pt x="762" y="708"/>
                    </a:moveTo>
                    <a:cubicBezTo>
                      <a:pt x="762" y="704"/>
                      <a:pt x="760" y="700"/>
                      <a:pt x="758" y="697"/>
                    </a:cubicBezTo>
                  </a:path>
                </a:pathLst>
              </a:custGeom>
              <a:noFill/>
              <a:ln w="3911" cap="flat">
                <a:solidFill>
                  <a:srgbClr val="060001"/>
                </a:solidFill>
                <a:prstDash val="solid"/>
                <a:bevel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2" name="path 1532"/>
              <p:cNvSpPr/>
              <p:nvPr/>
            </p:nvSpPr>
            <p:spPr>
              <a:xfrm>
                <a:off x="134631" y="77541"/>
                <a:ext cx="3711118" cy="2151456"/>
              </a:xfrm>
              <a:custGeom>
                <a:avLst/>
                <a:gdLst/>
                <a:ahLst/>
                <a:cxnLst/>
                <a:rect l="0" t="0" r="0" b="0"/>
                <a:pathLst>
                  <a:path w="5844" h="3388">
                    <a:moveTo>
                      <a:pt x="6" y="3381"/>
                    </a:moveTo>
                    <a:lnTo>
                      <a:pt x="5838" y="3381"/>
                    </a:lnTo>
                    <a:lnTo>
                      <a:pt x="5838" y="6"/>
                    </a:lnTo>
                    <a:lnTo>
                      <a:pt x="6" y="6"/>
                    </a:lnTo>
                    <a:lnTo>
                      <a:pt x="6" y="3381"/>
                    </a:lnTo>
                    <a:close/>
                  </a:path>
                </a:pathLst>
              </a:custGeom>
              <a:noFill/>
              <a:ln w="7823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4" name="path 1534"/>
              <p:cNvSpPr/>
              <p:nvPr/>
            </p:nvSpPr>
            <p:spPr>
              <a:xfrm>
                <a:off x="0" y="571590"/>
                <a:ext cx="1498472" cy="8445"/>
              </a:xfrm>
              <a:custGeom>
                <a:avLst/>
                <a:gdLst/>
                <a:ahLst/>
                <a:cxnLst/>
                <a:rect l="0" t="0" r="0" b="0"/>
                <a:pathLst>
                  <a:path w="2359" h="13">
                    <a:moveTo>
                      <a:pt x="2359" y="6"/>
                    </a:moveTo>
                    <a:lnTo>
                      <a:pt x="0" y="6"/>
                    </a:lnTo>
                  </a:path>
                </a:pathLst>
              </a:custGeom>
              <a:noFill/>
              <a:ln w="8445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6" name="path 1536"/>
              <p:cNvSpPr/>
              <p:nvPr/>
            </p:nvSpPr>
            <p:spPr>
              <a:xfrm>
                <a:off x="3" y="1562336"/>
                <a:ext cx="1465783" cy="8381"/>
              </a:xfrm>
              <a:custGeom>
                <a:avLst/>
                <a:gdLst/>
                <a:ahLst/>
                <a:cxnLst/>
                <a:rect l="0" t="0" r="0" b="0"/>
                <a:pathLst>
                  <a:path w="2308" h="13">
                    <a:moveTo>
                      <a:pt x="2308" y="6"/>
                    </a:moveTo>
                    <a:lnTo>
                      <a:pt x="0" y="6"/>
                    </a:lnTo>
                  </a:path>
                </a:pathLst>
              </a:custGeom>
              <a:noFill/>
              <a:ln w="8382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8" name="path 1538"/>
              <p:cNvSpPr/>
              <p:nvPr/>
            </p:nvSpPr>
            <p:spPr>
              <a:xfrm>
                <a:off x="2665553" y="0"/>
                <a:ext cx="5575" cy="486435"/>
              </a:xfrm>
              <a:custGeom>
                <a:avLst/>
                <a:gdLst/>
                <a:ahLst/>
                <a:cxnLst/>
                <a:rect l="0" t="0" r="0" b="0"/>
                <a:pathLst>
                  <a:path w="8" h="766">
                    <a:moveTo>
                      <a:pt x="4" y="766"/>
                    </a:moveTo>
                    <a:lnTo>
                      <a:pt x="4" y="0"/>
                    </a:lnTo>
                  </a:path>
                </a:pathLst>
              </a:custGeom>
              <a:noFill/>
              <a:ln w="5575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0" name="path 1540"/>
              <p:cNvSpPr/>
              <p:nvPr/>
            </p:nvSpPr>
            <p:spPr>
              <a:xfrm>
                <a:off x="2648515" y="810721"/>
                <a:ext cx="1417993" cy="190886"/>
              </a:xfrm>
              <a:custGeom>
                <a:avLst/>
                <a:gdLst/>
                <a:ahLst/>
                <a:cxnLst/>
                <a:rect l="0" t="0" r="0" b="0"/>
                <a:pathLst>
                  <a:path w="2233" h="300">
                    <a:moveTo>
                      <a:pt x="0" y="7"/>
                    </a:moveTo>
                    <a:lnTo>
                      <a:pt x="2233" y="7"/>
                    </a:lnTo>
                    <a:moveTo>
                      <a:pt x="409" y="293"/>
                    </a:moveTo>
                    <a:lnTo>
                      <a:pt x="2225" y="293"/>
                    </a:lnTo>
                  </a:path>
                </a:pathLst>
              </a:custGeom>
              <a:noFill/>
              <a:ln w="9398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2" name="path 1542"/>
              <p:cNvSpPr/>
              <p:nvPr/>
            </p:nvSpPr>
            <p:spPr>
              <a:xfrm>
                <a:off x="2123094" y="1529185"/>
                <a:ext cx="6439" cy="732421"/>
              </a:xfrm>
              <a:custGeom>
                <a:avLst/>
                <a:gdLst/>
                <a:ahLst/>
                <a:cxnLst/>
                <a:rect l="0" t="0" r="0" b="0"/>
                <a:pathLst>
                  <a:path w="10" h="1153">
                    <a:moveTo>
                      <a:pt x="5" y="0"/>
                    </a:moveTo>
                    <a:lnTo>
                      <a:pt x="5" y="1153"/>
                    </a:lnTo>
                  </a:path>
                </a:pathLst>
              </a:custGeom>
              <a:noFill/>
              <a:ln w="6438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4" name="path 1544"/>
              <p:cNvSpPr/>
              <p:nvPr/>
            </p:nvSpPr>
            <p:spPr>
              <a:xfrm>
                <a:off x="2802758" y="1515236"/>
                <a:ext cx="6425" cy="746366"/>
              </a:xfrm>
              <a:custGeom>
                <a:avLst/>
                <a:gdLst/>
                <a:ahLst/>
                <a:cxnLst/>
                <a:rect l="0" t="0" r="0" b="0"/>
                <a:pathLst>
                  <a:path w="10" h="1175">
                    <a:moveTo>
                      <a:pt x="5" y="0"/>
                    </a:moveTo>
                    <a:lnTo>
                      <a:pt x="5" y="1175"/>
                    </a:lnTo>
                  </a:path>
                </a:pathLst>
              </a:custGeom>
              <a:noFill/>
              <a:ln w="6426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6" name="path 1546"/>
              <p:cNvSpPr/>
              <p:nvPr/>
            </p:nvSpPr>
            <p:spPr>
              <a:xfrm>
                <a:off x="3384139" y="1296763"/>
                <a:ext cx="677202" cy="9397"/>
              </a:xfrm>
              <a:custGeom>
                <a:avLst/>
                <a:gdLst/>
                <a:ahLst/>
                <a:cxnLst/>
                <a:rect l="0" t="0" r="0" b="0"/>
                <a:pathLst>
                  <a:path w="1066" h="14">
                    <a:moveTo>
                      <a:pt x="0" y="7"/>
                    </a:moveTo>
                    <a:lnTo>
                      <a:pt x="1066" y="7"/>
                    </a:lnTo>
                  </a:path>
                </a:pathLst>
              </a:custGeom>
              <a:noFill/>
              <a:ln w="9398" cap="flat">
                <a:solidFill>
                  <a:srgbClr val="23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8" name="path 1548"/>
              <p:cNvSpPr/>
              <p:nvPr/>
            </p:nvSpPr>
            <p:spPr>
              <a:xfrm>
                <a:off x="1499191" y="549600"/>
                <a:ext cx="52412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0" name="path 1550"/>
              <p:cNvSpPr/>
              <p:nvPr/>
            </p:nvSpPr>
            <p:spPr>
              <a:xfrm>
                <a:off x="1494054" y="544462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2" name="path 1552"/>
              <p:cNvSpPr/>
              <p:nvPr/>
            </p:nvSpPr>
            <p:spPr>
              <a:xfrm>
                <a:off x="2642134" y="486534"/>
                <a:ext cx="52413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4" name="path 1554"/>
              <p:cNvSpPr/>
              <p:nvPr/>
            </p:nvSpPr>
            <p:spPr>
              <a:xfrm>
                <a:off x="2636997" y="481397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6" name="path 1556"/>
              <p:cNvSpPr/>
              <p:nvPr/>
            </p:nvSpPr>
            <p:spPr>
              <a:xfrm>
                <a:off x="2599654" y="789211"/>
                <a:ext cx="52413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8" name="path 1558"/>
              <p:cNvSpPr/>
              <p:nvPr/>
            </p:nvSpPr>
            <p:spPr>
              <a:xfrm>
                <a:off x="2594517" y="784073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0" name="path 1560"/>
              <p:cNvSpPr/>
              <p:nvPr/>
            </p:nvSpPr>
            <p:spPr>
              <a:xfrm>
                <a:off x="2906683" y="970695"/>
                <a:ext cx="52413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2" name="path 1562"/>
              <p:cNvSpPr/>
              <p:nvPr/>
            </p:nvSpPr>
            <p:spPr>
              <a:xfrm>
                <a:off x="2901545" y="965558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4" name="path 1564"/>
              <p:cNvSpPr/>
              <p:nvPr/>
            </p:nvSpPr>
            <p:spPr>
              <a:xfrm>
                <a:off x="2779762" y="1463841"/>
                <a:ext cx="52413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6" name="path 1566"/>
              <p:cNvSpPr/>
              <p:nvPr/>
            </p:nvSpPr>
            <p:spPr>
              <a:xfrm>
                <a:off x="2774625" y="1458704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8" name="path 1568"/>
              <p:cNvSpPr/>
              <p:nvPr/>
            </p:nvSpPr>
            <p:spPr>
              <a:xfrm>
                <a:off x="2100105" y="1481523"/>
                <a:ext cx="52413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0" name="path 1570"/>
              <p:cNvSpPr/>
              <p:nvPr/>
            </p:nvSpPr>
            <p:spPr>
              <a:xfrm>
                <a:off x="2094968" y="1476386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2" name="path 1572"/>
              <p:cNvSpPr/>
              <p:nvPr/>
            </p:nvSpPr>
            <p:spPr>
              <a:xfrm>
                <a:off x="1461220" y="1540314"/>
                <a:ext cx="52412" cy="52425"/>
              </a:xfrm>
              <a:custGeom>
                <a:avLst/>
                <a:gdLst/>
                <a:ahLst/>
                <a:cxnLst/>
                <a:rect l="0" t="0" r="0" b="0"/>
                <a:pathLst>
                  <a:path w="82" h="82">
                    <a:moveTo>
                      <a:pt x="0" y="41"/>
                    </a:moveTo>
                    <a:cubicBezTo>
                      <a:pt x="0" y="18"/>
                      <a:pt x="18" y="0"/>
                      <a:pt x="41" y="0"/>
                    </a:cubicBezTo>
                    <a:cubicBezTo>
                      <a:pt x="64" y="0"/>
                      <a:pt x="82" y="18"/>
                      <a:pt x="82" y="41"/>
                    </a:cubicBezTo>
                    <a:cubicBezTo>
                      <a:pt x="82" y="64"/>
                      <a:pt x="64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</a:path>
                </a:pathLst>
              </a:custGeom>
              <a:solidFill>
                <a:srgbClr val="060001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4" name="path 1574"/>
              <p:cNvSpPr/>
              <p:nvPr/>
            </p:nvSpPr>
            <p:spPr>
              <a:xfrm>
                <a:off x="1456082" y="1535177"/>
                <a:ext cx="62687" cy="62700"/>
              </a:xfrm>
              <a:custGeom>
                <a:avLst/>
                <a:gdLst/>
                <a:ahLst/>
                <a:cxnLst/>
                <a:rect l="0" t="0" r="0" b="0"/>
                <a:pathLst>
                  <a:path w="98" h="98">
                    <a:moveTo>
                      <a:pt x="8" y="49"/>
                    </a:moveTo>
                    <a:cubicBezTo>
                      <a:pt x="8" y="26"/>
                      <a:pt x="26" y="8"/>
                      <a:pt x="49" y="8"/>
                    </a:cubicBezTo>
                    <a:cubicBezTo>
                      <a:pt x="72" y="8"/>
                      <a:pt x="90" y="26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ubicBezTo>
                      <a:pt x="26" y="90"/>
                      <a:pt x="8" y="72"/>
                      <a:pt x="8" y="49"/>
                    </a:cubicBezTo>
                  </a:path>
                </a:pathLst>
              </a:custGeom>
              <a:noFill/>
              <a:ln w="10274" cap="flat">
                <a:solidFill>
                  <a:srgbClr val="060001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76" name="textbox 1576"/>
            <p:cNvSpPr/>
            <p:nvPr/>
          </p:nvSpPr>
          <p:spPr>
            <a:xfrm>
              <a:off x="208919" y="-12700"/>
              <a:ext cx="3406775" cy="23145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435860" algn="l" rtl="0" eaLnBrk="0">
                <a:lnSpc>
                  <a:spcPts val="1326"/>
                </a:lnSpc>
                <a:tabLst/>
              </a:pPr>
              <a:r>
                <a:rPr sz="10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b</a:t>
              </a: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42060" algn="l" rtl="0" eaLnBrk="0">
                <a:lnSpc>
                  <a:spcPct val="82000"/>
                </a:lnSpc>
                <a:spcBef>
                  <a:spcPts val="160"/>
                </a:spcBef>
                <a:tabLst/>
              </a:pPr>
              <a:r>
                <a:rPr sz="5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CT</a:t>
              </a:r>
              <a:r>
                <a:rPr sz="5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/</a:t>
              </a:r>
              <a:r>
                <a:rPr sz="5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Meter</a:t>
              </a:r>
              <a:endParaRPr sz="500" dirty="0">
                <a:latin typeface="Arial"/>
                <a:ea typeface="Arial"/>
                <a:cs typeface="Arial"/>
              </a:endParaRPr>
            </a:p>
            <a:p>
              <a:pPr marL="131445" algn="l" rtl="0" eaLnBrk="0">
                <a:lnSpc>
                  <a:spcPct val="93000"/>
                </a:lnSpc>
                <a:spcBef>
                  <a:spcPts val="1129"/>
                </a:spcBef>
                <a:tabLst/>
              </a:pPr>
              <a:r>
                <a:rPr sz="500" kern="0" spc="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Wireless</a:t>
              </a:r>
              <a:r>
                <a:rPr sz="5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                                                                                                       </a:t>
              </a:r>
              <a:r>
                <a:rPr sz="400" kern="0" spc="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ON</a:t>
              </a:r>
              <a:endParaRPr sz="4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92000"/>
                </a:lnSpc>
                <a:spcBef>
                  <a:spcPts val="19"/>
                </a:spcBef>
                <a:tabLst/>
              </a:pPr>
              <a:r>
                <a:rPr sz="500" kern="0" spc="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Communication</a:t>
              </a:r>
              <a:endParaRPr sz="500" dirty="0">
                <a:latin typeface="Arial"/>
                <a:ea typeface="Arial"/>
                <a:cs typeface="Arial"/>
              </a:endParaRPr>
            </a:p>
            <a:p>
              <a:pPr marL="2337435" algn="l" rtl="0" eaLnBrk="0">
                <a:lnSpc>
                  <a:spcPct val="86000"/>
                </a:lnSpc>
                <a:spcBef>
                  <a:spcPts val="825"/>
                </a:spcBef>
                <a:tabLst/>
              </a:pPr>
              <a:r>
                <a:rPr sz="4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r>
                <a:rPr sz="400" kern="0" spc="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4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</a:t>
              </a:r>
              <a:r>
                <a:rPr sz="400" kern="0" spc="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4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3    4</a:t>
              </a:r>
              <a:r>
                <a:rPr sz="400" kern="0" spc="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4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5</a:t>
              </a:r>
              <a:endParaRPr sz="400" dirty="0">
                <a:latin typeface="Arial"/>
                <a:ea typeface="Arial"/>
                <a:cs typeface="Arial"/>
              </a:endParaRPr>
            </a:p>
            <a:p>
              <a:pPr marL="2285364" algn="l" rtl="0" eaLnBrk="0">
                <a:lnSpc>
                  <a:spcPct val="96000"/>
                </a:lnSpc>
                <a:spcBef>
                  <a:spcPts val="633"/>
                </a:spcBef>
                <a:tabLst/>
              </a:pPr>
              <a:r>
                <a:rPr sz="400" kern="0" spc="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ON</a:t>
              </a:r>
              <a:endParaRPr sz="400" dirty="0">
                <a:latin typeface="Arial"/>
                <a:ea typeface="Arial"/>
                <a:cs typeface="Arial"/>
              </a:endParaRPr>
            </a:p>
            <a:p>
              <a:pPr marL="2315845" algn="l" rtl="0" eaLnBrk="0">
                <a:lnSpc>
                  <a:spcPct val="89000"/>
                </a:lnSpc>
                <a:spcBef>
                  <a:spcPts val="1275"/>
                </a:spcBef>
                <a:tabLst/>
              </a:pPr>
              <a:r>
                <a:rPr sz="4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r>
                <a:rPr sz="400" kern="0" spc="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 </a:t>
              </a:r>
              <a:r>
                <a:rPr sz="4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</a:t>
              </a:r>
              <a:endParaRPr sz="4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3026410" algn="l" rtl="0" eaLnBrk="0">
                <a:lnSpc>
                  <a:spcPct val="83000"/>
                </a:lnSpc>
                <a:spcBef>
                  <a:spcPts val="132"/>
                </a:spcBef>
                <a:tabLst/>
              </a:pPr>
              <a:r>
                <a:rPr sz="4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NO</a:t>
              </a:r>
              <a:r>
                <a:rPr sz="4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4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COM</a:t>
              </a:r>
              <a:r>
                <a:rPr sz="4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 </a:t>
              </a:r>
              <a:r>
                <a:rPr sz="4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NC</a:t>
              </a:r>
              <a:endParaRPr sz="400" dirty="0">
                <a:latin typeface="Arial"/>
                <a:ea typeface="Arial"/>
                <a:cs typeface="Arial"/>
              </a:endParaRPr>
            </a:p>
            <a:p>
              <a:pPr marL="1141094" algn="l" rtl="0" eaLnBrk="0">
                <a:lnSpc>
                  <a:spcPct val="86000"/>
                </a:lnSpc>
                <a:spcBef>
                  <a:spcPts val="1305"/>
                </a:spcBef>
                <a:tabLst/>
              </a:pPr>
              <a:r>
                <a:rPr sz="500" kern="0" spc="10" dirty="0">
                  <a:solidFill>
                    <a:srgbClr val="070002">
                      <a:alpha val="100000"/>
                    </a:srgbClr>
                  </a:solidFill>
                  <a:latin typeface="Gotham"/>
                  <a:ea typeface="Gotham"/>
                  <a:cs typeface="Gotham"/>
                </a:rPr>
                <a:t>BAT</a:t>
              </a:r>
              <a:r>
                <a:rPr sz="500" kern="0" spc="80" dirty="0">
                  <a:solidFill>
                    <a:srgbClr val="070002">
                      <a:alpha val="100000"/>
                    </a:srgbClr>
                  </a:solidFill>
                  <a:latin typeface="Gotham"/>
                  <a:ea typeface="Gotham"/>
                  <a:cs typeface="Gotham"/>
                </a:rPr>
                <a:t> </a:t>
              </a:r>
              <a:r>
                <a:rPr sz="500" kern="0" spc="10" dirty="0">
                  <a:solidFill>
                    <a:srgbClr val="070002">
                      <a:alpha val="100000"/>
                    </a:srgbClr>
                  </a:solidFill>
                  <a:latin typeface="Gotham"/>
                  <a:ea typeface="Gotham"/>
                  <a:cs typeface="Gotham"/>
                </a:rPr>
                <a:t>COM</a:t>
              </a:r>
              <a:endParaRPr sz="500" dirty="0">
                <a:latin typeface="Gotham"/>
                <a:ea typeface="Gotham"/>
                <a:cs typeface="Gotham"/>
              </a:endParaRPr>
            </a:p>
            <a:p>
              <a:pPr marL="1139825" algn="l" rtl="0" eaLnBrk="0">
                <a:lnSpc>
                  <a:spcPct val="72000"/>
                </a:lnSpc>
                <a:spcBef>
                  <a:spcPts val="53"/>
                </a:spcBef>
                <a:tabLst/>
              </a:pPr>
              <a:r>
                <a:rPr sz="500" kern="0" spc="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P1-485B</a:t>
              </a:r>
              <a:endParaRPr sz="500" dirty="0">
                <a:latin typeface="Arial"/>
                <a:ea typeface="Arial"/>
                <a:cs typeface="Arial"/>
              </a:endParaRPr>
            </a:p>
            <a:p>
              <a:pPr marL="1139825" algn="l" rtl="0" eaLnBrk="0">
                <a:lnSpc>
                  <a:spcPct val="99000"/>
                </a:lnSpc>
                <a:spcBef>
                  <a:spcPts val="6"/>
                </a:spcBef>
                <a:tabLst/>
              </a:pPr>
              <a:r>
                <a:rPr sz="500" kern="0" spc="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P2-485A</a:t>
              </a:r>
              <a:endParaRPr sz="500" dirty="0">
                <a:latin typeface="Arial"/>
                <a:ea typeface="Arial"/>
                <a:cs typeface="Arial"/>
              </a:endParaRPr>
            </a:p>
            <a:p>
              <a:pPr marL="1139825" algn="l" rtl="0" eaLnBrk="0">
                <a:lnSpc>
                  <a:spcPct val="99000"/>
                </a:lnSpc>
                <a:spcBef>
                  <a:spcPts val="6"/>
                </a:spcBef>
                <a:tabLst/>
              </a:pPr>
              <a:r>
                <a:rPr sz="500" kern="0" spc="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P4-CANH</a:t>
              </a:r>
              <a:endParaRPr sz="500" dirty="0">
                <a:latin typeface="Arial"/>
                <a:ea typeface="Arial"/>
                <a:cs typeface="Arial"/>
              </a:endParaRPr>
            </a:p>
            <a:p>
              <a:pPr marL="1139825" algn="l" rtl="0" eaLnBrk="0">
                <a:lnSpc>
                  <a:spcPts val="713"/>
                </a:lnSpc>
                <a:tabLst/>
              </a:pPr>
              <a:r>
                <a:rPr sz="500" kern="0" spc="6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P5-</a:t>
              </a:r>
              <a:r>
                <a:rPr sz="5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CANL</a:t>
              </a:r>
              <a:endParaRPr sz="5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78" name="picture 15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64171" y="1612379"/>
            <a:ext cx="4114109" cy="2203841"/>
          </a:xfrm>
          <a:prstGeom prst="rect">
            <a:avLst/>
          </a:prstGeom>
        </p:spPr>
      </p:pic>
      <p:sp>
        <p:nvSpPr>
          <p:cNvPr id="1580" name="textbox 1580"/>
          <p:cNvSpPr/>
          <p:nvPr/>
        </p:nvSpPr>
        <p:spPr>
          <a:xfrm>
            <a:off x="1921286" y="2175791"/>
            <a:ext cx="1069975" cy="6299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1000" kern="0" spc="-10" baseline="5208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+</a:t>
            </a:r>
            <a:r>
              <a:rPr sz="600" kern="0" spc="-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900" kern="0" spc="-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900" kern="0" spc="-6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1000" kern="0" spc="-10" baseline="10417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-</a:t>
            </a:r>
            <a:r>
              <a:rPr sz="6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                     </a:t>
            </a:r>
            <a:endParaRPr sz="600" dirty="0">
              <a:latin typeface="Gotham"/>
              <a:ea typeface="Gotham"/>
              <a:cs typeface="Gotham"/>
            </a:endParaRPr>
          </a:p>
          <a:p>
            <a:pPr marL="612140" algn="l" rtl="0" eaLnBrk="0">
              <a:lnSpc>
                <a:spcPts val="245"/>
              </a:lnSpc>
              <a:spcBef>
                <a:spcPts val="15"/>
              </a:spcBef>
              <a:tabLst/>
            </a:pPr>
            <a:r>
              <a:rPr sz="2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PV1-</a:t>
            </a:r>
            <a:endParaRPr sz="2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611505" algn="l" rtl="0" eaLnBrk="0">
              <a:lnSpc>
                <a:spcPts val="246"/>
              </a:lnSpc>
              <a:spcBef>
                <a:spcPts val="71"/>
              </a:spcBef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PV2+</a:t>
            </a:r>
            <a:endParaRPr sz="2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3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509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12140" algn="l" rtl="0" eaLnBrk="0">
              <a:lnSpc>
                <a:spcPts val="246"/>
              </a:lnSpc>
              <a:tabLst/>
            </a:pPr>
            <a:r>
              <a:rPr sz="2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PV2-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582" name="textbox 1582"/>
          <p:cNvSpPr/>
          <p:nvPr/>
        </p:nvSpPr>
        <p:spPr>
          <a:xfrm>
            <a:off x="2901556" y="2205866"/>
            <a:ext cx="100330" cy="57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48"/>
              </a:lnSpc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OFF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584" name="textbox 1584"/>
          <p:cNvSpPr/>
          <p:nvPr/>
        </p:nvSpPr>
        <p:spPr>
          <a:xfrm>
            <a:off x="775463" y="1096960"/>
            <a:ext cx="269303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Connection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Terminals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Interfaces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Overview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1586" name="picture 15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6065" y="523932"/>
            <a:ext cx="1119517" cy="193116"/>
          </a:xfrm>
          <a:prstGeom prst="rect">
            <a:avLst/>
          </a:prstGeom>
        </p:spPr>
      </p:pic>
      <p:graphicFrame>
        <p:nvGraphicFramePr>
          <p:cNvPr id="1588" name="table 1588"/>
          <p:cNvGraphicFramePr>
            <a:graphicFrameLocks noGrp="1"/>
          </p:cNvGraphicFramePr>
          <p:nvPr/>
        </p:nvGraphicFramePr>
        <p:xfrm>
          <a:off x="3906758" y="2285210"/>
          <a:ext cx="462279" cy="381000"/>
        </p:xfrm>
        <a:graphic>
          <a:graphicData uri="http://schemas.openxmlformats.org/drawingml/2006/table">
            <a:tbl>
              <a:tblPr/>
              <a:tblGrid>
                <a:gridCol w="462279"/>
              </a:tblGrid>
              <a:tr h="377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0675" algn="l" rtl="0" eaLnBrk="0">
                        <a:lnSpc>
                          <a:spcPts val="13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" kern="0" spc="2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5754" algn="l" rtl="0" eaLnBrk="0">
                        <a:lnSpc>
                          <a:spcPts val="14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</a:t>
                      </a:r>
                      <a:r>
                        <a:rPr sz="100" kern="0" spc="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</a:t>
                      </a:r>
                      <a:r>
                        <a:rPr sz="100" kern="0" spc="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2</a:t>
                      </a:r>
                      <a:endParaRPr sz="1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90" name="path 1590"/>
          <p:cNvSpPr/>
          <p:nvPr/>
        </p:nvSpPr>
        <p:spPr>
          <a:xfrm>
            <a:off x="4820591" y="5274014"/>
            <a:ext cx="121763" cy="407801"/>
          </a:xfrm>
          <a:custGeom>
            <a:avLst/>
            <a:gdLst/>
            <a:ahLst/>
            <a:cxnLst/>
            <a:rect l="0" t="0" r="0" b="0"/>
            <a:pathLst>
              <a:path w="191" h="642">
                <a:moveTo>
                  <a:pt x="3" y="117"/>
                </a:moveTo>
                <a:lnTo>
                  <a:pt x="3" y="74"/>
                </a:lnTo>
                <a:moveTo>
                  <a:pt x="110" y="64"/>
                </a:moveTo>
                <a:lnTo>
                  <a:pt x="110" y="107"/>
                </a:lnTo>
                <a:moveTo>
                  <a:pt x="144" y="642"/>
                </a:moveTo>
                <a:lnTo>
                  <a:pt x="144" y="0"/>
                </a:lnTo>
                <a:moveTo>
                  <a:pt x="153" y="0"/>
                </a:moveTo>
                <a:lnTo>
                  <a:pt x="153" y="642"/>
                </a:lnTo>
                <a:moveTo>
                  <a:pt x="188" y="117"/>
                </a:moveTo>
                <a:lnTo>
                  <a:pt x="188" y="74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92" name="path 1592"/>
          <p:cNvSpPr/>
          <p:nvPr/>
        </p:nvSpPr>
        <p:spPr>
          <a:xfrm>
            <a:off x="4822543" y="5346820"/>
            <a:ext cx="304768" cy="3911"/>
          </a:xfrm>
          <a:custGeom>
            <a:avLst/>
            <a:gdLst/>
            <a:ahLst/>
            <a:cxnLst/>
            <a:rect l="0" t="0" r="0" b="0"/>
            <a:pathLst>
              <a:path w="479" h="6">
                <a:moveTo>
                  <a:pt x="479" y="3"/>
                </a:moveTo>
                <a:lnTo>
                  <a:pt x="372" y="3"/>
                </a:lnTo>
                <a:moveTo>
                  <a:pt x="292" y="3"/>
                </a:moveTo>
                <a:lnTo>
                  <a:pt x="185" y="3"/>
                </a:lnTo>
                <a:moveTo>
                  <a:pt x="107" y="3"/>
                </a:moveTo>
                <a:lnTo>
                  <a:pt x="0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94" name="path 1594"/>
          <p:cNvSpPr/>
          <p:nvPr/>
        </p:nvSpPr>
        <p:spPr>
          <a:xfrm>
            <a:off x="4822546" y="5312834"/>
            <a:ext cx="304768" cy="3911"/>
          </a:xfrm>
          <a:custGeom>
            <a:avLst/>
            <a:gdLst/>
            <a:ahLst/>
            <a:cxnLst/>
            <a:rect l="0" t="0" r="0" b="0"/>
            <a:pathLst>
              <a:path w="479" h="6">
                <a:moveTo>
                  <a:pt x="0" y="3"/>
                </a:moveTo>
                <a:lnTo>
                  <a:pt x="107" y="3"/>
                </a:lnTo>
                <a:moveTo>
                  <a:pt x="185" y="3"/>
                </a:moveTo>
                <a:lnTo>
                  <a:pt x="292" y="3"/>
                </a:lnTo>
                <a:moveTo>
                  <a:pt x="372" y="3"/>
                </a:moveTo>
                <a:lnTo>
                  <a:pt x="479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96" name="path 1596"/>
          <p:cNvSpPr/>
          <p:nvPr/>
        </p:nvSpPr>
        <p:spPr>
          <a:xfrm>
            <a:off x="4598615" y="5027952"/>
            <a:ext cx="529425" cy="322643"/>
          </a:xfrm>
          <a:custGeom>
            <a:avLst/>
            <a:gdLst/>
            <a:ahLst/>
            <a:cxnLst/>
            <a:rect l="0" t="0" r="0" b="0"/>
            <a:pathLst>
              <a:path w="833" h="508">
                <a:moveTo>
                  <a:pt x="352" y="462"/>
                </a:moveTo>
                <a:lnTo>
                  <a:pt x="459" y="505"/>
                </a:lnTo>
                <a:moveTo>
                  <a:pt x="459" y="494"/>
                </a:moveTo>
                <a:lnTo>
                  <a:pt x="352" y="451"/>
                </a:lnTo>
                <a:moveTo>
                  <a:pt x="538" y="462"/>
                </a:moveTo>
                <a:lnTo>
                  <a:pt x="645" y="505"/>
                </a:lnTo>
                <a:moveTo>
                  <a:pt x="645" y="494"/>
                </a:moveTo>
                <a:lnTo>
                  <a:pt x="538" y="451"/>
                </a:lnTo>
                <a:moveTo>
                  <a:pt x="725" y="462"/>
                </a:moveTo>
                <a:lnTo>
                  <a:pt x="832" y="505"/>
                </a:lnTo>
                <a:moveTo>
                  <a:pt x="832" y="494"/>
                </a:moveTo>
                <a:lnTo>
                  <a:pt x="725" y="451"/>
                </a:lnTo>
                <a:moveTo>
                  <a:pt x="3" y="3"/>
                </a:moveTo>
                <a:cubicBezTo>
                  <a:pt x="3" y="74"/>
                  <a:pt x="31" y="142"/>
                  <a:pt x="81" y="192"/>
                </a:cubicBezTo>
                <a:cubicBezTo>
                  <a:pt x="131" y="242"/>
                  <a:pt x="199" y="270"/>
                  <a:pt x="270" y="270"/>
                </a:cubicBez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98" name="path 1598"/>
          <p:cNvSpPr/>
          <p:nvPr/>
        </p:nvSpPr>
        <p:spPr>
          <a:xfrm>
            <a:off x="1890736" y="5046083"/>
            <a:ext cx="208868" cy="702826"/>
          </a:xfrm>
          <a:custGeom>
            <a:avLst/>
            <a:gdLst/>
            <a:ahLst/>
            <a:cxnLst/>
            <a:rect l="0" t="0" r="0" b="0"/>
            <a:pathLst>
              <a:path w="328" h="1106">
                <a:moveTo>
                  <a:pt x="2" y="162"/>
                </a:moveTo>
                <a:lnTo>
                  <a:pt x="162" y="2"/>
                </a:lnTo>
                <a:moveTo>
                  <a:pt x="267" y="161"/>
                </a:moveTo>
                <a:lnTo>
                  <a:pt x="160" y="268"/>
                </a:lnTo>
                <a:moveTo>
                  <a:pt x="219" y="361"/>
                </a:moveTo>
                <a:lnTo>
                  <a:pt x="326" y="254"/>
                </a:lnTo>
                <a:moveTo>
                  <a:pt x="162" y="1104"/>
                </a:moveTo>
                <a:lnTo>
                  <a:pt x="2" y="944"/>
                </a:lnTo>
                <a:moveTo>
                  <a:pt x="160" y="784"/>
                </a:moveTo>
                <a:lnTo>
                  <a:pt x="267" y="891"/>
                </a:lnTo>
                <a:moveTo>
                  <a:pt x="326" y="789"/>
                </a:moveTo>
                <a:lnTo>
                  <a:pt x="219" y="682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0" name="path 1600"/>
          <p:cNvSpPr/>
          <p:nvPr/>
        </p:nvSpPr>
        <p:spPr>
          <a:xfrm>
            <a:off x="4733068" y="2465699"/>
            <a:ext cx="93258" cy="176327"/>
          </a:xfrm>
          <a:custGeom>
            <a:avLst/>
            <a:gdLst/>
            <a:ahLst/>
            <a:cxnLst/>
            <a:rect l="0" t="0" r="0" b="0"/>
            <a:pathLst>
              <a:path w="146" h="277">
                <a:moveTo>
                  <a:pt x="72" y="266"/>
                </a:moveTo>
                <a:lnTo>
                  <a:pt x="70" y="266"/>
                </a:lnTo>
                <a:moveTo>
                  <a:pt x="66" y="257"/>
                </a:moveTo>
                <a:lnTo>
                  <a:pt x="59" y="257"/>
                </a:lnTo>
                <a:moveTo>
                  <a:pt x="56" y="254"/>
                </a:moveTo>
                <a:lnTo>
                  <a:pt x="66" y="254"/>
                </a:lnTo>
                <a:moveTo>
                  <a:pt x="64" y="243"/>
                </a:moveTo>
                <a:lnTo>
                  <a:pt x="51" y="243"/>
                </a:lnTo>
                <a:moveTo>
                  <a:pt x="51" y="239"/>
                </a:moveTo>
                <a:lnTo>
                  <a:pt x="64" y="239"/>
                </a:lnTo>
                <a:moveTo>
                  <a:pt x="65" y="230"/>
                </a:moveTo>
                <a:lnTo>
                  <a:pt x="51" y="230"/>
                </a:lnTo>
                <a:moveTo>
                  <a:pt x="33" y="226"/>
                </a:moveTo>
                <a:lnTo>
                  <a:pt x="33" y="226"/>
                </a:lnTo>
                <a:moveTo>
                  <a:pt x="47" y="226"/>
                </a:moveTo>
                <a:lnTo>
                  <a:pt x="65" y="226"/>
                </a:lnTo>
                <a:moveTo>
                  <a:pt x="72" y="217"/>
                </a:moveTo>
                <a:lnTo>
                  <a:pt x="27" y="217"/>
                </a:lnTo>
                <a:moveTo>
                  <a:pt x="52" y="115"/>
                </a:moveTo>
                <a:lnTo>
                  <a:pt x="51" y="115"/>
                </a:lnTo>
                <a:moveTo>
                  <a:pt x="18" y="115"/>
                </a:moveTo>
                <a:lnTo>
                  <a:pt x="12" y="115"/>
                </a:lnTo>
                <a:moveTo>
                  <a:pt x="142" y="41"/>
                </a:moveTo>
                <a:lnTo>
                  <a:pt x="53" y="41"/>
                </a:lnTo>
                <a:moveTo>
                  <a:pt x="144" y="39"/>
                </a:moveTo>
                <a:lnTo>
                  <a:pt x="52" y="39"/>
                </a:lnTo>
                <a:moveTo>
                  <a:pt x="52" y="39"/>
                </a:moveTo>
                <a:lnTo>
                  <a:pt x="53" y="41"/>
                </a:lnTo>
                <a:moveTo>
                  <a:pt x="12" y="94"/>
                </a:moveTo>
                <a:lnTo>
                  <a:pt x="12" y="115"/>
                </a:lnTo>
                <a:moveTo>
                  <a:pt x="18" y="76"/>
                </a:moveTo>
                <a:lnTo>
                  <a:pt x="18" y="115"/>
                </a:lnTo>
                <a:moveTo>
                  <a:pt x="47" y="245"/>
                </a:moveTo>
                <a:lnTo>
                  <a:pt x="47" y="226"/>
                </a:lnTo>
                <a:moveTo>
                  <a:pt x="51" y="115"/>
                </a:moveTo>
                <a:lnTo>
                  <a:pt x="51" y="27"/>
                </a:lnTo>
                <a:moveTo>
                  <a:pt x="51" y="230"/>
                </a:moveTo>
                <a:lnTo>
                  <a:pt x="51" y="239"/>
                </a:lnTo>
                <a:moveTo>
                  <a:pt x="51" y="243"/>
                </a:moveTo>
                <a:lnTo>
                  <a:pt x="51" y="249"/>
                </a:lnTo>
                <a:moveTo>
                  <a:pt x="52" y="39"/>
                </a:moveTo>
                <a:lnTo>
                  <a:pt x="52" y="24"/>
                </a:lnTo>
                <a:moveTo>
                  <a:pt x="52" y="73"/>
                </a:moveTo>
                <a:lnTo>
                  <a:pt x="52" y="115"/>
                </a:lnTo>
                <a:moveTo>
                  <a:pt x="53" y="65"/>
                </a:moveTo>
                <a:lnTo>
                  <a:pt x="53" y="41"/>
                </a:lnTo>
                <a:moveTo>
                  <a:pt x="64" y="239"/>
                </a:moveTo>
                <a:lnTo>
                  <a:pt x="64" y="243"/>
                </a:lnTo>
                <a:moveTo>
                  <a:pt x="65" y="226"/>
                </a:moveTo>
                <a:lnTo>
                  <a:pt x="65" y="230"/>
                </a:lnTo>
                <a:moveTo>
                  <a:pt x="66" y="254"/>
                </a:moveTo>
                <a:lnTo>
                  <a:pt x="66" y="257"/>
                </a:lnTo>
                <a:moveTo>
                  <a:pt x="76" y="221"/>
                </a:moveTo>
                <a:lnTo>
                  <a:pt x="76" y="262"/>
                </a:lnTo>
                <a:moveTo>
                  <a:pt x="51" y="24"/>
                </a:moveTo>
                <a:lnTo>
                  <a:pt x="51" y="27"/>
                </a:lnTo>
                <a:moveTo>
                  <a:pt x="39" y="235"/>
                </a:moveTo>
                <a:cubicBezTo>
                  <a:pt x="39" y="235"/>
                  <a:pt x="39" y="235"/>
                  <a:pt x="39" y="235"/>
                </a:cubicBezTo>
                <a:moveTo>
                  <a:pt x="76" y="221"/>
                </a:moveTo>
                <a:cubicBezTo>
                  <a:pt x="76" y="220"/>
                  <a:pt x="76" y="219"/>
                  <a:pt x="75" y="218"/>
                </a:cubicBezTo>
                <a:cubicBezTo>
                  <a:pt x="74" y="217"/>
                  <a:pt x="73" y="217"/>
                  <a:pt x="72" y="217"/>
                </a:cubicBezTo>
                <a:moveTo>
                  <a:pt x="72" y="266"/>
                </a:moveTo>
                <a:cubicBezTo>
                  <a:pt x="73" y="266"/>
                  <a:pt x="74" y="266"/>
                  <a:pt x="75" y="265"/>
                </a:cubicBezTo>
                <a:cubicBezTo>
                  <a:pt x="76" y="264"/>
                  <a:pt x="76" y="263"/>
                  <a:pt x="76" y="262"/>
                </a:cubicBezTo>
                <a:moveTo>
                  <a:pt x="12" y="115"/>
                </a:moveTo>
                <a:cubicBezTo>
                  <a:pt x="12" y="157"/>
                  <a:pt x="43" y="193"/>
                  <a:pt x="84" y="200"/>
                </a:cubicBezTo>
                <a:moveTo>
                  <a:pt x="18" y="115"/>
                </a:moveTo>
                <a:cubicBezTo>
                  <a:pt x="18" y="156"/>
                  <a:pt x="49" y="190"/>
                  <a:pt x="90" y="194"/>
                </a:cubicBezTo>
                <a:moveTo>
                  <a:pt x="89" y="56"/>
                </a:moveTo>
                <a:cubicBezTo>
                  <a:pt x="78" y="57"/>
                  <a:pt x="68" y="61"/>
                  <a:pt x="60" y="68"/>
                </a:cubicBezTo>
                <a:moveTo>
                  <a:pt x="89" y="61"/>
                </a:moveTo>
                <a:cubicBezTo>
                  <a:pt x="78" y="63"/>
                  <a:pt x="68" y="68"/>
                  <a:pt x="60" y="76"/>
                </a:cubicBezTo>
                <a:moveTo>
                  <a:pt x="51" y="115"/>
                </a:moveTo>
                <a:cubicBezTo>
                  <a:pt x="51" y="132"/>
                  <a:pt x="60" y="147"/>
                  <a:pt x="74" y="156"/>
                </a:cubicBezTo>
                <a:cubicBezTo>
                  <a:pt x="89" y="164"/>
                  <a:pt x="107" y="164"/>
                  <a:pt x="121" y="156"/>
                </a:cubicBezTo>
                <a:cubicBezTo>
                  <a:pt x="136" y="147"/>
                  <a:pt x="145" y="132"/>
                  <a:pt x="145" y="115"/>
                </a:cubicBezTo>
                <a:moveTo>
                  <a:pt x="52" y="115"/>
                </a:moveTo>
                <a:cubicBezTo>
                  <a:pt x="52" y="131"/>
                  <a:pt x="61" y="146"/>
                  <a:pt x="75" y="154"/>
                </a:cubicBezTo>
                <a:cubicBezTo>
                  <a:pt x="89" y="162"/>
                  <a:pt x="106" y="162"/>
                  <a:pt x="120" y="154"/>
                </a:cubicBezTo>
                <a:cubicBezTo>
                  <a:pt x="134" y="146"/>
                  <a:pt x="143" y="131"/>
                  <a:pt x="143" y="115"/>
                </a:cubicBezTo>
                <a:moveTo>
                  <a:pt x="138" y="115"/>
                </a:moveTo>
                <a:cubicBezTo>
                  <a:pt x="138" y="93"/>
                  <a:pt x="120" y="74"/>
                  <a:pt x="98" y="74"/>
                </a:cubicBezTo>
                <a:cubicBezTo>
                  <a:pt x="75" y="74"/>
                  <a:pt x="57" y="93"/>
                  <a:pt x="57" y="115"/>
                </a:cubicBezTo>
                <a:cubicBezTo>
                  <a:pt x="57" y="137"/>
                  <a:pt x="75" y="155"/>
                  <a:pt x="98" y="155"/>
                </a:cubicBezTo>
                <a:cubicBezTo>
                  <a:pt x="120" y="155"/>
                  <a:pt x="138" y="137"/>
                  <a:pt x="138" y="115"/>
                </a:cubicBezTo>
                <a:moveTo>
                  <a:pt x="135" y="115"/>
                </a:moveTo>
                <a:cubicBezTo>
                  <a:pt x="135" y="94"/>
                  <a:pt x="118" y="77"/>
                  <a:pt x="98" y="77"/>
                </a:cubicBezTo>
                <a:cubicBezTo>
                  <a:pt x="77" y="77"/>
                  <a:pt x="60" y="94"/>
                  <a:pt x="60" y="115"/>
                </a:cubicBezTo>
                <a:cubicBezTo>
                  <a:pt x="60" y="136"/>
                  <a:pt x="77" y="153"/>
                  <a:pt x="98" y="153"/>
                </a:cubicBezTo>
                <a:cubicBezTo>
                  <a:pt x="118" y="153"/>
                  <a:pt x="135" y="136"/>
                  <a:pt x="135" y="115"/>
                </a:cubicBezTo>
                <a:moveTo>
                  <a:pt x="62" y="105"/>
                </a:moveTo>
                <a:cubicBezTo>
                  <a:pt x="57" y="124"/>
                  <a:pt x="69" y="144"/>
                  <a:pt x="88" y="149"/>
                </a:cubicBezTo>
                <a:cubicBezTo>
                  <a:pt x="108" y="155"/>
                  <a:pt x="128" y="143"/>
                  <a:pt x="134" y="124"/>
                </a:cubicBezTo>
                <a:moveTo>
                  <a:pt x="135" y="115"/>
                </a:moveTo>
                <a:cubicBezTo>
                  <a:pt x="135" y="94"/>
                  <a:pt x="118" y="78"/>
                  <a:pt x="98" y="78"/>
                </a:cubicBezTo>
                <a:cubicBezTo>
                  <a:pt x="77" y="78"/>
                  <a:pt x="61" y="94"/>
                  <a:pt x="61" y="115"/>
                </a:cubicBezTo>
                <a:cubicBezTo>
                  <a:pt x="61" y="135"/>
                  <a:pt x="77" y="152"/>
                  <a:pt x="98" y="152"/>
                </a:cubicBezTo>
                <a:cubicBezTo>
                  <a:pt x="118" y="152"/>
                  <a:pt x="135" y="135"/>
                  <a:pt x="135" y="115"/>
                </a:cubicBezTo>
                <a:moveTo>
                  <a:pt x="98" y="78"/>
                </a:moveTo>
                <a:cubicBezTo>
                  <a:pt x="80" y="78"/>
                  <a:pt x="65" y="91"/>
                  <a:pt x="63" y="108"/>
                </a:cubicBezTo>
                <a:cubicBezTo>
                  <a:pt x="60" y="126"/>
                  <a:pt x="70" y="142"/>
                  <a:pt x="87" y="148"/>
                </a:cubicBezTo>
                <a:cubicBezTo>
                  <a:pt x="104" y="153"/>
                  <a:pt x="122" y="145"/>
                  <a:pt x="130" y="130"/>
                </a:cubicBezTo>
                <a:cubicBezTo>
                  <a:pt x="138" y="114"/>
                  <a:pt x="133" y="95"/>
                  <a:pt x="119" y="84"/>
                </a:cubicBezTo>
                <a:moveTo>
                  <a:pt x="69" y="4"/>
                </a:moveTo>
                <a:cubicBezTo>
                  <a:pt x="63" y="8"/>
                  <a:pt x="57" y="13"/>
                  <a:pt x="52" y="18"/>
                </a:cubicBezTo>
                <a:moveTo>
                  <a:pt x="29" y="46"/>
                </a:moveTo>
                <a:cubicBezTo>
                  <a:pt x="25" y="53"/>
                  <a:pt x="22" y="59"/>
                  <a:pt x="19" y="66"/>
                </a:cubicBezTo>
                <a:moveTo>
                  <a:pt x="7" y="100"/>
                </a:moveTo>
                <a:cubicBezTo>
                  <a:pt x="5" y="107"/>
                  <a:pt x="4" y="114"/>
                  <a:pt x="4" y="122"/>
                </a:cubicBezTo>
                <a:moveTo>
                  <a:pt x="4" y="158"/>
                </a:moveTo>
                <a:cubicBezTo>
                  <a:pt x="5" y="165"/>
                  <a:pt x="7" y="172"/>
                  <a:pt x="9" y="180"/>
                </a:cubicBezTo>
                <a:moveTo>
                  <a:pt x="21" y="213"/>
                </a:moveTo>
                <a:cubicBezTo>
                  <a:pt x="25" y="220"/>
                  <a:pt x="29" y="226"/>
                  <a:pt x="33" y="232"/>
                </a:cubicBezTo>
                <a:moveTo>
                  <a:pt x="57" y="259"/>
                </a:moveTo>
                <a:cubicBezTo>
                  <a:pt x="62" y="264"/>
                  <a:pt x="68" y="269"/>
                  <a:pt x="74" y="273"/>
                </a:cubicBezTo>
                <a:moveTo>
                  <a:pt x="53" y="20"/>
                </a:moveTo>
                <a:cubicBezTo>
                  <a:pt x="45" y="29"/>
                  <a:pt x="37" y="38"/>
                  <a:pt x="31" y="47"/>
                </a:cubicBezTo>
                <a:moveTo>
                  <a:pt x="20" y="67"/>
                </a:moveTo>
                <a:cubicBezTo>
                  <a:pt x="15" y="78"/>
                  <a:pt x="12" y="89"/>
                  <a:pt x="9" y="100"/>
                </a:cubicBezTo>
                <a:moveTo>
                  <a:pt x="5" y="123"/>
                </a:moveTo>
                <a:cubicBezTo>
                  <a:pt x="4" y="134"/>
                  <a:pt x="5" y="146"/>
                  <a:pt x="6" y="157"/>
                </a:cubicBezTo>
                <a:moveTo>
                  <a:pt x="11" y="180"/>
                </a:moveTo>
                <a:cubicBezTo>
                  <a:pt x="14" y="191"/>
                  <a:pt x="18" y="202"/>
                  <a:pt x="23" y="212"/>
                </a:cubicBezTo>
                <a:moveTo>
                  <a:pt x="35" y="232"/>
                </a:moveTo>
                <a:cubicBezTo>
                  <a:pt x="42" y="241"/>
                  <a:pt x="49" y="250"/>
                  <a:pt x="58" y="258"/>
                </a:cubicBezTo>
                <a:moveTo>
                  <a:pt x="60" y="68"/>
                </a:moveTo>
                <a:cubicBezTo>
                  <a:pt x="60" y="71"/>
                  <a:pt x="60" y="73"/>
                  <a:pt x="60" y="76"/>
                </a:cubicBezTo>
                <a:moveTo>
                  <a:pt x="53" y="65"/>
                </a:moveTo>
                <a:cubicBezTo>
                  <a:pt x="53" y="67"/>
                  <a:pt x="53" y="70"/>
                  <a:pt x="52" y="73"/>
                </a:cubicBezTo>
                <a:moveTo>
                  <a:pt x="67" y="0"/>
                </a:moveTo>
                <a:lnTo>
                  <a:pt x="70" y="5"/>
                </a:lnTo>
                <a:moveTo>
                  <a:pt x="53" y="20"/>
                </a:moveTo>
                <a:lnTo>
                  <a:pt x="50" y="15"/>
                </a:lnTo>
                <a:moveTo>
                  <a:pt x="27" y="44"/>
                </a:moveTo>
                <a:lnTo>
                  <a:pt x="31" y="47"/>
                </a:lnTo>
                <a:moveTo>
                  <a:pt x="20" y="67"/>
                </a:moveTo>
                <a:lnTo>
                  <a:pt x="16" y="64"/>
                </a:lnTo>
                <a:moveTo>
                  <a:pt x="4" y="98"/>
                </a:moveTo>
                <a:lnTo>
                  <a:pt x="9" y="100"/>
                </a:lnTo>
                <a:moveTo>
                  <a:pt x="5" y="123"/>
                </a:moveTo>
                <a:lnTo>
                  <a:pt x="0" y="121"/>
                </a:lnTo>
                <a:moveTo>
                  <a:pt x="1" y="158"/>
                </a:moveTo>
                <a:lnTo>
                  <a:pt x="6" y="158"/>
                </a:lnTo>
                <a:moveTo>
                  <a:pt x="11" y="180"/>
                </a:moveTo>
                <a:lnTo>
                  <a:pt x="5" y="180"/>
                </a:lnTo>
                <a:moveTo>
                  <a:pt x="18" y="214"/>
                </a:moveTo>
                <a:lnTo>
                  <a:pt x="23" y="212"/>
                </a:lnTo>
                <a:moveTo>
                  <a:pt x="35" y="232"/>
                </a:moveTo>
                <a:lnTo>
                  <a:pt x="30" y="234"/>
                </a:lnTo>
                <a:moveTo>
                  <a:pt x="54" y="262"/>
                </a:moveTo>
                <a:lnTo>
                  <a:pt x="58" y="258"/>
                </a:lnTo>
                <a:moveTo>
                  <a:pt x="76" y="272"/>
                </a:moveTo>
                <a:lnTo>
                  <a:pt x="71" y="276"/>
                </a:lnTo>
                <a:moveTo>
                  <a:pt x="70" y="5"/>
                </a:moveTo>
                <a:lnTo>
                  <a:pt x="67" y="0"/>
                </a:lnTo>
                <a:moveTo>
                  <a:pt x="50" y="15"/>
                </a:moveTo>
                <a:lnTo>
                  <a:pt x="53" y="20"/>
                </a:lnTo>
                <a:moveTo>
                  <a:pt x="31" y="47"/>
                </a:moveTo>
                <a:lnTo>
                  <a:pt x="27" y="44"/>
                </a:lnTo>
                <a:moveTo>
                  <a:pt x="16" y="64"/>
                </a:moveTo>
                <a:lnTo>
                  <a:pt x="20" y="67"/>
                </a:lnTo>
                <a:moveTo>
                  <a:pt x="9" y="100"/>
                </a:moveTo>
                <a:lnTo>
                  <a:pt x="4" y="98"/>
                </a:lnTo>
                <a:moveTo>
                  <a:pt x="0" y="121"/>
                </a:moveTo>
                <a:lnTo>
                  <a:pt x="5" y="123"/>
                </a:lnTo>
                <a:moveTo>
                  <a:pt x="6" y="157"/>
                </a:moveTo>
                <a:lnTo>
                  <a:pt x="1" y="157"/>
                </a:lnTo>
                <a:moveTo>
                  <a:pt x="5" y="180"/>
                </a:moveTo>
                <a:lnTo>
                  <a:pt x="11" y="180"/>
                </a:lnTo>
                <a:moveTo>
                  <a:pt x="23" y="212"/>
                </a:moveTo>
                <a:lnTo>
                  <a:pt x="18" y="214"/>
                </a:lnTo>
                <a:moveTo>
                  <a:pt x="30" y="234"/>
                </a:moveTo>
                <a:lnTo>
                  <a:pt x="35" y="232"/>
                </a:lnTo>
                <a:moveTo>
                  <a:pt x="58" y="258"/>
                </a:moveTo>
                <a:lnTo>
                  <a:pt x="53" y="261"/>
                </a:lnTo>
                <a:moveTo>
                  <a:pt x="71" y="276"/>
                </a:moveTo>
                <a:lnTo>
                  <a:pt x="76" y="272"/>
                </a:lnTo>
                <a:moveTo>
                  <a:pt x="37" y="226"/>
                </a:moveTo>
                <a:cubicBezTo>
                  <a:pt x="36" y="226"/>
                  <a:pt x="35" y="226"/>
                  <a:pt x="33" y="226"/>
                </a:cubicBezTo>
                <a:moveTo>
                  <a:pt x="42" y="231"/>
                </a:moveTo>
                <a:cubicBezTo>
                  <a:pt x="42" y="230"/>
                  <a:pt x="41" y="229"/>
                  <a:pt x="40" y="228"/>
                </a:cubicBezTo>
                <a:cubicBezTo>
                  <a:pt x="39" y="227"/>
                  <a:pt x="38" y="227"/>
                  <a:pt x="37" y="226"/>
                </a:cubicBezTo>
                <a:moveTo>
                  <a:pt x="42" y="239"/>
                </a:moveTo>
                <a:cubicBezTo>
                  <a:pt x="42" y="239"/>
                  <a:pt x="42" y="239"/>
                  <a:pt x="42" y="239"/>
                </a:cubicBezTo>
                <a:cubicBezTo>
                  <a:pt x="43" y="238"/>
                  <a:pt x="43" y="236"/>
                  <a:pt x="43" y="235"/>
                </a:cubicBezTo>
                <a:cubicBezTo>
                  <a:pt x="43" y="234"/>
                  <a:pt x="43" y="234"/>
                  <a:pt x="43" y="233"/>
                </a:cubicBezTo>
                <a:cubicBezTo>
                  <a:pt x="43" y="232"/>
                  <a:pt x="42" y="232"/>
                  <a:pt x="42" y="231"/>
                </a:cubicBezTo>
                <a:moveTo>
                  <a:pt x="39" y="232"/>
                </a:moveTo>
                <a:cubicBezTo>
                  <a:pt x="39" y="233"/>
                  <a:pt x="39" y="234"/>
                  <a:pt x="39" y="235"/>
                </a:cubicBezTo>
                <a:moveTo>
                  <a:pt x="37" y="230"/>
                </a:moveTo>
                <a:cubicBezTo>
                  <a:pt x="38" y="230"/>
                  <a:pt x="38" y="231"/>
                  <a:pt x="39" y="232"/>
                </a:cubicBezTo>
                <a:moveTo>
                  <a:pt x="35" y="230"/>
                </a:moveTo>
                <a:cubicBezTo>
                  <a:pt x="36" y="230"/>
                  <a:pt x="36" y="230"/>
                  <a:pt x="37" y="230"/>
                </a:cubicBezTo>
                <a:moveTo>
                  <a:pt x="53" y="65"/>
                </a:moveTo>
                <a:cubicBezTo>
                  <a:pt x="53" y="65"/>
                  <a:pt x="54" y="66"/>
                  <a:pt x="54" y="67"/>
                </a:cubicBezTo>
                <a:cubicBezTo>
                  <a:pt x="54" y="68"/>
                  <a:pt x="55" y="68"/>
                  <a:pt x="56" y="69"/>
                </a:cubicBezTo>
                <a:cubicBezTo>
                  <a:pt x="56" y="69"/>
                  <a:pt x="57" y="69"/>
                  <a:pt x="58" y="69"/>
                </a:cubicBezTo>
                <a:cubicBezTo>
                  <a:pt x="59" y="69"/>
                  <a:pt x="60" y="69"/>
                  <a:pt x="60" y="68"/>
                </a:cubicBezTo>
                <a:moveTo>
                  <a:pt x="60" y="76"/>
                </a:moveTo>
                <a:cubicBezTo>
                  <a:pt x="59" y="76"/>
                  <a:pt x="58" y="77"/>
                  <a:pt x="58" y="77"/>
                </a:cubicBezTo>
                <a:cubicBezTo>
                  <a:pt x="57" y="77"/>
                  <a:pt x="56" y="77"/>
                  <a:pt x="55" y="77"/>
                </a:cubicBezTo>
                <a:cubicBezTo>
                  <a:pt x="54" y="76"/>
                  <a:pt x="54" y="76"/>
                  <a:pt x="53" y="75"/>
                </a:cubicBezTo>
                <a:cubicBezTo>
                  <a:pt x="53" y="74"/>
                  <a:pt x="52" y="74"/>
                  <a:pt x="52" y="73"/>
                </a:cubicBezTo>
                <a:moveTo>
                  <a:pt x="51" y="27"/>
                </a:moveTo>
                <a:cubicBezTo>
                  <a:pt x="51" y="26"/>
                  <a:pt x="50" y="26"/>
                  <a:pt x="50" y="2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2" name="path 1602"/>
          <p:cNvSpPr/>
          <p:nvPr/>
        </p:nvSpPr>
        <p:spPr>
          <a:xfrm>
            <a:off x="4856314" y="2455143"/>
            <a:ext cx="93260" cy="193477"/>
          </a:xfrm>
          <a:custGeom>
            <a:avLst/>
            <a:gdLst/>
            <a:ahLst/>
            <a:cxnLst/>
            <a:rect l="0" t="0" r="0" b="0"/>
            <a:pathLst>
              <a:path w="146" h="304">
                <a:moveTo>
                  <a:pt x="134" y="132"/>
                </a:moveTo>
                <a:lnTo>
                  <a:pt x="128" y="132"/>
                </a:lnTo>
                <a:moveTo>
                  <a:pt x="95" y="132"/>
                </a:moveTo>
                <a:lnTo>
                  <a:pt x="93" y="132"/>
                </a:lnTo>
                <a:moveTo>
                  <a:pt x="4" y="57"/>
                </a:moveTo>
                <a:lnTo>
                  <a:pt x="93" y="57"/>
                </a:lnTo>
                <a:moveTo>
                  <a:pt x="94" y="56"/>
                </a:moveTo>
                <a:lnTo>
                  <a:pt x="2" y="56"/>
                </a:lnTo>
                <a:moveTo>
                  <a:pt x="56" y="296"/>
                </a:moveTo>
                <a:lnTo>
                  <a:pt x="56" y="211"/>
                </a:lnTo>
                <a:moveTo>
                  <a:pt x="61" y="293"/>
                </a:moveTo>
                <a:lnTo>
                  <a:pt x="61" y="216"/>
                </a:lnTo>
                <a:moveTo>
                  <a:pt x="93" y="81"/>
                </a:moveTo>
                <a:lnTo>
                  <a:pt x="93" y="57"/>
                </a:lnTo>
                <a:moveTo>
                  <a:pt x="93" y="132"/>
                </a:moveTo>
                <a:lnTo>
                  <a:pt x="93" y="89"/>
                </a:lnTo>
                <a:moveTo>
                  <a:pt x="94" y="40"/>
                </a:moveTo>
                <a:lnTo>
                  <a:pt x="94" y="56"/>
                </a:lnTo>
                <a:moveTo>
                  <a:pt x="95" y="43"/>
                </a:moveTo>
                <a:lnTo>
                  <a:pt x="95" y="132"/>
                </a:lnTo>
                <a:moveTo>
                  <a:pt x="128" y="132"/>
                </a:moveTo>
                <a:lnTo>
                  <a:pt x="128" y="93"/>
                </a:lnTo>
                <a:moveTo>
                  <a:pt x="134" y="132"/>
                </a:moveTo>
                <a:lnTo>
                  <a:pt x="134" y="111"/>
                </a:lnTo>
                <a:moveTo>
                  <a:pt x="94" y="56"/>
                </a:moveTo>
                <a:lnTo>
                  <a:pt x="93" y="57"/>
                </a:lnTo>
                <a:moveTo>
                  <a:pt x="95" y="43"/>
                </a:moveTo>
                <a:lnTo>
                  <a:pt x="95" y="41"/>
                </a:lnTo>
                <a:moveTo>
                  <a:pt x="93" y="89"/>
                </a:moveTo>
                <a:cubicBezTo>
                  <a:pt x="93" y="87"/>
                  <a:pt x="93" y="84"/>
                  <a:pt x="93" y="81"/>
                </a:cubicBezTo>
                <a:moveTo>
                  <a:pt x="86" y="92"/>
                </a:moveTo>
                <a:cubicBezTo>
                  <a:pt x="86" y="90"/>
                  <a:pt x="86" y="87"/>
                  <a:pt x="86" y="85"/>
                </a:cubicBezTo>
                <a:moveTo>
                  <a:pt x="77" y="286"/>
                </a:moveTo>
                <a:cubicBezTo>
                  <a:pt x="83" y="282"/>
                  <a:pt x="89" y="277"/>
                  <a:pt x="94" y="271"/>
                </a:cubicBezTo>
                <a:moveTo>
                  <a:pt x="116" y="244"/>
                </a:moveTo>
                <a:cubicBezTo>
                  <a:pt x="120" y="237"/>
                  <a:pt x="124" y="231"/>
                  <a:pt x="127" y="224"/>
                </a:cubicBezTo>
                <a:moveTo>
                  <a:pt x="139" y="190"/>
                </a:moveTo>
                <a:cubicBezTo>
                  <a:pt x="140" y="183"/>
                  <a:pt x="142" y="175"/>
                  <a:pt x="142" y="168"/>
                </a:cubicBezTo>
                <a:moveTo>
                  <a:pt x="142" y="132"/>
                </a:moveTo>
                <a:cubicBezTo>
                  <a:pt x="141" y="125"/>
                  <a:pt x="139" y="117"/>
                  <a:pt x="137" y="110"/>
                </a:cubicBezTo>
                <a:moveTo>
                  <a:pt x="124" y="77"/>
                </a:moveTo>
                <a:cubicBezTo>
                  <a:pt x="121" y="70"/>
                  <a:pt x="117" y="64"/>
                  <a:pt x="113" y="58"/>
                </a:cubicBezTo>
                <a:moveTo>
                  <a:pt x="89" y="31"/>
                </a:moveTo>
                <a:cubicBezTo>
                  <a:pt x="84" y="26"/>
                  <a:pt x="78" y="21"/>
                  <a:pt x="72" y="17"/>
                </a:cubicBezTo>
                <a:moveTo>
                  <a:pt x="70" y="18"/>
                </a:moveTo>
                <a:cubicBezTo>
                  <a:pt x="61" y="11"/>
                  <a:pt x="50" y="5"/>
                  <a:pt x="40" y="1"/>
                </a:cubicBezTo>
                <a:moveTo>
                  <a:pt x="111" y="58"/>
                </a:moveTo>
                <a:cubicBezTo>
                  <a:pt x="104" y="49"/>
                  <a:pt x="96" y="40"/>
                  <a:pt x="88" y="32"/>
                </a:cubicBezTo>
                <a:moveTo>
                  <a:pt x="135" y="110"/>
                </a:moveTo>
                <a:cubicBezTo>
                  <a:pt x="132" y="99"/>
                  <a:pt x="128" y="88"/>
                  <a:pt x="123" y="78"/>
                </a:cubicBezTo>
                <a:moveTo>
                  <a:pt x="140" y="167"/>
                </a:moveTo>
                <a:cubicBezTo>
                  <a:pt x="141" y="156"/>
                  <a:pt x="141" y="144"/>
                  <a:pt x="140" y="132"/>
                </a:cubicBezTo>
                <a:moveTo>
                  <a:pt x="126" y="223"/>
                </a:moveTo>
                <a:cubicBezTo>
                  <a:pt x="131" y="212"/>
                  <a:pt x="134" y="201"/>
                  <a:pt x="137" y="190"/>
                </a:cubicBezTo>
                <a:moveTo>
                  <a:pt x="93" y="270"/>
                </a:moveTo>
                <a:cubicBezTo>
                  <a:pt x="101" y="261"/>
                  <a:pt x="108" y="252"/>
                  <a:pt x="115" y="243"/>
                </a:cubicBezTo>
                <a:moveTo>
                  <a:pt x="46" y="303"/>
                </a:moveTo>
                <a:cubicBezTo>
                  <a:pt x="57" y="298"/>
                  <a:pt x="67" y="292"/>
                  <a:pt x="76" y="285"/>
                </a:cubicBezTo>
                <a:moveTo>
                  <a:pt x="61" y="216"/>
                </a:moveTo>
                <a:cubicBezTo>
                  <a:pt x="103" y="210"/>
                  <a:pt x="134" y="174"/>
                  <a:pt x="134" y="132"/>
                </a:cubicBezTo>
                <a:moveTo>
                  <a:pt x="56" y="211"/>
                </a:moveTo>
                <a:cubicBezTo>
                  <a:pt x="97" y="207"/>
                  <a:pt x="128" y="173"/>
                  <a:pt x="128" y="132"/>
                </a:cubicBezTo>
                <a:moveTo>
                  <a:pt x="86" y="85"/>
                </a:moveTo>
                <a:cubicBezTo>
                  <a:pt x="77" y="78"/>
                  <a:pt x="68" y="74"/>
                  <a:pt x="57" y="72"/>
                </a:cubicBezTo>
                <a:moveTo>
                  <a:pt x="86" y="92"/>
                </a:moveTo>
                <a:cubicBezTo>
                  <a:pt x="78" y="85"/>
                  <a:pt x="68" y="79"/>
                  <a:pt x="57" y="78"/>
                </a:cubicBezTo>
                <a:moveTo>
                  <a:pt x="1" y="132"/>
                </a:moveTo>
                <a:cubicBezTo>
                  <a:pt x="1" y="148"/>
                  <a:pt x="10" y="164"/>
                  <a:pt x="25" y="172"/>
                </a:cubicBezTo>
                <a:cubicBezTo>
                  <a:pt x="39" y="181"/>
                  <a:pt x="57" y="181"/>
                  <a:pt x="72" y="172"/>
                </a:cubicBezTo>
                <a:cubicBezTo>
                  <a:pt x="86" y="164"/>
                  <a:pt x="95" y="148"/>
                  <a:pt x="95" y="132"/>
                </a:cubicBezTo>
                <a:moveTo>
                  <a:pt x="3" y="132"/>
                </a:moveTo>
                <a:cubicBezTo>
                  <a:pt x="3" y="148"/>
                  <a:pt x="12" y="163"/>
                  <a:pt x="26" y="171"/>
                </a:cubicBezTo>
                <a:cubicBezTo>
                  <a:pt x="40" y="179"/>
                  <a:pt x="57" y="179"/>
                  <a:pt x="71" y="171"/>
                </a:cubicBezTo>
                <a:cubicBezTo>
                  <a:pt x="85" y="163"/>
                  <a:pt x="93" y="148"/>
                  <a:pt x="93" y="132"/>
                </a:cubicBezTo>
                <a:moveTo>
                  <a:pt x="89" y="132"/>
                </a:moveTo>
                <a:cubicBezTo>
                  <a:pt x="89" y="109"/>
                  <a:pt x="71" y="91"/>
                  <a:pt x="48" y="91"/>
                </a:cubicBezTo>
                <a:cubicBezTo>
                  <a:pt x="26" y="91"/>
                  <a:pt x="8" y="109"/>
                  <a:pt x="8" y="132"/>
                </a:cubicBezTo>
                <a:cubicBezTo>
                  <a:pt x="8" y="154"/>
                  <a:pt x="26" y="172"/>
                  <a:pt x="48" y="172"/>
                </a:cubicBezTo>
                <a:cubicBezTo>
                  <a:pt x="71" y="172"/>
                  <a:pt x="89" y="154"/>
                  <a:pt x="89" y="132"/>
                </a:cubicBezTo>
                <a:moveTo>
                  <a:pt x="86" y="132"/>
                </a:moveTo>
                <a:cubicBezTo>
                  <a:pt x="86" y="111"/>
                  <a:pt x="69" y="94"/>
                  <a:pt x="48" y="94"/>
                </a:cubicBezTo>
                <a:cubicBezTo>
                  <a:pt x="27" y="94"/>
                  <a:pt x="11" y="111"/>
                  <a:pt x="11" y="132"/>
                </a:cubicBezTo>
                <a:cubicBezTo>
                  <a:pt x="11" y="152"/>
                  <a:pt x="27" y="169"/>
                  <a:pt x="48" y="169"/>
                </a:cubicBezTo>
                <a:cubicBezTo>
                  <a:pt x="69" y="169"/>
                  <a:pt x="86" y="152"/>
                  <a:pt x="86" y="132"/>
                </a:cubicBezTo>
                <a:moveTo>
                  <a:pt x="84" y="122"/>
                </a:moveTo>
                <a:cubicBezTo>
                  <a:pt x="78" y="103"/>
                  <a:pt x="58" y="92"/>
                  <a:pt x="39" y="97"/>
                </a:cubicBezTo>
                <a:cubicBezTo>
                  <a:pt x="19" y="103"/>
                  <a:pt x="8" y="123"/>
                  <a:pt x="13" y="142"/>
                </a:cubicBezTo>
                <a:moveTo>
                  <a:pt x="85" y="132"/>
                </a:moveTo>
                <a:cubicBezTo>
                  <a:pt x="85" y="111"/>
                  <a:pt x="69" y="95"/>
                  <a:pt x="48" y="95"/>
                </a:cubicBezTo>
                <a:cubicBezTo>
                  <a:pt x="28" y="95"/>
                  <a:pt x="11" y="111"/>
                  <a:pt x="11" y="132"/>
                </a:cubicBezTo>
                <a:cubicBezTo>
                  <a:pt x="11" y="152"/>
                  <a:pt x="28" y="169"/>
                  <a:pt x="48" y="169"/>
                </a:cubicBezTo>
                <a:cubicBezTo>
                  <a:pt x="69" y="169"/>
                  <a:pt x="85" y="152"/>
                  <a:pt x="85" y="132"/>
                </a:cubicBezTo>
                <a:moveTo>
                  <a:pt x="69" y="162"/>
                </a:moveTo>
                <a:cubicBezTo>
                  <a:pt x="83" y="153"/>
                  <a:pt x="88" y="133"/>
                  <a:pt x="81" y="117"/>
                </a:cubicBezTo>
                <a:cubicBezTo>
                  <a:pt x="73" y="101"/>
                  <a:pt x="55" y="93"/>
                  <a:pt x="38" y="99"/>
                </a:cubicBezTo>
                <a:cubicBezTo>
                  <a:pt x="21" y="104"/>
                  <a:pt x="11" y="120"/>
                  <a:pt x="13" y="138"/>
                </a:cubicBezTo>
                <a:cubicBezTo>
                  <a:pt x="16" y="155"/>
                  <a:pt x="31" y="168"/>
                  <a:pt x="48" y="169"/>
                </a:cubicBezTo>
                <a:moveTo>
                  <a:pt x="71" y="133"/>
                </a:moveTo>
                <a:cubicBezTo>
                  <a:pt x="71" y="120"/>
                  <a:pt x="61" y="110"/>
                  <a:pt x="49" y="110"/>
                </a:cubicBezTo>
                <a:cubicBezTo>
                  <a:pt x="36" y="110"/>
                  <a:pt x="26" y="120"/>
                  <a:pt x="26" y="133"/>
                </a:cubicBezTo>
                <a:cubicBezTo>
                  <a:pt x="26" y="145"/>
                  <a:pt x="36" y="155"/>
                  <a:pt x="49" y="155"/>
                </a:cubicBezTo>
                <a:cubicBezTo>
                  <a:pt x="61" y="155"/>
                  <a:pt x="71" y="145"/>
                  <a:pt x="71" y="133"/>
                </a:cubicBezTo>
                <a:lnTo>
                  <a:pt x="71" y="133"/>
                </a:lnTo>
                <a:close/>
                <a:moveTo>
                  <a:pt x="57" y="78"/>
                </a:moveTo>
                <a:cubicBezTo>
                  <a:pt x="57" y="76"/>
                  <a:pt x="57" y="74"/>
                  <a:pt x="57" y="72"/>
                </a:cubicBezTo>
                <a:moveTo>
                  <a:pt x="56" y="211"/>
                </a:moveTo>
                <a:cubicBezTo>
                  <a:pt x="58" y="213"/>
                  <a:pt x="59" y="214"/>
                  <a:pt x="62" y="216"/>
                </a:cubicBezTo>
                <a:moveTo>
                  <a:pt x="79" y="289"/>
                </a:moveTo>
                <a:lnTo>
                  <a:pt x="76" y="285"/>
                </a:lnTo>
                <a:moveTo>
                  <a:pt x="119" y="246"/>
                </a:moveTo>
                <a:lnTo>
                  <a:pt x="115" y="242"/>
                </a:lnTo>
                <a:moveTo>
                  <a:pt x="142" y="192"/>
                </a:moveTo>
                <a:lnTo>
                  <a:pt x="137" y="190"/>
                </a:lnTo>
                <a:moveTo>
                  <a:pt x="145" y="132"/>
                </a:moveTo>
                <a:lnTo>
                  <a:pt x="140" y="132"/>
                </a:lnTo>
                <a:moveTo>
                  <a:pt x="135" y="110"/>
                </a:moveTo>
                <a:lnTo>
                  <a:pt x="141" y="110"/>
                </a:lnTo>
                <a:moveTo>
                  <a:pt x="128" y="76"/>
                </a:moveTo>
                <a:lnTo>
                  <a:pt x="123" y="78"/>
                </a:lnTo>
                <a:moveTo>
                  <a:pt x="111" y="58"/>
                </a:moveTo>
                <a:lnTo>
                  <a:pt x="116" y="56"/>
                </a:lnTo>
                <a:moveTo>
                  <a:pt x="92" y="28"/>
                </a:moveTo>
                <a:lnTo>
                  <a:pt x="88" y="32"/>
                </a:lnTo>
                <a:moveTo>
                  <a:pt x="70" y="18"/>
                </a:moveTo>
                <a:lnTo>
                  <a:pt x="75" y="14"/>
                </a:lnTo>
                <a:moveTo>
                  <a:pt x="146" y="169"/>
                </a:moveTo>
                <a:lnTo>
                  <a:pt x="140" y="167"/>
                </a:lnTo>
                <a:moveTo>
                  <a:pt x="130" y="226"/>
                </a:moveTo>
                <a:lnTo>
                  <a:pt x="126" y="223"/>
                </a:lnTo>
                <a:moveTo>
                  <a:pt x="96" y="275"/>
                </a:moveTo>
                <a:lnTo>
                  <a:pt x="93" y="270"/>
                </a:lnTo>
                <a:moveTo>
                  <a:pt x="96" y="275"/>
                </a:moveTo>
                <a:lnTo>
                  <a:pt x="93" y="270"/>
                </a:lnTo>
                <a:moveTo>
                  <a:pt x="130" y="226"/>
                </a:moveTo>
                <a:lnTo>
                  <a:pt x="126" y="223"/>
                </a:lnTo>
                <a:moveTo>
                  <a:pt x="146" y="169"/>
                </a:moveTo>
                <a:lnTo>
                  <a:pt x="140" y="167"/>
                </a:lnTo>
                <a:moveTo>
                  <a:pt x="140" y="132"/>
                </a:moveTo>
                <a:lnTo>
                  <a:pt x="145" y="133"/>
                </a:lnTo>
                <a:moveTo>
                  <a:pt x="141" y="110"/>
                </a:moveTo>
                <a:lnTo>
                  <a:pt x="135" y="110"/>
                </a:lnTo>
                <a:moveTo>
                  <a:pt x="123" y="78"/>
                </a:moveTo>
                <a:lnTo>
                  <a:pt x="128" y="76"/>
                </a:lnTo>
                <a:moveTo>
                  <a:pt x="116" y="56"/>
                </a:moveTo>
                <a:lnTo>
                  <a:pt x="111" y="58"/>
                </a:lnTo>
                <a:moveTo>
                  <a:pt x="88" y="32"/>
                </a:moveTo>
                <a:lnTo>
                  <a:pt x="92" y="29"/>
                </a:lnTo>
                <a:moveTo>
                  <a:pt x="74" y="14"/>
                </a:moveTo>
                <a:lnTo>
                  <a:pt x="70" y="18"/>
                </a:lnTo>
                <a:moveTo>
                  <a:pt x="142" y="192"/>
                </a:moveTo>
                <a:lnTo>
                  <a:pt x="137" y="190"/>
                </a:lnTo>
                <a:moveTo>
                  <a:pt x="119" y="246"/>
                </a:moveTo>
                <a:lnTo>
                  <a:pt x="115" y="243"/>
                </a:lnTo>
                <a:moveTo>
                  <a:pt x="78" y="290"/>
                </a:moveTo>
                <a:lnTo>
                  <a:pt x="76" y="285"/>
                </a:lnTo>
                <a:moveTo>
                  <a:pt x="86" y="85"/>
                </a:moveTo>
                <a:cubicBezTo>
                  <a:pt x="86" y="85"/>
                  <a:pt x="87" y="85"/>
                  <a:pt x="88" y="86"/>
                </a:cubicBezTo>
                <a:cubicBezTo>
                  <a:pt x="89" y="86"/>
                  <a:pt x="89" y="86"/>
                  <a:pt x="90" y="85"/>
                </a:cubicBezTo>
                <a:cubicBezTo>
                  <a:pt x="91" y="85"/>
                  <a:pt x="91" y="84"/>
                  <a:pt x="92" y="84"/>
                </a:cubicBezTo>
                <a:cubicBezTo>
                  <a:pt x="92" y="83"/>
                  <a:pt x="93" y="82"/>
                  <a:pt x="93" y="81"/>
                </a:cubicBezTo>
                <a:moveTo>
                  <a:pt x="93" y="89"/>
                </a:moveTo>
                <a:cubicBezTo>
                  <a:pt x="93" y="90"/>
                  <a:pt x="93" y="91"/>
                  <a:pt x="93" y="92"/>
                </a:cubicBezTo>
                <a:cubicBezTo>
                  <a:pt x="92" y="92"/>
                  <a:pt x="92" y="93"/>
                  <a:pt x="91" y="93"/>
                </a:cubicBezTo>
                <a:cubicBezTo>
                  <a:pt x="90" y="94"/>
                  <a:pt x="89" y="94"/>
                  <a:pt x="88" y="94"/>
                </a:cubicBezTo>
                <a:cubicBezTo>
                  <a:pt x="88" y="93"/>
                  <a:pt x="87" y="93"/>
                  <a:pt x="86" y="92"/>
                </a:cubicBezTo>
                <a:moveTo>
                  <a:pt x="95" y="42"/>
                </a:moveTo>
                <a:cubicBezTo>
                  <a:pt x="95" y="42"/>
                  <a:pt x="95" y="43"/>
                  <a:pt x="95" y="43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4" name="path 1604"/>
          <p:cNvSpPr/>
          <p:nvPr/>
        </p:nvSpPr>
        <p:spPr>
          <a:xfrm>
            <a:off x="4776914" y="2444371"/>
            <a:ext cx="116602" cy="216840"/>
          </a:xfrm>
          <a:custGeom>
            <a:avLst/>
            <a:gdLst/>
            <a:ahLst/>
            <a:cxnLst/>
            <a:rect l="0" t="0" r="0" b="0"/>
            <a:pathLst>
              <a:path w="183" h="341">
                <a:moveTo>
                  <a:pt x="99" y="334"/>
                </a:moveTo>
                <a:lnTo>
                  <a:pt x="103" y="334"/>
                </a:lnTo>
                <a:moveTo>
                  <a:pt x="84" y="333"/>
                </a:moveTo>
                <a:lnTo>
                  <a:pt x="118" y="333"/>
                </a:lnTo>
                <a:moveTo>
                  <a:pt x="54" y="253"/>
                </a:moveTo>
                <a:lnTo>
                  <a:pt x="56" y="253"/>
                </a:lnTo>
                <a:moveTo>
                  <a:pt x="146" y="253"/>
                </a:moveTo>
                <a:lnTo>
                  <a:pt x="148" y="253"/>
                </a:lnTo>
                <a:moveTo>
                  <a:pt x="128" y="149"/>
                </a:moveTo>
                <a:lnTo>
                  <a:pt x="126" y="149"/>
                </a:lnTo>
                <a:moveTo>
                  <a:pt x="76" y="149"/>
                </a:moveTo>
                <a:lnTo>
                  <a:pt x="74" y="149"/>
                </a:lnTo>
                <a:moveTo>
                  <a:pt x="20" y="95"/>
                </a:moveTo>
                <a:lnTo>
                  <a:pt x="37" y="95"/>
                </a:lnTo>
                <a:moveTo>
                  <a:pt x="165" y="95"/>
                </a:moveTo>
                <a:lnTo>
                  <a:pt x="182" y="95"/>
                </a:lnTo>
                <a:moveTo>
                  <a:pt x="38" y="89"/>
                </a:moveTo>
                <a:lnTo>
                  <a:pt x="20" y="89"/>
                </a:lnTo>
                <a:moveTo>
                  <a:pt x="164" y="89"/>
                </a:moveTo>
                <a:lnTo>
                  <a:pt x="182" y="89"/>
                </a:lnTo>
                <a:moveTo>
                  <a:pt x="176" y="25"/>
                </a:moveTo>
                <a:lnTo>
                  <a:pt x="149" y="25"/>
                </a:lnTo>
                <a:moveTo>
                  <a:pt x="49" y="25"/>
                </a:moveTo>
                <a:lnTo>
                  <a:pt x="26" y="25"/>
                </a:lnTo>
                <a:moveTo>
                  <a:pt x="127" y="72"/>
                </a:moveTo>
                <a:lnTo>
                  <a:pt x="129" y="74"/>
                </a:lnTo>
                <a:moveTo>
                  <a:pt x="15" y="233"/>
                </a:moveTo>
                <a:lnTo>
                  <a:pt x="15" y="310"/>
                </a:lnTo>
                <a:moveTo>
                  <a:pt x="21" y="228"/>
                </a:moveTo>
                <a:lnTo>
                  <a:pt x="21" y="313"/>
                </a:lnTo>
                <a:moveTo>
                  <a:pt x="54" y="14"/>
                </a:moveTo>
                <a:lnTo>
                  <a:pt x="54" y="21"/>
                </a:lnTo>
                <a:moveTo>
                  <a:pt x="54" y="327"/>
                </a:moveTo>
                <a:lnTo>
                  <a:pt x="54" y="253"/>
                </a:lnTo>
                <a:moveTo>
                  <a:pt x="56" y="253"/>
                </a:moveTo>
                <a:lnTo>
                  <a:pt x="56" y="327"/>
                </a:lnTo>
                <a:moveTo>
                  <a:pt x="73" y="74"/>
                </a:moveTo>
                <a:lnTo>
                  <a:pt x="73" y="98"/>
                </a:lnTo>
                <a:moveTo>
                  <a:pt x="74" y="149"/>
                </a:moveTo>
                <a:lnTo>
                  <a:pt x="74" y="106"/>
                </a:lnTo>
                <a:moveTo>
                  <a:pt x="75" y="10"/>
                </a:moveTo>
                <a:lnTo>
                  <a:pt x="75" y="72"/>
                </a:lnTo>
                <a:moveTo>
                  <a:pt x="76" y="16"/>
                </a:moveTo>
                <a:lnTo>
                  <a:pt x="76" y="149"/>
                </a:lnTo>
                <a:moveTo>
                  <a:pt x="126" y="149"/>
                </a:moveTo>
                <a:lnTo>
                  <a:pt x="126" y="16"/>
                </a:lnTo>
                <a:moveTo>
                  <a:pt x="127" y="72"/>
                </a:moveTo>
                <a:lnTo>
                  <a:pt x="127" y="10"/>
                </a:lnTo>
                <a:moveTo>
                  <a:pt x="128" y="106"/>
                </a:moveTo>
                <a:lnTo>
                  <a:pt x="128" y="149"/>
                </a:lnTo>
                <a:moveTo>
                  <a:pt x="129" y="74"/>
                </a:moveTo>
                <a:lnTo>
                  <a:pt x="129" y="98"/>
                </a:lnTo>
                <a:moveTo>
                  <a:pt x="144" y="21"/>
                </a:moveTo>
                <a:lnTo>
                  <a:pt x="144" y="13"/>
                </a:lnTo>
                <a:moveTo>
                  <a:pt x="146" y="327"/>
                </a:moveTo>
                <a:lnTo>
                  <a:pt x="146" y="253"/>
                </a:lnTo>
                <a:moveTo>
                  <a:pt x="148" y="253"/>
                </a:moveTo>
                <a:lnTo>
                  <a:pt x="148" y="327"/>
                </a:lnTo>
                <a:moveTo>
                  <a:pt x="127" y="10"/>
                </a:moveTo>
                <a:lnTo>
                  <a:pt x="126" y="16"/>
                </a:lnTo>
                <a:moveTo>
                  <a:pt x="75" y="72"/>
                </a:moveTo>
                <a:lnTo>
                  <a:pt x="73" y="74"/>
                </a:lnTo>
                <a:moveTo>
                  <a:pt x="76" y="16"/>
                </a:moveTo>
                <a:lnTo>
                  <a:pt x="75" y="10"/>
                </a:lnTo>
                <a:moveTo>
                  <a:pt x="74" y="106"/>
                </a:moveTo>
                <a:cubicBezTo>
                  <a:pt x="74" y="104"/>
                  <a:pt x="73" y="101"/>
                  <a:pt x="73" y="98"/>
                </a:cubicBezTo>
                <a:moveTo>
                  <a:pt x="67" y="109"/>
                </a:moveTo>
                <a:cubicBezTo>
                  <a:pt x="66" y="107"/>
                  <a:pt x="66" y="104"/>
                  <a:pt x="66" y="102"/>
                </a:cubicBezTo>
                <a:moveTo>
                  <a:pt x="148" y="253"/>
                </a:moveTo>
                <a:cubicBezTo>
                  <a:pt x="148" y="236"/>
                  <a:pt x="139" y="221"/>
                  <a:pt x="125" y="212"/>
                </a:cubicBezTo>
                <a:cubicBezTo>
                  <a:pt x="110" y="204"/>
                  <a:pt x="92" y="204"/>
                  <a:pt x="77" y="212"/>
                </a:cubicBezTo>
                <a:cubicBezTo>
                  <a:pt x="63" y="221"/>
                  <a:pt x="54" y="236"/>
                  <a:pt x="54" y="253"/>
                </a:cubicBezTo>
                <a:moveTo>
                  <a:pt x="146" y="253"/>
                </a:moveTo>
                <a:cubicBezTo>
                  <a:pt x="146" y="237"/>
                  <a:pt x="137" y="222"/>
                  <a:pt x="124" y="214"/>
                </a:cubicBezTo>
                <a:cubicBezTo>
                  <a:pt x="110" y="206"/>
                  <a:pt x="92" y="206"/>
                  <a:pt x="78" y="214"/>
                </a:cubicBezTo>
                <a:cubicBezTo>
                  <a:pt x="64" y="222"/>
                  <a:pt x="56" y="237"/>
                  <a:pt x="56" y="253"/>
                </a:cubicBezTo>
                <a:moveTo>
                  <a:pt x="141" y="253"/>
                </a:moveTo>
                <a:cubicBezTo>
                  <a:pt x="141" y="231"/>
                  <a:pt x="123" y="213"/>
                  <a:pt x="101" y="213"/>
                </a:cubicBezTo>
                <a:cubicBezTo>
                  <a:pt x="79" y="213"/>
                  <a:pt x="60" y="231"/>
                  <a:pt x="60" y="253"/>
                </a:cubicBezTo>
                <a:cubicBezTo>
                  <a:pt x="60" y="276"/>
                  <a:pt x="79" y="294"/>
                  <a:pt x="101" y="294"/>
                </a:cubicBezTo>
                <a:cubicBezTo>
                  <a:pt x="123" y="294"/>
                  <a:pt x="141" y="276"/>
                  <a:pt x="141" y="253"/>
                </a:cubicBezTo>
                <a:moveTo>
                  <a:pt x="139" y="253"/>
                </a:moveTo>
                <a:cubicBezTo>
                  <a:pt x="139" y="233"/>
                  <a:pt x="122" y="216"/>
                  <a:pt x="101" y="216"/>
                </a:cubicBezTo>
                <a:cubicBezTo>
                  <a:pt x="80" y="216"/>
                  <a:pt x="63" y="233"/>
                  <a:pt x="63" y="253"/>
                </a:cubicBezTo>
                <a:cubicBezTo>
                  <a:pt x="63" y="274"/>
                  <a:pt x="80" y="291"/>
                  <a:pt x="101" y="291"/>
                </a:cubicBezTo>
                <a:cubicBezTo>
                  <a:pt x="122" y="291"/>
                  <a:pt x="139" y="274"/>
                  <a:pt x="139" y="253"/>
                </a:cubicBezTo>
                <a:moveTo>
                  <a:pt x="100" y="290"/>
                </a:moveTo>
                <a:cubicBezTo>
                  <a:pt x="120" y="290"/>
                  <a:pt x="136" y="274"/>
                  <a:pt x="137" y="254"/>
                </a:cubicBezTo>
                <a:cubicBezTo>
                  <a:pt x="137" y="234"/>
                  <a:pt x="121" y="217"/>
                  <a:pt x="101" y="216"/>
                </a:cubicBezTo>
                <a:moveTo>
                  <a:pt x="138" y="253"/>
                </a:moveTo>
                <a:cubicBezTo>
                  <a:pt x="138" y="233"/>
                  <a:pt x="121" y="216"/>
                  <a:pt x="101" y="216"/>
                </a:cubicBezTo>
                <a:cubicBezTo>
                  <a:pt x="80" y="216"/>
                  <a:pt x="64" y="233"/>
                  <a:pt x="64" y="253"/>
                </a:cubicBezTo>
                <a:cubicBezTo>
                  <a:pt x="64" y="274"/>
                  <a:pt x="80" y="290"/>
                  <a:pt x="101" y="290"/>
                </a:cubicBezTo>
                <a:cubicBezTo>
                  <a:pt x="121" y="290"/>
                  <a:pt x="138" y="274"/>
                  <a:pt x="138" y="253"/>
                </a:cubicBezTo>
                <a:moveTo>
                  <a:pt x="69" y="271"/>
                </a:moveTo>
                <a:cubicBezTo>
                  <a:pt x="77" y="285"/>
                  <a:pt x="93" y="292"/>
                  <a:pt x="108" y="288"/>
                </a:cubicBezTo>
                <a:cubicBezTo>
                  <a:pt x="124" y="284"/>
                  <a:pt x="135" y="270"/>
                  <a:pt x="135" y="254"/>
                </a:cubicBezTo>
                <a:cubicBezTo>
                  <a:pt x="136" y="238"/>
                  <a:pt x="125" y="224"/>
                  <a:pt x="110" y="219"/>
                </a:cubicBezTo>
                <a:cubicBezTo>
                  <a:pt x="95" y="214"/>
                  <a:pt x="78" y="221"/>
                  <a:pt x="69" y="234"/>
                </a:cubicBezTo>
                <a:moveTo>
                  <a:pt x="122" y="253"/>
                </a:moveTo>
                <a:cubicBezTo>
                  <a:pt x="122" y="241"/>
                  <a:pt x="112" y="231"/>
                  <a:pt x="99" y="231"/>
                </a:cubicBezTo>
                <a:cubicBezTo>
                  <a:pt x="87" y="231"/>
                  <a:pt x="77" y="241"/>
                  <a:pt x="77" y="253"/>
                </a:cubicBezTo>
                <a:cubicBezTo>
                  <a:pt x="77" y="266"/>
                  <a:pt x="87" y="276"/>
                  <a:pt x="99" y="276"/>
                </a:cubicBezTo>
                <a:cubicBezTo>
                  <a:pt x="112" y="276"/>
                  <a:pt x="122" y="266"/>
                  <a:pt x="122" y="253"/>
                </a:cubicBezTo>
                <a:moveTo>
                  <a:pt x="107" y="253"/>
                </a:moveTo>
                <a:cubicBezTo>
                  <a:pt x="107" y="249"/>
                  <a:pt x="104" y="245"/>
                  <a:pt x="99" y="245"/>
                </a:cubicBezTo>
                <a:cubicBezTo>
                  <a:pt x="95" y="245"/>
                  <a:pt x="91" y="249"/>
                  <a:pt x="91" y="253"/>
                </a:cubicBezTo>
                <a:cubicBezTo>
                  <a:pt x="91" y="258"/>
                  <a:pt x="95" y="261"/>
                  <a:pt x="99" y="261"/>
                </a:cubicBezTo>
                <a:cubicBezTo>
                  <a:pt x="104" y="261"/>
                  <a:pt x="107" y="258"/>
                  <a:pt x="107" y="253"/>
                </a:cubicBezTo>
                <a:moveTo>
                  <a:pt x="66" y="102"/>
                </a:moveTo>
                <a:cubicBezTo>
                  <a:pt x="58" y="95"/>
                  <a:pt x="48" y="91"/>
                  <a:pt x="38" y="89"/>
                </a:cubicBezTo>
                <a:moveTo>
                  <a:pt x="67" y="109"/>
                </a:moveTo>
                <a:cubicBezTo>
                  <a:pt x="59" y="102"/>
                  <a:pt x="48" y="96"/>
                  <a:pt x="37" y="95"/>
                </a:cubicBezTo>
                <a:moveTo>
                  <a:pt x="51" y="147"/>
                </a:moveTo>
                <a:cubicBezTo>
                  <a:pt x="51" y="135"/>
                  <a:pt x="41" y="125"/>
                  <a:pt x="29" y="125"/>
                </a:cubicBezTo>
                <a:cubicBezTo>
                  <a:pt x="17" y="125"/>
                  <a:pt x="7" y="135"/>
                  <a:pt x="7" y="147"/>
                </a:cubicBezTo>
                <a:cubicBezTo>
                  <a:pt x="7" y="160"/>
                  <a:pt x="17" y="170"/>
                  <a:pt x="29" y="170"/>
                </a:cubicBezTo>
                <a:cubicBezTo>
                  <a:pt x="41" y="170"/>
                  <a:pt x="51" y="160"/>
                  <a:pt x="51" y="147"/>
                </a:cubicBezTo>
                <a:moveTo>
                  <a:pt x="37" y="147"/>
                </a:moveTo>
                <a:cubicBezTo>
                  <a:pt x="37" y="143"/>
                  <a:pt x="33" y="139"/>
                  <a:pt x="29" y="139"/>
                </a:cubicBezTo>
                <a:cubicBezTo>
                  <a:pt x="25" y="139"/>
                  <a:pt x="21" y="143"/>
                  <a:pt x="21" y="147"/>
                </a:cubicBezTo>
                <a:cubicBezTo>
                  <a:pt x="21" y="152"/>
                  <a:pt x="25" y="155"/>
                  <a:pt x="29" y="155"/>
                </a:cubicBezTo>
                <a:cubicBezTo>
                  <a:pt x="33" y="155"/>
                  <a:pt x="37" y="152"/>
                  <a:pt x="37" y="147"/>
                </a:cubicBezTo>
                <a:moveTo>
                  <a:pt x="51" y="11"/>
                </a:moveTo>
                <a:cubicBezTo>
                  <a:pt x="44" y="13"/>
                  <a:pt x="37" y="16"/>
                  <a:pt x="30" y="19"/>
                </a:cubicBezTo>
                <a:moveTo>
                  <a:pt x="36" y="324"/>
                </a:moveTo>
                <a:cubicBezTo>
                  <a:pt x="43" y="327"/>
                  <a:pt x="50" y="330"/>
                  <a:pt x="58" y="332"/>
                </a:cubicBezTo>
                <a:moveTo>
                  <a:pt x="93" y="337"/>
                </a:moveTo>
                <a:cubicBezTo>
                  <a:pt x="100" y="337"/>
                  <a:pt x="108" y="337"/>
                  <a:pt x="115" y="337"/>
                </a:cubicBezTo>
                <a:moveTo>
                  <a:pt x="150" y="330"/>
                </a:moveTo>
                <a:cubicBezTo>
                  <a:pt x="158" y="328"/>
                  <a:pt x="165" y="325"/>
                  <a:pt x="171" y="322"/>
                </a:cubicBezTo>
                <a:moveTo>
                  <a:pt x="166" y="16"/>
                </a:moveTo>
                <a:cubicBezTo>
                  <a:pt x="159" y="13"/>
                  <a:pt x="152" y="11"/>
                  <a:pt x="144" y="9"/>
                </a:cubicBezTo>
                <a:moveTo>
                  <a:pt x="109" y="3"/>
                </a:moveTo>
                <a:cubicBezTo>
                  <a:pt x="102" y="3"/>
                  <a:pt x="94" y="3"/>
                  <a:pt x="87" y="4"/>
                </a:cubicBezTo>
                <a:moveTo>
                  <a:pt x="86" y="6"/>
                </a:moveTo>
                <a:cubicBezTo>
                  <a:pt x="74" y="7"/>
                  <a:pt x="63" y="9"/>
                  <a:pt x="52" y="13"/>
                </a:cubicBezTo>
                <a:moveTo>
                  <a:pt x="31" y="21"/>
                </a:moveTo>
                <a:cubicBezTo>
                  <a:pt x="20" y="26"/>
                  <a:pt x="10" y="32"/>
                  <a:pt x="1" y="39"/>
                </a:cubicBezTo>
                <a:moveTo>
                  <a:pt x="143" y="11"/>
                </a:moveTo>
                <a:cubicBezTo>
                  <a:pt x="132" y="8"/>
                  <a:pt x="120" y="6"/>
                  <a:pt x="109" y="5"/>
                </a:cubicBezTo>
                <a:moveTo>
                  <a:pt x="116" y="335"/>
                </a:moveTo>
                <a:cubicBezTo>
                  <a:pt x="127" y="334"/>
                  <a:pt x="139" y="331"/>
                  <a:pt x="150" y="328"/>
                </a:cubicBezTo>
                <a:moveTo>
                  <a:pt x="59" y="330"/>
                </a:moveTo>
                <a:cubicBezTo>
                  <a:pt x="70" y="333"/>
                  <a:pt x="81" y="335"/>
                  <a:pt x="93" y="335"/>
                </a:cubicBezTo>
                <a:moveTo>
                  <a:pt x="7" y="306"/>
                </a:moveTo>
                <a:cubicBezTo>
                  <a:pt x="16" y="312"/>
                  <a:pt x="26" y="318"/>
                  <a:pt x="37" y="322"/>
                </a:cubicBezTo>
                <a:moveTo>
                  <a:pt x="164" y="89"/>
                </a:moveTo>
                <a:cubicBezTo>
                  <a:pt x="154" y="91"/>
                  <a:pt x="144" y="95"/>
                  <a:pt x="136" y="102"/>
                </a:cubicBezTo>
                <a:moveTo>
                  <a:pt x="165" y="95"/>
                </a:moveTo>
                <a:cubicBezTo>
                  <a:pt x="154" y="96"/>
                  <a:pt x="143" y="102"/>
                  <a:pt x="135" y="109"/>
                </a:cubicBezTo>
                <a:moveTo>
                  <a:pt x="182" y="150"/>
                </a:moveTo>
                <a:cubicBezTo>
                  <a:pt x="182" y="145"/>
                  <a:pt x="178" y="142"/>
                  <a:pt x="174" y="142"/>
                </a:cubicBezTo>
                <a:cubicBezTo>
                  <a:pt x="169" y="142"/>
                  <a:pt x="166" y="145"/>
                  <a:pt x="166" y="150"/>
                </a:cubicBezTo>
                <a:cubicBezTo>
                  <a:pt x="166" y="154"/>
                  <a:pt x="169" y="158"/>
                  <a:pt x="174" y="158"/>
                </a:cubicBezTo>
                <a:cubicBezTo>
                  <a:pt x="178" y="158"/>
                  <a:pt x="182" y="154"/>
                  <a:pt x="182" y="150"/>
                </a:cubicBezTo>
                <a:moveTo>
                  <a:pt x="136" y="102"/>
                </a:moveTo>
                <a:cubicBezTo>
                  <a:pt x="136" y="104"/>
                  <a:pt x="135" y="107"/>
                  <a:pt x="135" y="109"/>
                </a:cubicBezTo>
                <a:moveTo>
                  <a:pt x="129" y="98"/>
                </a:moveTo>
                <a:cubicBezTo>
                  <a:pt x="129" y="101"/>
                  <a:pt x="128" y="104"/>
                  <a:pt x="128" y="106"/>
                </a:cubicBezTo>
                <a:moveTo>
                  <a:pt x="37" y="95"/>
                </a:moveTo>
                <a:cubicBezTo>
                  <a:pt x="37" y="93"/>
                  <a:pt x="37" y="91"/>
                  <a:pt x="38" y="89"/>
                </a:cubicBezTo>
                <a:moveTo>
                  <a:pt x="15" y="233"/>
                </a:moveTo>
                <a:cubicBezTo>
                  <a:pt x="17" y="231"/>
                  <a:pt x="19" y="230"/>
                  <a:pt x="21" y="228"/>
                </a:cubicBezTo>
                <a:moveTo>
                  <a:pt x="49" y="25"/>
                </a:moveTo>
                <a:cubicBezTo>
                  <a:pt x="50" y="25"/>
                  <a:pt x="52" y="24"/>
                  <a:pt x="52" y="24"/>
                </a:cubicBezTo>
                <a:cubicBezTo>
                  <a:pt x="53" y="23"/>
                  <a:pt x="54" y="22"/>
                  <a:pt x="54" y="21"/>
                </a:cubicBezTo>
                <a:moveTo>
                  <a:pt x="144" y="21"/>
                </a:moveTo>
                <a:cubicBezTo>
                  <a:pt x="144" y="22"/>
                  <a:pt x="145" y="23"/>
                  <a:pt x="146" y="24"/>
                </a:cubicBezTo>
                <a:cubicBezTo>
                  <a:pt x="146" y="24"/>
                  <a:pt x="147" y="25"/>
                  <a:pt x="149" y="25"/>
                </a:cubicBezTo>
                <a:moveTo>
                  <a:pt x="20" y="89"/>
                </a:moveTo>
                <a:cubicBezTo>
                  <a:pt x="20" y="91"/>
                  <a:pt x="20" y="93"/>
                  <a:pt x="20" y="95"/>
                </a:cubicBezTo>
                <a:moveTo>
                  <a:pt x="164" y="89"/>
                </a:moveTo>
                <a:cubicBezTo>
                  <a:pt x="164" y="91"/>
                  <a:pt x="165" y="93"/>
                  <a:pt x="165" y="95"/>
                </a:cubicBezTo>
                <a:moveTo>
                  <a:pt x="110" y="0"/>
                </a:moveTo>
                <a:lnTo>
                  <a:pt x="109" y="5"/>
                </a:lnTo>
                <a:moveTo>
                  <a:pt x="86" y="6"/>
                </a:moveTo>
                <a:lnTo>
                  <a:pt x="87" y="0"/>
                </a:lnTo>
                <a:moveTo>
                  <a:pt x="51" y="7"/>
                </a:moveTo>
                <a:lnTo>
                  <a:pt x="52" y="13"/>
                </a:lnTo>
                <a:moveTo>
                  <a:pt x="31" y="21"/>
                </a:moveTo>
                <a:lnTo>
                  <a:pt x="30" y="15"/>
                </a:lnTo>
                <a:moveTo>
                  <a:pt x="34" y="327"/>
                </a:moveTo>
                <a:lnTo>
                  <a:pt x="37" y="323"/>
                </a:lnTo>
                <a:moveTo>
                  <a:pt x="92" y="341"/>
                </a:moveTo>
                <a:lnTo>
                  <a:pt x="93" y="335"/>
                </a:lnTo>
                <a:moveTo>
                  <a:pt x="151" y="333"/>
                </a:moveTo>
                <a:lnTo>
                  <a:pt x="150" y="328"/>
                </a:lnTo>
                <a:moveTo>
                  <a:pt x="167" y="13"/>
                </a:moveTo>
                <a:lnTo>
                  <a:pt x="165" y="18"/>
                </a:lnTo>
                <a:moveTo>
                  <a:pt x="143" y="11"/>
                </a:moveTo>
                <a:lnTo>
                  <a:pt x="146" y="6"/>
                </a:lnTo>
                <a:moveTo>
                  <a:pt x="172" y="325"/>
                </a:moveTo>
                <a:lnTo>
                  <a:pt x="171" y="320"/>
                </a:lnTo>
                <a:moveTo>
                  <a:pt x="115" y="340"/>
                </a:moveTo>
                <a:lnTo>
                  <a:pt x="116" y="335"/>
                </a:lnTo>
                <a:moveTo>
                  <a:pt x="56" y="335"/>
                </a:moveTo>
                <a:lnTo>
                  <a:pt x="59" y="330"/>
                </a:lnTo>
                <a:moveTo>
                  <a:pt x="56" y="335"/>
                </a:moveTo>
                <a:lnTo>
                  <a:pt x="59" y="330"/>
                </a:lnTo>
                <a:moveTo>
                  <a:pt x="115" y="340"/>
                </a:moveTo>
                <a:lnTo>
                  <a:pt x="116" y="335"/>
                </a:lnTo>
                <a:moveTo>
                  <a:pt x="172" y="325"/>
                </a:moveTo>
                <a:lnTo>
                  <a:pt x="171" y="320"/>
                </a:lnTo>
                <a:moveTo>
                  <a:pt x="165" y="18"/>
                </a:moveTo>
                <a:lnTo>
                  <a:pt x="168" y="13"/>
                </a:lnTo>
                <a:moveTo>
                  <a:pt x="146" y="6"/>
                </a:moveTo>
                <a:lnTo>
                  <a:pt x="143" y="11"/>
                </a:lnTo>
                <a:moveTo>
                  <a:pt x="109" y="5"/>
                </a:moveTo>
                <a:lnTo>
                  <a:pt x="110" y="0"/>
                </a:lnTo>
                <a:moveTo>
                  <a:pt x="87" y="0"/>
                </a:moveTo>
                <a:lnTo>
                  <a:pt x="86" y="6"/>
                </a:lnTo>
                <a:moveTo>
                  <a:pt x="151" y="334"/>
                </a:moveTo>
                <a:lnTo>
                  <a:pt x="150" y="328"/>
                </a:lnTo>
                <a:moveTo>
                  <a:pt x="52" y="13"/>
                </a:moveTo>
                <a:lnTo>
                  <a:pt x="51" y="7"/>
                </a:lnTo>
                <a:moveTo>
                  <a:pt x="92" y="341"/>
                </a:moveTo>
                <a:lnTo>
                  <a:pt x="93" y="335"/>
                </a:lnTo>
                <a:moveTo>
                  <a:pt x="34" y="327"/>
                </a:moveTo>
                <a:lnTo>
                  <a:pt x="37" y="322"/>
                </a:lnTo>
                <a:moveTo>
                  <a:pt x="30" y="15"/>
                </a:moveTo>
                <a:lnTo>
                  <a:pt x="31" y="21"/>
                </a:lnTo>
                <a:moveTo>
                  <a:pt x="129" y="98"/>
                </a:moveTo>
                <a:cubicBezTo>
                  <a:pt x="129" y="99"/>
                  <a:pt x="129" y="100"/>
                  <a:pt x="130" y="101"/>
                </a:cubicBezTo>
                <a:cubicBezTo>
                  <a:pt x="130" y="101"/>
                  <a:pt x="131" y="102"/>
                  <a:pt x="131" y="102"/>
                </a:cubicBezTo>
                <a:cubicBezTo>
                  <a:pt x="132" y="102"/>
                  <a:pt x="133" y="103"/>
                  <a:pt x="134" y="103"/>
                </a:cubicBezTo>
                <a:cubicBezTo>
                  <a:pt x="134" y="102"/>
                  <a:pt x="135" y="102"/>
                  <a:pt x="136" y="102"/>
                </a:cubicBezTo>
                <a:moveTo>
                  <a:pt x="135" y="109"/>
                </a:moveTo>
                <a:cubicBezTo>
                  <a:pt x="135" y="110"/>
                  <a:pt x="134" y="110"/>
                  <a:pt x="133" y="110"/>
                </a:cubicBezTo>
                <a:cubicBezTo>
                  <a:pt x="132" y="111"/>
                  <a:pt x="131" y="111"/>
                  <a:pt x="131" y="110"/>
                </a:cubicBezTo>
                <a:cubicBezTo>
                  <a:pt x="130" y="110"/>
                  <a:pt x="129" y="109"/>
                  <a:pt x="129" y="109"/>
                </a:cubicBezTo>
                <a:cubicBezTo>
                  <a:pt x="128" y="108"/>
                  <a:pt x="128" y="107"/>
                  <a:pt x="128" y="106"/>
                </a:cubicBezTo>
                <a:moveTo>
                  <a:pt x="66" y="102"/>
                </a:moveTo>
                <a:cubicBezTo>
                  <a:pt x="67" y="102"/>
                  <a:pt x="67" y="102"/>
                  <a:pt x="68" y="103"/>
                </a:cubicBezTo>
                <a:cubicBezTo>
                  <a:pt x="69" y="103"/>
                  <a:pt x="70" y="102"/>
                  <a:pt x="71" y="102"/>
                </a:cubicBezTo>
                <a:cubicBezTo>
                  <a:pt x="71" y="102"/>
                  <a:pt x="72" y="101"/>
                  <a:pt x="72" y="101"/>
                </a:cubicBezTo>
                <a:cubicBezTo>
                  <a:pt x="73" y="100"/>
                  <a:pt x="73" y="99"/>
                  <a:pt x="73" y="98"/>
                </a:cubicBezTo>
                <a:moveTo>
                  <a:pt x="74" y="106"/>
                </a:moveTo>
                <a:cubicBezTo>
                  <a:pt x="74" y="107"/>
                  <a:pt x="74" y="108"/>
                  <a:pt x="73" y="109"/>
                </a:cubicBezTo>
                <a:cubicBezTo>
                  <a:pt x="73" y="109"/>
                  <a:pt x="72" y="110"/>
                  <a:pt x="71" y="110"/>
                </a:cubicBezTo>
                <a:cubicBezTo>
                  <a:pt x="70" y="111"/>
                  <a:pt x="70" y="111"/>
                  <a:pt x="69" y="110"/>
                </a:cubicBezTo>
                <a:cubicBezTo>
                  <a:pt x="68" y="110"/>
                  <a:pt x="67" y="110"/>
                  <a:pt x="67" y="109"/>
                </a:cubicBezTo>
                <a:moveTo>
                  <a:pt x="77" y="8"/>
                </a:moveTo>
                <a:cubicBezTo>
                  <a:pt x="76" y="11"/>
                  <a:pt x="76" y="13"/>
                  <a:pt x="76" y="16"/>
                </a:cubicBezTo>
                <a:moveTo>
                  <a:pt x="126" y="16"/>
                </a:moveTo>
                <a:cubicBezTo>
                  <a:pt x="126" y="13"/>
                  <a:pt x="126" y="11"/>
                  <a:pt x="125" y="8"/>
                </a:cubicBezTo>
                <a:moveTo>
                  <a:pt x="75" y="9"/>
                </a:moveTo>
                <a:cubicBezTo>
                  <a:pt x="75" y="9"/>
                  <a:pt x="75" y="10"/>
                  <a:pt x="75" y="10"/>
                </a:cubicBezTo>
                <a:moveTo>
                  <a:pt x="127" y="10"/>
                </a:moveTo>
                <a:cubicBezTo>
                  <a:pt x="127" y="10"/>
                  <a:pt x="127" y="9"/>
                  <a:pt x="127" y="9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06" name="path 1606"/>
          <p:cNvSpPr/>
          <p:nvPr/>
        </p:nvSpPr>
        <p:spPr>
          <a:xfrm>
            <a:off x="4650968" y="2357508"/>
            <a:ext cx="367560" cy="390554"/>
          </a:xfrm>
          <a:custGeom>
            <a:avLst/>
            <a:gdLst/>
            <a:ahLst/>
            <a:cxnLst/>
            <a:rect l="0" t="0" r="0" b="0"/>
            <a:pathLst>
              <a:path w="578" h="615">
                <a:moveTo>
                  <a:pt x="49" y="483"/>
                </a:moveTo>
                <a:lnTo>
                  <a:pt x="272" y="612"/>
                </a:lnTo>
                <a:moveTo>
                  <a:pt x="2" y="344"/>
                </a:moveTo>
                <a:lnTo>
                  <a:pt x="22" y="359"/>
                </a:lnTo>
                <a:moveTo>
                  <a:pt x="1" y="307"/>
                </a:moveTo>
                <a:lnTo>
                  <a:pt x="2" y="344"/>
                </a:lnTo>
                <a:moveTo>
                  <a:pt x="22" y="436"/>
                </a:moveTo>
                <a:lnTo>
                  <a:pt x="22" y="178"/>
                </a:lnTo>
                <a:moveTo>
                  <a:pt x="2" y="270"/>
                </a:moveTo>
                <a:lnTo>
                  <a:pt x="1" y="307"/>
                </a:lnTo>
                <a:moveTo>
                  <a:pt x="22" y="255"/>
                </a:moveTo>
                <a:lnTo>
                  <a:pt x="2" y="270"/>
                </a:lnTo>
                <a:moveTo>
                  <a:pt x="49" y="131"/>
                </a:moveTo>
                <a:lnTo>
                  <a:pt x="272" y="2"/>
                </a:lnTo>
                <a:moveTo>
                  <a:pt x="326" y="612"/>
                </a:moveTo>
                <a:lnTo>
                  <a:pt x="550" y="483"/>
                </a:lnTo>
                <a:moveTo>
                  <a:pt x="22" y="436"/>
                </a:moveTo>
                <a:cubicBezTo>
                  <a:pt x="29" y="452"/>
                  <a:pt x="38" y="468"/>
                  <a:pt x="49" y="483"/>
                </a:cubicBezTo>
                <a:moveTo>
                  <a:pt x="272" y="612"/>
                </a:moveTo>
                <a:cubicBezTo>
                  <a:pt x="290" y="613"/>
                  <a:pt x="308" y="613"/>
                  <a:pt x="326" y="612"/>
                </a:cubicBezTo>
                <a:moveTo>
                  <a:pt x="550" y="483"/>
                </a:moveTo>
                <a:cubicBezTo>
                  <a:pt x="560" y="468"/>
                  <a:pt x="569" y="452"/>
                  <a:pt x="577" y="436"/>
                </a:cubicBezTo>
                <a:moveTo>
                  <a:pt x="326" y="2"/>
                </a:moveTo>
                <a:cubicBezTo>
                  <a:pt x="308" y="1"/>
                  <a:pt x="290" y="1"/>
                  <a:pt x="272" y="2"/>
                </a:cubicBezTo>
                <a:moveTo>
                  <a:pt x="49" y="131"/>
                </a:moveTo>
                <a:cubicBezTo>
                  <a:pt x="38" y="146"/>
                  <a:pt x="29" y="162"/>
                  <a:pt x="22" y="178"/>
                </a:cubicBezTo>
                <a:moveTo>
                  <a:pt x="577" y="178"/>
                </a:moveTo>
                <a:cubicBezTo>
                  <a:pt x="569" y="162"/>
                  <a:pt x="560" y="146"/>
                  <a:pt x="550" y="131"/>
                </a:cubicBezTo>
                <a:moveTo>
                  <a:pt x="74" y="116"/>
                </a:moveTo>
                <a:cubicBezTo>
                  <a:pt x="52" y="143"/>
                  <a:pt x="34" y="174"/>
                  <a:pt x="22" y="208"/>
                </a:cubicBezTo>
                <a:moveTo>
                  <a:pt x="577" y="208"/>
                </a:moveTo>
                <a:cubicBezTo>
                  <a:pt x="565" y="174"/>
                  <a:pt x="547" y="143"/>
                  <a:pt x="524" y="116"/>
                </a:cubicBezTo>
                <a:moveTo>
                  <a:pt x="247" y="597"/>
                </a:moveTo>
                <a:cubicBezTo>
                  <a:pt x="281" y="603"/>
                  <a:pt x="317" y="603"/>
                  <a:pt x="352" y="597"/>
                </a:cubicBezTo>
                <a:moveTo>
                  <a:pt x="22" y="406"/>
                </a:moveTo>
                <a:cubicBezTo>
                  <a:pt x="34" y="440"/>
                  <a:pt x="52" y="471"/>
                  <a:pt x="74" y="498"/>
                </a:cubicBezTo>
                <a:moveTo>
                  <a:pt x="524" y="498"/>
                </a:moveTo>
                <a:cubicBezTo>
                  <a:pt x="547" y="471"/>
                  <a:pt x="565" y="440"/>
                  <a:pt x="577" y="406"/>
                </a:cubicBezTo>
                <a:moveTo>
                  <a:pt x="352" y="17"/>
                </a:moveTo>
                <a:cubicBezTo>
                  <a:pt x="317" y="11"/>
                  <a:pt x="281" y="11"/>
                  <a:pt x="247" y="17"/>
                </a:cubicBezTo>
                <a:moveTo>
                  <a:pt x="470" y="85"/>
                </a:moveTo>
                <a:cubicBezTo>
                  <a:pt x="450" y="70"/>
                  <a:pt x="428" y="57"/>
                  <a:pt x="405" y="48"/>
                </a:cubicBezTo>
                <a:moveTo>
                  <a:pt x="405" y="566"/>
                </a:moveTo>
                <a:cubicBezTo>
                  <a:pt x="428" y="557"/>
                  <a:pt x="450" y="544"/>
                  <a:pt x="470" y="529"/>
                </a:cubicBezTo>
                <a:moveTo>
                  <a:pt x="128" y="529"/>
                </a:moveTo>
                <a:cubicBezTo>
                  <a:pt x="148" y="544"/>
                  <a:pt x="170" y="557"/>
                  <a:pt x="193" y="566"/>
                </a:cubicBezTo>
                <a:moveTo>
                  <a:pt x="193" y="48"/>
                </a:moveTo>
                <a:cubicBezTo>
                  <a:pt x="170" y="57"/>
                  <a:pt x="148" y="70"/>
                  <a:pt x="128" y="85"/>
                </a:cubicBezTo>
                <a:moveTo>
                  <a:pt x="577" y="307"/>
                </a:moveTo>
                <a:cubicBezTo>
                  <a:pt x="577" y="154"/>
                  <a:pt x="453" y="29"/>
                  <a:pt x="299" y="29"/>
                </a:cubicBezTo>
                <a:cubicBezTo>
                  <a:pt x="146" y="29"/>
                  <a:pt x="22" y="154"/>
                  <a:pt x="22" y="307"/>
                </a:cubicBezTo>
                <a:cubicBezTo>
                  <a:pt x="22" y="460"/>
                  <a:pt x="146" y="585"/>
                  <a:pt x="299" y="585"/>
                </a:cubicBezTo>
                <a:cubicBezTo>
                  <a:pt x="453" y="585"/>
                  <a:pt x="577" y="460"/>
                  <a:pt x="577" y="307"/>
                </a:cubicBezTo>
                <a:moveTo>
                  <a:pt x="548" y="307"/>
                </a:moveTo>
                <a:cubicBezTo>
                  <a:pt x="548" y="169"/>
                  <a:pt x="437" y="58"/>
                  <a:pt x="299" y="58"/>
                </a:cubicBezTo>
                <a:cubicBezTo>
                  <a:pt x="162" y="58"/>
                  <a:pt x="50" y="169"/>
                  <a:pt x="50" y="307"/>
                </a:cubicBezTo>
                <a:cubicBezTo>
                  <a:pt x="50" y="445"/>
                  <a:pt x="162" y="556"/>
                  <a:pt x="299" y="556"/>
                </a:cubicBezTo>
                <a:cubicBezTo>
                  <a:pt x="437" y="556"/>
                  <a:pt x="548" y="445"/>
                  <a:pt x="548" y="307"/>
                </a:cubicBezTo>
                <a:moveTo>
                  <a:pt x="517" y="307"/>
                </a:moveTo>
                <a:cubicBezTo>
                  <a:pt x="517" y="187"/>
                  <a:pt x="420" y="89"/>
                  <a:pt x="299" y="89"/>
                </a:cubicBezTo>
                <a:cubicBezTo>
                  <a:pt x="179" y="89"/>
                  <a:pt x="82" y="187"/>
                  <a:pt x="82" y="307"/>
                </a:cubicBezTo>
                <a:cubicBezTo>
                  <a:pt x="82" y="427"/>
                  <a:pt x="179" y="525"/>
                  <a:pt x="299" y="525"/>
                </a:cubicBezTo>
                <a:cubicBezTo>
                  <a:pt x="420" y="525"/>
                  <a:pt x="517" y="427"/>
                  <a:pt x="517" y="307"/>
                </a:cubicBezTo>
                <a:moveTo>
                  <a:pt x="496" y="307"/>
                </a:moveTo>
                <a:cubicBezTo>
                  <a:pt x="496" y="199"/>
                  <a:pt x="408" y="111"/>
                  <a:pt x="299" y="111"/>
                </a:cubicBezTo>
                <a:cubicBezTo>
                  <a:pt x="191" y="111"/>
                  <a:pt x="103" y="199"/>
                  <a:pt x="103" y="307"/>
                </a:cubicBezTo>
                <a:cubicBezTo>
                  <a:pt x="103" y="416"/>
                  <a:pt x="191" y="503"/>
                  <a:pt x="299" y="503"/>
                </a:cubicBezTo>
                <a:cubicBezTo>
                  <a:pt x="408" y="503"/>
                  <a:pt x="496" y="416"/>
                  <a:pt x="496" y="307"/>
                </a:cubicBezTo>
                <a:moveTo>
                  <a:pt x="484" y="307"/>
                </a:moveTo>
                <a:cubicBezTo>
                  <a:pt x="484" y="205"/>
                  <a:pt x="401" y="122"/>
                  <a:pt x="299" y="122"/>
                </a:cubicBezTo>
                <a:cubicBezTo>
                  <a:pt x="197" y="122"/>
                  <a:pt x="114" y="205"/>
                  <a:pt x="114" y="307"/>
                </a:cubicBezTo>
                <a:cubicBezTo>
                  <a:pt x="114" y="409"/>
                  <a:pt x="197" y="492"/>
                  <a:pt x="299" y="492"/>
                </a:cubicBezTo>
                <a:cubicBezTo>
                  <a:pt x="401" y="492"/>
                  <a:pt x="484" y="409"/>
                  <a:pt x="484" y="307"/>
                </a:cubicBezTo>
                <a:moveTo>
                  <a:pt x="470" y="307"/>
                </a:moveTo>
                <a:cubicBezTo>
                  <a:pt x="470" y="213"/>
                  <a:pt x="394" y="136"/>
                  <a:pt x="299" y="136"/>
                </a:cubicBezTo>
                <a:cubicBezTo>
                  <a:pt x="205" y="136"/>
                  <a:pt x="128" y="213"/>
                  <a:pt x="128" y="307"/>
                </a:cubicBezTo>
                <a:cubicBezTo>
                  <a:pt x="128" y="401"/>
                  <a:pt x="205" y="478"/>
                  <a:pt x="299" y="478"/>
                </a:cubicBezTo>
                <a:cubicBezTo>
                  <a:pt x="394" y="478"/>
                  <a:pt x="470" y="401"/>
                  <a:pt x="470" y="307"/>
                </a:cubicBezTo>
                <a:moveTo>
                  <a:pt x="463" y="307"/>
                </a:moveTo>
                <a:cubicBezTo>
                  <a:pt x="463" y="217"/>
                  <a:pt x="390" y="143"/>
                  <a:pt x="299" y="143"/>
                </a:cubicBezTo>
                <a:cubicBezTo>
                  <a:pt x="209" y="143"/>
                  <a:pt x="136" y="217"/>
                  <a:pt x="136" y="307"/>
                </a:cubicBezTo>
                <a:cubicBezTo>
                  <a:pt x="136" y="397"/>
                  <a:pt x="209" y="471"/>
                  <a:pt x="299" y="471"/>
                </a:cubicBezTo>
                <a:cubicBezTo>
                  <a:pt x="390" y="471"/>
                  <a:pt x="463" y="397"/>
                  <a:pt x="463" y="307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608" name="picture 16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1610" name="textbox 1610"/>
          <p:cNvSpPr/>
          <p:nvPr/>
        </p:nvSpPr>
        <p:spPr>
          <a:xfrm>
            <a:off x="3914876" y="2603422"/>
            <a:ext cx="643890" cy="2330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00380" algn="l" rtl="0" eaLnBrk="0">
              <a:lnSpc>
                <a:spcPts val="130"/>
              </a:lnSpc>
              <a:tabLst/>
            </a:pPr>
            <a:r>
              <a:rPr sz="1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NO COM CAN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ts val="139"/>
              </a:lnSpc>
              <a:spcBef>
                <a:spcPts val="456"/>
              </a:spcBef>
              <a:tabLst/>
            </a:pP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1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ts val="261"/>
              </a:lnSpc>
              <a:tabLst/>
            </a:pP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P1-485B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ts val="155"/>
              </a:lnSpc>
              <a:spcBef>
                <a:spcPts val="14"/>
              </a:spcBef>
              <a:tabLst/>
            </a:pP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P2-CANH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89000"/>
              </a:lnSpc>
              <a:spcBef>
                <a:spcPts val="2"/>
              </a:spcBef>
              <a:tabLst/>
            </a:pP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P4-CANL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ts val="261"/>
              </a:lnSpc>
              <a:tabLst/>
            </a:pP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P5-CANL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612" name="textbox 1612"/>
          <p:cNvSpPr/>
          <p:nvPr/>
        </p:nvSpPr>
        <p:spPr>
          <a:xfrm>
            <a:off x="3867139" y="3823641"/>
            <a:ext cx="71691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8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1604" indent="-129539" algn="l" rtl="0" eaLnBrk="0">
              <a:lnSpc>
                <a:spcPct val="94000"/>
              </a:lnSpc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</a:t>
            </a:r>
            <a:r>
              <a:rPr sz="700" kern="0" spc="1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700" kern="0" spc="3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Interfaces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1614" name="textbox 1614"/>
          <p:cNvSpPr/>
          <p:nvPr/>
        </p:nvSpPr>
        <p:spPr>
          <a:xfrm>
            <a:off x="3651205" y="6566148"/>
            <a:ext cx="74231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500" kern="0" spc="40" baseline="6651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</a:t>
            </a:r>
            <a:r>
              <a:rPr sz="1500" kern="0" spc="40" baseline="274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endParaRPr sz="1500" baseline="27487" dirty="0">
              <a:latin typeface="Arial"/>
              <a:ea typeface="Arial"/>
              <a:cs typeface="Arial"/>
            </a:endParaRPr>
          </a:p>
        </p:txBody>
      </p:sp>
      <p:sp>
        <p:nvSpPr>
          <p:cNvPr id="1616" name="path 1616"/>
          <p:cNvSpPr/>
          <p:nvPr/>
        </p:nvSpPr>
        <p:spPr>
          <a:xfrm>
            <a:off x="4290917" y="2441795"/>
            <a:ext cx="1930" cy="58749"/>
          </a:xfrm>
          <a:custGeom>
            <a:avLst/>
            <a:gdLst/>
            <a:ahLst/>
            <a:cxnLst/>
            <a:rect l="0" t="0" r="0" b="0"/>
            <a:pathLst>
              <a:path w="3" h="92">
                <a:moveTo>
                  <a:pt x="1" y="0"/>
                </a:moveTo>
                <a:lnTo>
                  <a:pt x="1" y="92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18" name="path 1618"/>
          <p:cNvSpPr/>
          <p:nvPr/>
        </p:nvSpPr>
        <p:spPr>
          <a:xfrm>
            <a:off x="4125922" y="2514231"/>
            <a:ext cx="172826" cy="119354"/>
          </a:xfrm>
          <a:custGeom>
            <a:avLst/>
            <a:gdLst/>
            <a:ahLst/>
            <a:cxnLst/>
            <a:rect l="0" t="0" r="0" b="0"/>
            <a:pathLst>
              <a:path w="272" h="187">
                <a:moveTo>
                  <a:pt x="1" y="171"/>
                </a:moveTo>
                <a:lnTo>
                  <a:pt x="1" y="100"/>
                </a:lnTo>
                <a:moveTo>
                  <a:pt x="5" y="181"/>
                </a:moveTo>
                <a:lnTo>
                  <a:pt x="5" y="186"/>
                </a:lnTo>
                <a:moveTo>
                  <a:pt x="10" y="171"/>
                </a:moveTo>
                <a:lnTo>
                  <a:pt x="10" y="100"/>
                </a:lnTo>
                <a:moveTo>
                  <a:pt x="15" y="171"/>
                </a:moveTo>
                <a:lnTo>
                  <a:pt x="15" y="100"/>
                </a:lnTo>
                <a:moveTo>
                  <a:pt x="24" y="171"/>
                </a:moveTo>
                <a:lnTo>
                  <a:pt x="24" y="100"/>
                </a:lnTo>
                <a:moveTo>
                  <a:pt x="29" y="171"/>
                </a:moveTo>
                <a:lnTo>
                  <a:pt x="29" y="100"/>
                </a:lnTo>
                <a:moveTo>
                  <a:pt x="34" y="186"/>
                </a:moveTo>
                <a:lnTo>
                  <a:pt x="34" y="181"/>
                </a:lnTo>
                <a:moveTo>
                  <a:pt x="38" y="171"/>
                </a:moveTo>
                <a:lnTo>
                  <a:pt x="38" y="100"/>
                </a:lnTo>
                <a:moveTo>
                  <a:pt x="44" y="171"/>
                </a:moveTo>
                <a:lnTo>
                  <a:pt x="44" y="100"/>
                </a:lnTo>
                <a:moveTo>
                  <a:pt x="49" y="14"/>
                </a:moveTo>
                <a:lnTo>
                  <a:pt x="49" y="28"/>
                </a:lnTo>
                <a:moveTo>
                  <a:pt x="52" y="171"/>
                </a:moveTo>
                <a:lnTo>
                  <a:pt x="52" y="100"/>
                </a:lnTo>
                <a:moveTo>
                  <a:pt x="58" y="171"/>
                </a:moveTo>
                <a:lnTo>
                  <a:pt x="58" y="100"/>
                </a:lnTo>
                <a:moveTo>
                  <a:pt x="65" y="28"/>
                </a:moveTo>
                <a:lnTo>
                  <a:pt x="65" y="49"/>
                </a:lnTo>
                <a:moveTo>
                  <a:pt x="66" y="171"/>
                </a:moveTo>
                <a:lnTo>
                  <a:pt x="66" y="100"/>
                </a:lnTo>
                <a:moveTo>
                  <a:pt x="72" y="171"/>
                </a:moveTo>
                <a:lnTo>
                  <a:pt x="72" y="100"/>
                </a:lnTo>
                <a:moveTo>
                  <a:pt x="81" y="100"/>
                </a:moveTo>
                <a:lnTo>
                  <a:pt x="81" y="150"/>
                </a:lnTo>
                <a:moveTo>
                  <a:pt x="83" y="150"/>
                </a:moveTo>
                <a:lnTo>
                  <a:pt x="83" y="171"/>
                </a:lnTo>
                <a:moveTo>
                  <a:pt x="84" y="49"/>
                </a:moveTo>
                <a:lnTo>
                  <a:pt x="84" y="69"/>
                </a:lnTo>
                <a:moveTo>
                  <a:pt x="86" y="150"/>
                </a:moveTo>
                <a:lnTo>
                  <a:pt x="86" y="100"/>
                </a:lnTo>
                <a:moveTo>
                  <a:pt x="95" y="100"/>
                </a:moveTo>
                <a:lnTo>
                  <a:pt x="95" y="150"/>
                </a:lnTo>
                <a:moveTo>
                  <a:pt x="104" y="181"/>
                </a:moveTo>
                <a:lnTo>
                  <a:pt x="104" y="150"/>
                </a:lnTo>
                <a:moveTo>
                  <a:pt x="106" y="150"/>
                </a:moveTo>
                <a:lnTo>
                  <a:pt x="106" y="186"/>
                </a:lnTo>
                <a:moveTo>
                  <a:pt x="107" y="150"/>
                </a:moveTo>
                <a:lnTo>
                  <a:pt x="107" y="49"/>
                </a:lnTo>
                <a:moveTo>
                  <a:pt x="114" y="76"/>
                </a:moveTo>
                <a:lnTo>
                  <a:pt x="114" y="117"/>
                </a:lnTo>
                <a:moveTo>
                  <a:pt x="133" y="186"/>
                </a:moveTo>
                <a:lnTo>
                  <a:pt x="133" y="0"/>
                </a:lnTo>
                <a:moveTo>
                  <a:pt x="158" y="117"/>
                </a:moveTo>
                <a:lnTo>
                  <a:pt x="158" y="76"/>
                </a:lnTo>
                <a:moveTo>
                  <a:pt x="165" y="150"/>
                </a:moveTo>
                <a:lnTo>
                  <a:pt x="165" y="49"/>
                </a:lnTo>
                <a:moveTo>
                  <a:pt x="167" y="186"/>
                </a:moveTo>
                <a:lnTo>
                  <a:pt x="167" y="150"/>
                </a:lnTo>
                <a:moveTo>
                  <a:pt x="168" y="150"/>
                </a:moveTo>
                <a:lnTo>
                  <a:pt x="168" y="181"/>
                </a:lnTo>
                <a:moveTo>
                  <a:pt x="178" y="150"/>
                </a:moveTo>
                <a:lnTo>
                  <a:pt x="178" y="100"/>
                </a:lnTo>
                <a:moveTo>
                  <a:pt x="186" y="100"/>
                </a:moveTo>
                <a:lnTo>
                  <a:pt x="186" y="150"/>
                </a:lnTo>
                <a:moveTo>
                  <a:pt x="189" y="69"/>
                </a:moveTo>
                <a:lnTo>
                  <a:pt x="189" y="49"/>
                </a:lnTo>
                <a:moveTo>
                  <a:pt x="190" y="171"/>
                </a:moveTo>
                <a:lnTo>
                  <a:pt x="190" y="150"/>
                </a:lnTo>
                <a:moveTo>
                  <a:pt x="192" y="150"/>
                </a:moveTo>
                <a:lnTo>
                  <a:pt x="192" y="100"/>
                </a:lnTo>
                <a:moveTo>
                  <a:pt x="200" y="171"/>
                </a:moveTo>
                <a:lnTo>
                  <a:pt x="200" y="100"/>
                </a:lnTo>
                <a:moveTo>
                  <a:pt x="206" y="171"/>
                </a:moveTo>
                <a:lnTo>
                  <a:pt x="206" y="100"/>
                </a:lnTo>
                <a:moveTo>
                  <a:pt x="208" y="49"/>
                </a:moveTo>
                <a:lnTo>
                  <a:pt x="208" y="28"/>
                </a:lnTo>
                <a:moveTo>
                  <a:pt x="215" y="171"/>
                </a:moveTo>
                <a:lnTo>
                  <a:pt x="215" y="100"/>
                </a:lnTo>
                <a:moveTo>
                  <a:pt x="220" y="171"/>
                </a:moveTo>
                <a:lnTo>
                  <a:pt x="220" y="100"/>
                </a:lnTo>
                <a:moveTo>
                  <a:pt x="224" y="28"/>
                </a:moveTo>
                <a:lnTo>
                  <a:pt x="224" y="14"/>
                </a:lnTo>
                <a:moveTo>
                  <a:pt x="229" y="171"/>
                </a:moveTo>
                <a:lnTo>
                  <a:pt x="229" y="100"/>
                </a:lnTo>
                <a:moveTo>
                  <a:pt x="234" y="171"/>
                </a:moveTo>
                <a:lnTo>
                  <a:pt x="234" y="100"/>
                </a:lnTo>
                <a:moveTo>
                  <a:pt x="239" y="181"/>
                </a:moveTo>
                <a:lnTo>
                  <a:pt x="239" y="186"/>
                </a:lnTo>
                <a:moveTo>
                  <a:pt x="243" y="171"/>
                </a:moveTo>
                <a:lnTo>
                  <a:pt x="243" y="100"/>
                </a:lnTo>
                <a:moveTo>
                  <a:pt x="249" y="171"/>
                </a:moveTo>
                <a:lnTo>
                  <a:pt x="249" y="100"/>
                </a:lnTo>
                <a:moveTo>
                  <a:pt x="257" y="171"/>
                </a:moveTo>
                <a:lnTo>
                  <a:pt x="257" y="100"/>
                </a:lnTo>
                <a:moveTo>
                  <a:pt x="263" y="171"/>
                </a:moveTo>
                <a:lnTo>
                  <a:pt x="263" y="100"/>
                </a:lnTo>
                <a:moveTo>
                  <a:pt x="267" y="186"/>
                </a:moveTo>
                <a:lnTo>
                  <a:pt x="267" y="181"/>
                </a:lnTo>
                <a:moveTo>
                  <a:pt x="267" y="186"/>
                </a:moveTo>
                <a:lnTo>
                  <a:pt x="239" y="186"/>
                </a:lnTo>
                <a:moveTo>
                  <a:pt x="34" y="186"/>
                </a:moveTo>
                <a:lnTo>
                  <a:pt x="5" y="186"/>
                </a:lnTo>
                <a:moveTo>
                  <a:pt x="106" y="186"/>
                </a:moveTo>
                <a:lnTo>
                  <a:pt x="133" y="186"/>
                </a:lnTo>
                <a:moveTo>
                  <a:pt x="140" y="186"/>
                </a:moveTo>
                <a:lnTo>
                  <a:pt x="167" y="186"/>
                </a:lnTo>
                <a:moveTo>
                  <a:pt x="271" y="157"/>
                </a:moveTo>
                <a:lnTo>
                  <a:pt x="263" y="157"/>
                </a:lnTo>
                <a:moveTo>
                  <a:pt x="257" y="157"/>
                </a:moveTo>
                <a:lnTo>
                  <a:pt x="249" y="157"/>
                </a:lnTo>
                <a:moveTo>
                  <a:pt x="243" y="157"/>
                </a:moveTo>
                <a:lnTo>
                  <a:pt x="234" y="157"/>
                </a:lnTo>
                <a:moveTo>
                  <a:pt x="229" y="157"/>
                </a:moveTo>
                <a:lnTo>
                  <a:pt x="220" y="157"/>
                </a:lnTo>
                <a:moveTo>
                  <a:pt x="215" y="157"/>
                </a:moveTo>
                <a:lnTo>
                  <a:pt x="206" y="157"/>
                </a:lnTo>
                <a:moveTo>
                  <a:pt x="200" y="157"/>
                </a:moveTo>
                <a:lnTo>
                  <a:pt x="190" y="157"/>
                </a:lnTo>
                <a:moveTo>
                  <a:pt x="83" y="157"/>
                </a:moveTo>
                <a:lnTo>
                  <a:pt x="72" y="157"/>
                </a:lnTo>
                <a:moveTo>
                  <a:pt x="52" y="157"/>
                </a:moveTo>
                <a:lnTo>
                  <a:pt x="44" y="157"/>
                </a:lnTo>
                <a:moveTo>
                  <a:pt x="66" y="157"/>
                </a:moveTo>
                <a:lnTo>
                  <a:pt x="58" y="157"/>
                </a:lnTo>
                <a:moveTo>
                  <a:pt x="38" y="157"/>
                </a:moveTo>
                <a:lnTo>
                  <a:pt x="29" y="157"/>
                </a:lnTo>
                <a:moveTo>
                  <a:pt x="24" y="157"/>
                </a:moveTo>
                <a:lnTo>
                  <a:pt x="15" y="157"/>
                </a:lnTo>
                <a:moveTo>
                  <a:pt x="10" y="157"/>
                </a:moveTo>
                <a:lnTo>
                  <a:pt x="1" y="157"/>
                </a:lnTo>
                <a:moveTo>
                  <a:pt x="1" y="150"/>
                </a:moveTo>
                <a:lnTo>
                  <a:pt x="10" y="150"/>
                </a:lnTo>
                <a:moveTo>
                  <a:pt x="15" y="150"/>
                </a:moveTo>
                <a:lnTo>
                  <a:pt x="24" y="150"/>
                </a:lnTo>
                <a:moveTo>
                  <a:pt x="29" y="150"/>
                </a:moveTo>
                <a:lnTo>
                  <a:pt x="38" y="150"/>
                </a:lnTo>
                <a:moveTo>
                  <a:pt x="44" y="150"/>
                </a:moveTo>
                <a:lnTo>
                  <a:pt x="52" y="150"/>
                </a:lnTo>
                <a:moveTo>
                  <a:pt x="58" y="150"/>
                </a:moveTo>
                <a:lnTo>
                  <a:pt x="66" y="150"/>
                </a:lnTo>
                <a:moveTo>
                  <a:pt x="72" y="150"/>
                </a:moveTo>
                <a:lnTo>
                  <a:pt x="107" y="150"/>
                </a:lnTo>
                <a:moveTo>
                  <a:pt x="165" y="150"/>
                </a:moveTo>
                <a:lnTo>
                  <a:pt x="200" y="150"/>
                </a:lnTo>
                <a:moveTo>
                  <a:pt x="206" y="150"/>
                </a:moveTo>
                <a:lnTo>
                  <a:pt x="215" y="150"/>
                </a:lnTo>
                <a:moveTo>
                  <a:pt x="220" y="150"/>
                </a:moveTo>
                <a:lnTo>
                  <a:pt x="229" y="150"/>
                </a:lnTo>
                <a:moveTo>
                  <a:pt x="234" y="150"/>
                </a:moveTo>
                <a:lnTo>
                  <a:pt x="243" y="150"/>
                </a:lnTo>
                <a:moveTo>
                  <a:pt x="249" y="150"/>
                </a:moveTo>
                <a:lnTo>
                  <a:pt x="257" y="150"/>
                </a:lnTo>
                <a:moveTo>
                  <a:pt x="263" y="150"/>
                </a:moveTo>
                <a:lnTo>
                  <a:pt x="271" y="150"/>
                </a:lnTo>
                <a:moveTo>
                  <a:pt x="10" y="150"/>
                </a:moveTo>
                <a:lnTo>
                  <a:pt x="15" y="150"/>
                </a:lnTo>
                <a:moveTo>
                  <a:pt x="24" y="150"/>
                </a:moveTo>
                <a:lnTo>
                  <a:pt x="29" y="150"/>
                </a:lnTo>
                <a:moveTo>
                  <a:pt x="38" y="150"/>
                </a:moveTo>
                <a:lnTo>
                  <a:pt x="44" y="150"/>
                </a:lnTo>
                <a:moveTo>
                  <a:pt x="52" y="150"/>
                </a:moveTo>
                <a:lnTo>
                  <a:pt x="58" y="150"/>
                </a:lnTo>
                <a:moveTo>
                  <a:pt x="66" y="150"/>
                </a:moveTo>
                <a:lnTo>
                  <a:pt x="72" y="150"/>
                </a:lnTo>
                <a:moveTo>
                  <a:pt x="200" y="150"/>
                </a:moveTo>
                <a:lnTo>
                  <a:pt x="206" y="150"/>
                </a:lnTo>
                <a:moveTo>
                  <a:pt x="215" y="150"/>
                </a:moveTo>
                <a:lnTo>
                  <a:pt x="220" y="150"/>
                </a:lnTo>
                <a:moveTo>
                  <a:pt x="229" y="150"/>
                </a:moveTo>
                <a:lnTo>
                  <a:pt x="234" y="150"/>
                </a:lnTo>
                <a:moveTo>
                  <a:pt x="243" y="150"/>
                </a:moveTo>
                <a:lnTo>
                  <a:pt x="249" y="150"/>
                </a:lnTo>
                <a:moveTo>
                  <a:pt x="257" y="150"/>
                </a:moveTo>
                <a:lnTo>
                  <a:pt x="263" y="150"/>
                </a:lnTo>
                <a:moveTo>
                  <a:pt x="165" y="117"/>
                </a:moveTo>
                <a:lnTo>
                  <a:pt x="158" y="117"/>
                </a:lnTo>
                <a:moveTo>
                  <a:pt x="114" y="117"/>
                </a:moveTo>
                <a:lnTo>
                  <a:pt x="107" y="117"/>
                </a:lnTo>
                <a:moveTo>
                  <a:pt x="263" y="103"/>
                </a:moveTo>
                <a:lnTo>
                  <a:pt x="257" y="103"/>
                </a:lnTo>
                <a:moveTo>
                  <a:pt x="249" y="103"/>
                </a:moveTo>
                <a:lnTo>
                  <a:pt x="243" y="103"/>
                </a:lnTo>
                <a:moveTo>
                  <a:pt x="220" y="103"/>
                </a:moveTo>
                <a:lnTo>
                  <a:pt x="215" y="103"/>
                </a:lnTo>
                <a:moveTo>
                  <a:pt x="234" y="103"/>
                </a:moveTo>
                <a:lnTo>
                  <a:pt x="229" y="103"/>
                </a:lnTo>
                <a:moveTo>
                  <a:pt x="206" y="103"/>
                </a:moveTo>
                <a:lnTo>
                  <a:pt x="200" y="103"/>
                </a:lnTo>
                <a:moveTo>
                  <a:pt x="72" y="103"/>
                </a:moveTo>
                <a:lnTo>
                  <a:pt x="66" y="103"/>
                </a:lnTo>
                <a:moveTo>
                  <a:pt x="58" y="103"/>
                </a:moveTo>
                <a:lnTo>
                  <a:pt x="52" y="103"/>
                </a:lnTo>
                <a:moveTo>
                  <a:pt x="44" y="103"/>
                </a:moveTo>
                <a:lnTo>
                  <a:pt x="38" y="103"/>
                </a:lnTo>
                <a:moveTo>
                  <a:pt x="15" y="103"/>
                </a:moveTo>
                <a:lnTo>
                  <a:pt x="10" y="103"/>
                </a:lnTo>
                <a:moveTo>
                  <a:pt x="29" y="103"/>
                </a:moveTo>
                <a:lnTo>
                  <a:pt x="24" y="103"/>
                </a:lnTo>
                <a:moveTo>
                  <a:pt x="263" y="102"/>
                </a:moveTo>
                <a:lnTo>
                  <a:pt x="257" y="102"/>
                </a:lnTo>
                <a:moveTo>
                  <a:pt x="249" y="102"/>
                </a:moveTo>
                <a:lnTo>
                  <a:pt x="243" y="102"/>
                </a:lnTo>
                <a:moveTo>
                  <a:pt x="220" y="102"/>
                </a:moveTo>
                <a:lnTo>
                  <a:pt x="215" y="102"/>
                </a:lnTo>
                <a:moveTo>
                  <a:pt x="234" y="102"/>
                </a:moveTo>
                <a:lnTo>
                  <a:pt x="229" y="102"/>
                </a:lnTo>
                <a:moveTo>
                  <a:pt x="206" y="102"/>
                </a:moveTo>
                <a:lnTo>
                  <a:pt x="200" y="102"/>
                </a:lnTo>
                <a:moveTo>
                  <a:pt x="72" y="102"/>
                </a:moveTo>
                <a:lnTo>
                  <a:pt x="66" y="102"/>
                </a:lnTo>
                <a:moveTo>
                  <a:pt x="58" y="102"/>
                </a:moveTo>
                <a:lnTo>
                  <a:pt x="52" y="102"/>
                </a:lnTo>
                <a:moveTo>
                  <a:pt x="44" y="102"/>
                </a:moveTo>
                <a:lnTo>
                  <a:pt x="38" y="102"/>
                </a:lnTo>
                <a:moveTo>
                  <a:pt x="15" y="102"/>
                </a:moveTo>
                <a:lnTo>
                  <a:pt x="10" y="102"/>
                </a:lnTo>
                <a:moveTo>
                  <a:pt x="29" y="102"/>
                </a:moveTo>
                <a:lnTo>
                  <a:pt x="24" y="102"/>
                </a:lnTo>
                <a:moveTo>
                  <a:pt x="271" y="100"/>
                </a:moveTo>
                <a:lnTo>
                  <a:pt x="263" y="100"/>
                </a:lnTo>
                <a:moveTo>
                  <a:pt x="257" y="100"/>
                </a:moveTo>
                <a:lnTo>
                  <a:pt x="249" y="100"/>
                </a:lnTo>
                <a:moveTo>
                  <a:pt x="243" y="100"/>
                </a:moveTo>
                <a:lnTo>
                  <a:pt x="234" y="100"/>
                </a:lnTo>
                <a:moveTo>
                  <a:pt x="229" y="100"/>
                </a:moveTo>
                <a:lnTo>
                  <a:pt x="220" y="100"/>
                </a:lnTo>
                <a:moveTo>
                  <a:pt x="215" y="100"/>
                </a:moveTo>
                <a:lnTo>
                  <a:pt x="206" y="100"/>
                </a:lnTo>
                <a:moveTo>
                  <a:pt x="200" y="100"/>
                </a:moveTo>
                <a:lnTo>
                  <a:pt x="192" y="100"/>
                </a:lnTo>
                <a:moveTo>
                  <a:pt x="186" y="100"/>
                </a:moveTo>
                <a:lnTo>
                  <a:pt x="178" y="100"/>
                </a:lnTo>
                <a:moveTo>
                  <a:pt x="95" y="100"/>
                </a:moveTo>
                <a:lnTo>
                  <a:pt x="86" y="100"/>
                </a:lnTo>
                <a:moveTo>
                  <a:pt x="81" y="100"/>
                </a:moveTo>
                <a:lnTo>
                  <a:pt x="72" y="100"/>
                </a:lnTo>
                <a:moveTo>
                  <a:pt x="52" y="100"/>
                </a:moveTo>
                <a:lnTo>
                  <a:pt x="44" y="100"/>
                </a:lnTo>
                <a:moveTo>
                  <a:pt x="66" y="100"/>
                </a:moveTo>
                <a:lnTo>
                  <a:pt x="58" y="100"/>
                </a:lnTo>
                <a:moveTo>
                  <a:pt x="38" y="100"/>
                </a:moveTo>
                <a:lnTo>
                  <a:pt x="29" y="100"/>
                </a:lnTo>
                <a:moveTo>
                  <a:pt x="24" y="100"/>
                </a:moveTo>
                <a:lnTo>
                  <a:pt x="15" y="100"/>
                </a:lnTo>
                <a:moveTo>
                  <a:pt x="10" y="100"/>
                </a:moveTo>
                <a:lnTo>
                  <a:pt x="1" y="100"/>
                </a:lnTo>
                <a:moveTo>
                  <a:pt x="107" y="76"/>
                </a:moveTo>
                <a:lnTo>
                  <a:pt x="114" y="76"/>
                </a:lnTo>
                <a:moveTo>
                  <a:pt x="158" y="76"/>
                </a:moveTo>
                <a:lnTo>
                  <a:pt x="165" y="76"/>
                </a:lnTo>
                <a:moveTo>
                  <a:pt x="84" y="69"/>
                </a:moveTo>
                <a:lnTo>
                  <a:pt x="107" y="69"/>
                </a:lnTo>
                <a:moveTo>
                  <a:pt x="165" y="69"/>
                </a:moveTo>
                <a:lnTo>
                  <a:pt x="189" y="69"/>
                </a:lnTo>
                <a:moveTo>
                  <a:pt x="65" y="49"/>
                </a:moveTo>
                <a:lnTo>
                  <a:pt x="107" y="49"/>
                </a:lnTo>
                <a:moveTo>
                  <a:pt x="165" y="49"/>
                </a:moveTo>
                <a:lnTo>
                  <a:pt x="208" y="49"/>
                </a:lnTo>
                <a:moveTo>
                  <a:pt x="49" y="28"/>
                </a:moveTo>
                <a:lnTo>
                  <a:pt x="65" y="28"/>
                </a:lnTo>
                <a:moveTo>
                  <a:pt x="208" y="28"/>
                </a:moveTo>
                <a:lnTo>
                  <a:pt x="224" y="28"/>
                </a:lnTo>
                <a:moveTo>
                  <a:pt x="37" y="97"/>
                </a:moveTo>
                <a:cubicBezTo>
                  <a:pt x="36" y="96"/>
                  <a:pt x="34" y="95"/>
                  <a:pt x="32" y="96"/>
                </a:cubicBezTo>
                <a:cubicBezTo>
                  <a:pt x="31" y="97"/>
                  <a:pt x="29" y="98"/>
                  <a:pt x="29" y="100"/>
                </a:cubicBezTo>
                <a:moveTo>
                  <a:pt x="22" y="97"/>
                </a:moveTo>
                <a:cubicBezTo>
                  <a:pt x="21" y="96"/>
                  <a:pt x="19" y="95"/>
                  <a:pt x="18" y="96"/>
                </a:cubicBezTo>
                <a:cubicBezTo>
                  <a:pt x="16" y="97"/>
                  <a:pt x="15" y="98"/>
                  <a:pt x="15" y="100"/>
                </a:cubicBezTo>
                <a:moveTo>
                  <a:pt x="38" y="100"/>
                </a:moveTo>
                <a:cubicBezTo>
                  <a:pt x="38" y="99"/>
                  <a:pt x="38" y="98"/>
                  <a:pt x="37" y="97"/>
                </a:cubicBezTo>
                <a:moveTo>
                  <a:pt x="24" y="100"/>
                </a:moveTo>
                <a:cubicBezTo>
                  <a:pt x="24" y="99"/>
                  <a:pt x="23" y="98"/>
                  <a:pt x="23" y="97"/>
                </a:cubicBezTo>
                <a:moveTo>
                  <a:pt x="10" y="100"/>
                </a:moveTo>
                <a:cubicBezTo>
                  <a:pt x="10" y="99"/>
                  <a:pt x="9" y="98"/>
                  <a:pt x="8" y="97"/>
                </a:cubicBezTo>
                <a:moveTo>
                  <a:pt x="8" y="97"/>
                </a:moveTo>
                <a:cubicBezTo>
                  <a:pt x="7" y="96"/>
                  <a:pt x="5" y="95"/>
                  <a:pt x="4" y="96"/>
                </a:cubicBezTo>
                <a:cubicBezTo>
                  <a:pt x="2" y="97"/>
                  <a:pt x="1" y="98"/>
                  <a:pt x="1" y="100"/>
                </a:cubicBezTo>
                <a:moveTo>
                  <a:pt x="94" y="97"/>
                </a:moveTo>
                <a:cubicBezTo>
                  <a:pt x="92" y="96"/>
                  <a:pt x="91" y="95"/>
                  <a:pt x="89" y="96"/>
                </a:cubicBezTo>
                <a:cubicBezTo>
                  <a:pt x="87" y="97"/>
                  <a:pt x="86" y="98"/>
                  <a:pt x="86" y="100"/>
                </a:cubicBezTo>
                <a:moveTo>
                  <a:pt x="65" y="97"/>
                </a:moveTo>
                <a:cubicBezTo>
                  <a:pt x="64" y="96"/>
                  <a:pt x="62" y="95"/>
                  <a:pt x="61" y="96"/>
                </a:cubicBezTo>
                <a:cubicBezTo>
                  <a:pt x="59" y="97"/>
                  <a:pt x="58" y="98"/>
                  <a:pt x="58" y="100"/>
                </a:cubicBezTo>
                <a:moveTo>
                  <a:pt x="51" y="97"/>
                </a:moveTo>
                <a:cubicBezTo>
                  <a:pt x="50" y="96"/>
                  <a:pt x="48" y="95"/>
                  <a:pt x="46" y="96"/>
                </a:cubicBezTo>
                <a:cubicBezTo>
                  <a:pt x="45" y="97"/>
                  <a:pt x="44" y="98"/>
                  <a:pt x="44" y="100"/>
                </a:cubicBezTo>
                <a:moveTo>
                  <a:pt x="81" y="100"/>
                </a:moveTo>
                <a:cubicBezTo>
                  <a:pt x="81" y="99"/>
                  <a:pt x="80" y="98"/>
                  <a:pt x="80" y="97"/>
                </a:cubicBezTo>
                <a:moveTo>
                  <a:pt x="79" y="97"/>
                </a:moveTo>
                <a:cubicBezTo>
                  <a:pt x="78" y="96"/>
                  <a:pt x="76" y="95"/>
                  <a:pt x="75" y="96"/>
                </a:cubicBezTo>
                <a:cubicBezTo>
                  <a:pt x="73" y="97"/>
                  <a:pt x="72" y="98"/>
                  <a:pt x="72" y="100"/>
                </a:cubicBezTo>
                <a:moveTo>
                  <a:pt x="95" y="100"/>
                </a:moveTo>
                <a:cubicBezTo>
                  <a:pt x="95" y="99"/>
                  <a:pt x="95" y="98"/>
                  <a:pt x="94" y="97"/>
                </a:cubicBezTo>
                <a:moveTo>
                  <a:pt x="66" y="100"/>
                </a:moveTo>
                <a:cubicBezTo>
                  <a:pt x="66" y="99"/>
                  <a:pt x="66" y="98"/>
                  <a:pt x="65" y="97"/>
                </a:cubicBezTo>
                <a:moveTo>
                  <a:pt x="52" y="100"/>
                </a:moveTo>
                <a:cubicBezTo>
                  <a:pt x="52" y="99"/>
                  <a:pt x="52" y="98"/>
                  <a:pt x="51" y="97"/>
                </a:cubicBezTo>
                <a:moveTo>
                  <a:pt x="213" y="97"/>
                </a:moveTo>
                <a:cubicBezTo>
                  <a:pt x="212" y="96"/>
                  <a:pt x="210" y="95"/>
                  <a:pt x="209" y="96"/>
                </a:cubicBezTo>
                <a:cubicBezTo>
                  <a:pt x="207" y="97"/>
                  <a:pt x="206" y="98"/>
                  <a:pt x="206" y="100"/>
                </a:cubicBezTo>
                <a:moveTo>
                  <a:pt x="199" y="97"/>
                </a:moveTo>
                <a:cubicBezTo>
                  <a:pt x="198" y="96"/>
                  <a:pt x="196" y="95"/>
                  <a:pt x="194" y="96"/>
                </a:cubicBezTo>
                <a:cubicBezTo>
                  <a:pt x="193" y="97"/>
                  <a:pt x="192" y="98"/>
                  <a:pt x="192" y="100"/>
                </a:cubicBezTo>
                <a:moveTo>
                  <a:pt x="186" y="100"/>
                </a:moveTo>
                <a:cubicBezTo>
                  <a:pt x="186" y="99"/>
                  <a:pt x="186" y="98"/>
                  <a:pt x="185" y="97"/>
                </a:cubicBezTo>
                <a:moveTo>
                  <a:pt x="185" y="97"/>
                </a:moveTo>
                <a:cubicBezTo>
                  <a:pt x="184" y="96"/>
                  <a:pt x="182" y="95"/>
                  <a:pt x="180" y="96"/>
                </a:cubicBezTo>
                <a:cubicBezTo>
                  <a:pt x="179" y="97"/>
                  <a:pt x="178" y="98"/>
                  <a:pt x="178" y="100"/>
                </a:cubicBezTo>
                <a:moveTo>
                  <a:pt x="215" y="100"/>
                </a:moveTo>
                <a:cubicBezTo>
                  <a:pt x="215" y="99"/>
                  <a:pt x="214" y="98"/>
                  <a:pt x="213" y="97"/>
                </a:cubicBezTo>
                <a:moveTo>
                  <a:pt x="200" y="100"/>
                </a:moveTo>
                <a:cubicBezTo>
                  <a:pt x="200" y="99"/>
                  <a:pt x="200" y="98"/>
                  <a:pt x="199" y="97"/>
                </a:cubicBezTo>
                <a:moveTo>
                  <a:pt x="270" y="97"/>
                </a:moveTo>
                <a:cubicBezTo>
                  <a:pt x="269" y="96"/>
                  <a:pt x="267" y="95"/>
                  <a:pt x="266" y="96"/>
                </a:cubicBezTo>
                <a:cubicBezTo>
                  <a:pt x="264" y="97"/>
                  <a:pt x="263" y="98"/>
                  <a:pt x="263" y="100"/>
                </a:cubicBezTo>
                <a:moveTo>
                  <a:pt x="256" y="97"/>
                </a:moveTo>
                <a:cubicBezTo>
                  <a:pt x="255" y="96"/>
                  <a:pt x="253" y="95"/>
                  <a:pt x="251" y="96"/>
                </a:cubicBezTo>
                <a:cubicBezTo>
                  <a:pt x="250" y="97"/>
                  <a:pt x="249" y="98"/>
                  <a:pt x="249" y="100"/>
                </a:cubicBezTo>
                <a:moveTo>
                  <a:pt x="227" y="97"/>
                </a:moveTo>
                <a:cubicBezTo>
                  <a:pt x="226" y="96"/>
                  <a:pt x="224" y="95"/>
                  <a:pt x="223" y="96"/>
                </a:cubicBezTo>
                <a:cubicBezTo>
                  <a:pt x="221" y="97"/>
                  <a:pt x="220" y="98"/>
                  <a:pt x="220" y="100"/>
                </a:cubicBezTo>
                <a:moveTo>
                  <a:pt x="257" y="100"/>
                </a:moveTo>
                <a:cubicBezTo>
                  <a:pt x="257" y="99"/>
                  <a:pt x="257" y="98"/>
                  <a:pt x="256" y="97"/>
                </a:cubicBezTo>
                <a:moveTo>
                  <a:pt x="243" y="100"/>
                </a:moveTo>
                <a:cubicBezTo>
                  <a:pt x="243" y="99"/>
                  <a:pt x="243" y="98"/>
                  <a:pt x="242" y="97"/>
                </a:cubicBezTo>
                <a:moveTo>
                  <a:pt x="242" y="97"/>
                </a:moveTo>
                <a:cubicBezTo>
                  <a:pt x="240" y="96"/>
                  <a:pt x="239" y="95"/>
                  <a:pt x="237" y="96"/>
                </a:cubicBezTo>
                <a:cubicBezTo>
                  <a:pt x="235" y="97"/>
                  <a:pt x="234" y="98"/>
                  <a:pt x="234" y="100"/>
                </a:cubicBezTo>
                <a:moveTo>
                  <a:pt x="229" y="100"/>
                </a:moveTo>
                <a:cubicBezTo>
                  <a:pt x="229" y="99"/>
                  <a:pt x="228" y="98"/>
                  <a:pt x="228" y="97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0" name="path 1620"/>
          <p:cNvSpPr/>
          <p:nvPr/>
        </p:nvSpPr>
        <p:spPr>
          <a:xfrm>
            <a:off x="3915795" y="2331572"/>
            <a:ext cx="299371" cy="150992"/>
          </a:xfrm>
          <a:custGeom>
            <a:avLst/>
            <a:gdLst/>
            <a:ahLst/>
            <a:cxnLst/>
            <a:rect l="0" t="0" r="0" b="0"/>
            <a:pathLst>
              <a:path w="471" h="237">
                <a:moveTo>
                  <a:pt x="1" y="1"/>
                </a:moveTo>
                <a:lnTo>
                  <a:pt x="1" y="237"/>
                </a:lnTo>
                <a:moveTo>
                  <a:pt x="20" y="133"/>
                </a:moveTo>
                <a:lnTo>
                  <a:pt x="20" y="91"/>
                </a:lnTo>
                <a:moveTo>
                  <a:pt x="27" y="165"/>
                </a:moveTo>
                <a:lnTo>
                  <a:pt x="27" y="65"/>
                </a:lnTo>
                <a:moveTo>
                  <a:pt x="50" y="84"/>
                </a:moveTo>
                <a:lnTo>
                  <a:pt x="50" y="65"/>
                </a:lnTo>
                <a:moveTo>
                  <a:pt x="69" y="65"/>
                </a:moveTo>
                <a:lnTo>
                  <a:pt x="69" y="44"/>
                </a:lnTo>
                <a:moveTo>
                  <a:pt x="85" y="44"/>
                </a:moveTo>
                <a:lnTo>
                  <a:pt x="85" y="29"/>
                </a:lnTo>
                <a:moveTo>
                  <a:pt x="143" y="29"/>
                </a:moveTo>
                <a:lnTo>
                  <a:pt x="143" y="44"/>
                </a:lnTo>
                <a:moveTo>
                  <a:pt x="159" y="44"/>
                </a:moveTo>
                <a:lnTo>
                  <a:pt x="159" y="65"/>
                </a:lnTo>
                <a:moveTo>
                  <a:pt x="178" y="65"/>
                </a:moveTo>
                <a:lnTo>
                  <a:pt x="178" y="84"/>
                </a:lnTo>
                <a:moveTo>
                  <a:pt x="202" y="165"/>
                </a:moveTo>
                <a:lnTo>
                  <a:pt x="202" y="65"/>
                </a:lnTo>
                <a:moveTo>
                  <a:pt x="209" y="91"/>
                </a:moveTo>
                <a:lnTo>
                  <a:pt x="209" y="133"/>
                </a:lnTo>
                <a:moveTo>
                  <a:pt x="227" y="202"/>
                </a:moveTo>
                <a:lnTo>
                  <a:pt x="227" y="15"/>
                </a:lnTo>
                <a:moveTo>
                  <a:pt x="229" y="237"/>
                </a:moveTo>
                <a:lnTo>
                  <a:pt x="229" y="1"/>
                </a:lnTo>
                <a:moveTo>
                  <a:pt x="242" y="1"/>
                </a:moveTo>
                <a:lnTo>
                  <a:pt x="242" y="237"/>
                </a:lnTo>
                <a:moveTo>
                  <a:pt x="469" y="237"/>
                </a:moveTo>
                <a:lnTo>
                  <a:pt x="469" y="1"/>
                </a:lnTo>
                <a:moveTo>
                  <a:pt x="20" y="91"/>
                </a:moveTo>
                <a:lnTo>
                  <a:pt x="27" y="91"/>
                </a:lnTo>
                <a:moveTo>
                  <a:pt x="202" y="91"/>
                </a:moveTo>
                <a:lnTo>
                  <a:pt x="209" y="91"/>
                </a:lnTo>
                <a:moveTo>
                  <a:pt x="27" y="84"/>
                </a:moveTo>
                <a:lnTo>
                  <a:pt x="50" y="84"/>
                </a:lnTo>
                <a:moveTo>
                  <a:pt x="178" y="84"/>
                </a:moveTo>
                <a:lnTo>
                  <a:pt x="202" y="84"/>
                </a:lnTo>
                <a:moveTo>
                  <a:pt x="27" y="65"/>
                </a:moveTo>
                <a:lnTo>
                  <a:pt x="69" y="65"/>
                </a:lnTo>
                <a:moveTo>
                  <a:pt x="159" y="65"/>
                </a:moveTo>
                <a:lnTo>
                  <a:pt x="202" y="65"/>
                </a:lnTo>
                <a:moveTo>
                  <a:pt x="159" y="64"/>
                </a:moveTo>
                <a:lnTo>
                  <a:pt x="69" y="64"/>
                </a:lnTo>
                <a:moveTo>
                  <a:pt x="69" y="44"/>
                </a:moveTo>
                <a:lnTo>
                  <a:pt x="85" y="44"/>
                </a:lnTo>
                <a:moveTo>
                  <a:pt x="143" y="44"/>
                </a:moveTo>
                <a:lnTo>
                  <a:pt x="159" y="44"/>
                </a:lnTo>
                <a:moveTo>
                  <a:pt x="85" y="29"/>
                </a:moveTo>
                <a:lnTo>
                  <a:pt x="143" y="29"/>
                </a:lnTo>
                <a:moveTo>
                  <a:pt x="227" y="15"/>
                </a:moveTo>
                <a:lnTo>
                  <a:pt x="1" y="15"/>
                </a:lnTo>
                <a:moveTo>
                  <a:pt x="469" y="1"/>
                </a:moveTo>
                <a:lnTo>
                  <a:pt x="242" y="1"/>
                </a:lnTo>
                <a:moveTo>
                  <a:pt x="229" y="1"/>
                </a:moveTo>
                <a:lnTo>
                  <a:pt x="1" y="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2" name="path 1622"/>
          <p:cNvSpPr/>
          <p:nvPr/>
        </p:nvSpPr>
        <p:spPr>
          <a:xfrm>
            <a:off x="3916760" y="2403633"/>
            <a:ext cx="443869" cy="252547"/>
          </a:xfrm>
          <a:custGeom>
            <a:avLst/>
            <a:gdLst/>
            <a:ahLst/>
            <a:cxnLst/>
            <a:rect l="0" t="0" r="0" b="0"/>
            <a:pathLst>
              <a:path w="699" h="397">
                <a:moveTo>
                  <a:pt x="2" y="159"/>
                </a:moveTo>
                <a:lnTo>
                  <a:pt x="2" y="396"/>
                </a:lnTo>
                <a:moveTo>
                  <a:pt x="21" y="291"/>
                </a:moveTo>
                <a:lnTo>
                  <a:pt x="21" y="250"/>
                </a:lnTo>
                <a:moveTo>
                  <a:pt x="28" y="324"/>
                </a:moveTo>
                <a:lnTo>
                  <a:pt x="28" y="223"/>
                </a:lnTo>
                <a:moveTo>
                  <a:pt x="29" y="360"/>
                </a:moveTo>
                <a:lnTo>
                  <a:pt x="29" y="324"/>
                </a:lnTo>
                <a:moveTo>
                  <a:pt x="31" y="324"/>
                </a:moveTo>
                <a:lnTo>
                  <a:pt x="31" y="355"/>
                </a:lnTo>
                <a:moveTo>
                  <a:pt x="40" y="324"/>
                </a:moveTo>
                <a:lnTo>
                  <a:pt x="40" y="274"/>
                </a:lnTo>
                <a:moveTo>
                  <a:pt x="49" y="274"/>
                </a:moveTo>
                <a:lnTo>
                  <a:pt x="49" y="324"/>
                </a:lnTo>
                <a:moveTo>
                  <a:pt x="51" y="243"/>
                </a:moveTo>
                <a:lnTo>
                  <a:pt x="51" y="223"/>
                </a:lnTo>
                <a:moveTo>
                  <a:pt x="53" y="345"/>
                </a:moveTo>
                <a:lnTo>
                  <a:pt x="53" y="324"/>
                </a:lnTo>
                <a:moveTo>
                  <a:pt x="54" y="324"/>
                </a:moveTo>
                <a:lnTo>
                  <a:pt x="54" y="274"/>
                </a:lnTo>
                <a:moveTo>
                  <a:pt x="63" y="345"/>
                </a:moveTo>
                <a:lnTo>
                  <a:pt x="63" y="274"/>
                </a:lnTo>
                <a:moveTo>
                  <a:pt x="69" y="345"/>
                </a:moveTo>
                <a:lnTo>
                  <a:pt x="69" y="274"/>
                </a:lnTo>
                <a:moveTo>
                  <a:pt x="70" y="223"/>
                </a:moveTo>
                <a:lnTo>
                  <a:pt x="70" y="202"/>
                </a:lnTo>
                <a:moveTo>
                  <a:pt x="77" y="345"/>
                </a:moveTo>
                <a:lnTo>
                  <a:pt x="77" y="274"/>
                </a:lnTo>
                <a:moveTo>
                  <a:pt x="83" y="345"/>
                </a:moveTo>
                <a:lnTo>
                  <a:pt x="83" y="274"/>
                </a:lnTo>
                <a:moveTo>
                  <a:pt x="86" y="202"/>
                </a:moveTo>
                <a:lnTo>
                  <a:pt x="86" y="188"/>
                </a:lnTo>
                <a:moveTo>
                  <a:pt x="91" y="345"/>
                </a:moveTo>
                <a:lnTo>
                  <a:pt x="91" y="274"/>
                </a:lnTo>
                <a:moveTo>
                  <a:pt x="97" y="345"/>
                </a:moveTo>
                <a:lnTo>
                  <a:pt x="97" y="274"/>
                </a:lnTo>
                <a:moveTo>
                  <a:pt x="101" y="355"/>
                </a:moveTo>
                <a:lnTo>
                  <a:pt x="101" y="360"/>
                </a:lnTo>
                <a:moveTo>
                  <a:pt x="106" y="345"/>
                </a:moveTo>
                <a:lnTo>
                  <a:pt x="106" y="274"/>
                </a:lnTo>
                <a:moveTo>
                  <a:pt x="111" y="345"/>
                </a:moveTo>
                <a:lnTo>
                  <a:pt x="111" y="274"/>
                </a:lnTo>
                <a:moveTo>
                  <a:pt x="120" y="345"/>
                </a:moveTo>
                <a:lnTo>
                  <a:pt x="120" y="274"/>
                </a:lnTo>
                <a:moveTo>
                  <a:pt x="125" y="345"/>
                </a:moveTo>
                <a:lnTo>
                  <a:pt x="125" y="274"/>
                </a:lnTo>
                <a:moveTo>
                  <a:pt x="130" y="360"/>
                </a:moveTo>
                <a:lnTo>
                  <a:pt x="130" y="355"/>
                </a:lnTo>
                <a:moveTo>
                  <a:pt x="134" y="345"/>
                </a:moveTo>
                <a:lnTo>
                  <a:pt x="134" y="274"/>
                </a:lnTo>
                <a:moveTo>
                  <a:pt x="140" y="345"/>
                </a:moveTo>
                <a:lnTo>
                  <a:pt x="140" y="274"/>
                </a:lnTo>
                <a:moveTo>
                  <a:pt x="145" y="188"/>
                </a:moveTo>
                <a:lnTo>
                  <a:pt x="145" y="202"/>
                </a:lnTo>
                <a:moveTo>
                  <a:pt x="148" y="345"/>
                </a:moveTo>
                <a:lnTo>
                  <a:pt x="148" y="274"/>
                </a:lnTo>
                <a:moveTo>
                  <a:pt x="154" y="345"/>
                </a:moveTo>
                <a:lnTo>
                  <a:pt x="154" y="274"/>
                </a:lnTo>
                <a:moveTo>
                  <a:pt x="161" y="202"/>
                </a:moveTo>
                <a:lnTo>
                  <a:pt x="161" y="223"/>
                </a:lnTo>
                <a:moveTo>
                  <a:pt x="162" y="345"/>
                </a:moveTo>
                <a:lnTo>
                  <a:pt x="162" y="274"/>
                </a:lnTo>
                <a:moveTo>
                  <a:pt x="168" y="345"/>
                </a:moveTo>
                <a:lnTo>
                  <a:pt x="168" y="274"/>
                </a:lnTo>
                <a:moveTo>
                  <a:pt x="177" y="274"/>
                </a:moveTo>
                <a:lnTo>
                  <a:pt x="177" y="324"/>
                </a:lnTo>
                <a:moveTo>
                  <a:pt x="178" y="324"/>
                </a:moveTo>
                <a:lnTo>
                  <a:pt x="178" y="345"/>
                </a:lnTo>
                <a:moveTo>
                  <a:pt x="180" y="223"/>
                </a:moveTo>
                <a:lnTo>
                  <a:pt x="180" y="243"/>
                </a:lnTo>
                <a:moveTo>
                  <a:pt x="182" y="324"/>
                </a:moveTo>
                <a:lnTo>
                  <a:pt x="182" y="274"/>
                </a:lnTo>
                <a:moveTo>
                  <a:pt x="191" y="274"/>
                </a:moveTo>
                <a:lnTo>
                  <a:pt x="191" y="324"/>
                </a:lnTo>
                <a:moveTo>
                  <a:pt x="200" y="355"/>
                </a:moveTo>
                <a:lnTo>
                  <a:pt x="200" y="324"/>
                </a:lnTo>
                <a:moveTo>
                  <a:pt x="202" y="324"/>
                </a:moveTo>
                <a:lnTo>
                  <a:pt x="202" y="360"/>
                </a:lnTo>
                <a:moveTo>
                  <a:pt x="203" y="324"/>
                </a:moveTo>
                <a:lnTo>
                  <a:pt x="203" y="223"/>
                </a:lnTo>
                <a:moveTo>
                  <a:pt x="210" y="250"/>
                </a:moveTo>
                <a:lnTo>
                  <a:pt x="210" y="291"/>
                </a:lnTo>
                <a:moveTo>
                  <a:pt x="229" y="360"/>
                </a:moveTo>
                <a:lnTo>
                  <a:pt x="229" y="174"/>
                </a:lnTo>
                <a:moveTo>
                  <a:pt x="230" y="396"/>
                </a:moveTo>
                <a:lnTo>
                  <a:pt x="230" y="159"/>
                </a:lnTo>
                <a:moveTo>
                  <a:pt x="236" y="159"/>
                </a:moveTo>
                <a:lnTo>
                  <a:pt x="236" y="396"/>
                </a:lnTo>
                <a:moveTo>
                  <a:pt x="254" y="291"/>
                </a:moveTo>
                <a:lnTo>
                  <a:pt x="254" y="250"/>
                </a:lnTo>
                <a:moveTo>
                  <a:pt x="261" y="324"/>
                </a:moveTo>
                <a:lnTo>
                  <a:pt x="261" y="223"/>
                </a:lnTo>
                <a:moveTo>
                  <a:pt x="263" y="360"/>
                </a:moveTo>
                <a:lnTo>
                  <a:pt x="263" y="324"/>
                </a:lnTo>
                <a:moveTo>
                  <a:pt x="264" y="324"/>
                </a:moveTo>
                <a:lnTo>
                  <a:pt x="264" y="355"/>
                </a:lnTo>
                <a:moveTo>
                  <a:pt x="273" y="324"/>
                </a:moveTo>
                <a:lnTo>
                  <a:pt x="273" y="274"/>
                </a:lnTo>
                <a:moveTo>
                  <a:pt x="282" y="274"/>
                </a:moveTo>
                <a:lnTo>
                  <a:pt x="282" y="324"/>
                </a:lnTo>
                <a:moveTo>
                  <a:pt x="285" y="243"/>
                </a:moveTo>
                <a:lnTo>
                  <a:pt x="285" y="223"/>
                </a:lnTo>
                <a:moveTo>
                  <a:pt x="286" y="345"/>
                </a:moveTo>
                <a:lnTo>
                  <a:pt x="286" y="324"/>
                </a:lnTo>
                <a:moveTo>
                  <a:pt x="288" y="324"/>
                </a:moveTo>
                <a:lnTo>
                  <a:pt x="288" y="274"/>
                </a:lnTo>
                <a:moveTo>
                  <a:pt x="296" y="345"/>
                </a:moveTo>
                <a:lnTo>
                  <a:pt x="296" y="274"/>
                </a:lnTo>
                <a:moveTo>
                  <a:pt x="302" y="345"/>
                </a:moveTo>
                <a:lnTo>
                  <a:pt x="302" y="274"/>
                </a:lnTo>
                <a:moveTo>
                  <a:pt x="304" y="223"/>
                </a:moveTo>
                <a:lnTo>
                  <a:pt x="304" y="202"/>
                </a:lnTo>
                <a:moveTo>
                  <a:pt x="310" y="345"/>
                </a:moveTo>
                <a:lnTo>
                  <a:pt x="310" y="274"/>
                </a:lnTo>
                <a:moveTo>
                  <a:pt x="316" y="345"/>
                </a:moveTo>
                <a:lnTo>
                  <a:pt x="316" y="274"/>
                </a:lnTo>
                <a:moveTo>
                  <a:pt x="320" y="202"/>
                </a:moveTo>
                <a:lnTo>
                  <a:pt x="320" y="188"/>
                </a:lnTo>
                <a:moveTo>
                  <a:pt x="325" y="345"/>
                </a:moveTo>
                <a:lnTo>
                  <a:pt x="325" y="274"/>
                </a:lnTo>
                <a:moveTo>
                  <a:pt x="463" y="396"/>
                </a:moveTo>
                <a:lnTo>
                  <a:pt x="463" y="159"/>
                </a:lnTo>
                <a:moveTo>
                  <a:pt x="469" y="159"/>
                </a:moveTo>
                <a:lnTo>
                  <a:pt x="469" y="396"/>
                </a:lnTo>
                <a:moveTo>
                  <a:pt x="475" y="8"/>
                </a:moveTo>
                <a:lnTo>
                  <a:pt x="475" y="154"/>
                </a:lnTo>
                <a:moveTo>
                  <a:pt x="487" y="1"/>
                </a:moveTo>
                <a:lnTo>
                  <a:pt x="487" y="8"/>
                </a:lnTo>
                <a:moveTo>
                  <a:pt x="491" y="49"/>
                </a:moveTo>
                <a:lnTo>
                  <a:pt x="491" y="106"/>
                </a:lnTo>
                <a:moveTo>
                  <a:pt x="2" y="396"/>
                </a:moveTo>
                <a:lnTo>
                  <a:pt x="230" y="396"/>
                </a:lnTo>
                <a:moveTo>
                  <a:pt x="236" y="396"/>
                </a:moveTo>
                <a:lnTo>
                  <a:pt x="463" y="396"/>
                </a:lnTo>
                <a:moveTo>
                  <a:pt x="469" y="396"/>
                </a:moveTo>
                <a:lnTo>
                  <a:pt x="697" y="396"/>
                </a:lnTo>
                <a:moveTo>
                  <a:pt x="512" y="106"/>
                </a:moveTo>
                <a:lnTo>
                  <a:pt x="512" y="49"/>
                </a:lnTo>
                <a:moveTo>
                  <a:pt x="537" y="49"/>
                </a:moveTo>
                <a:lnTo>
                  <a:pt x="537" y="106"/>
                </a:lnTo>
                <a:moveTo>
                  <a:pt x="559" y="106"/>
                </a:moveTo>
                <a:lnTo>
                  <a:pt x="559" y="49"/>
                </a:lnTo>
                <a:moveTo>
                  <a:pt x="574" y="154"/>
                </a:moveTo>
                <a:lnTo>
                  <a:pt x="574" y="8"/>
                </a:lnTo>
                <a:moveTo>
                  <a:pt x="601" y="345"/>
                </a:moveTo>
                <a:lnTo>
                  <a:pt x="601" y="274"/>
                </a:lnTo>
                <a:moveTo>
                  <a:pt x="607" y="345"/>
                </a:moveTo>
                <a:lnTo>
                  <a:pt x="607" y="274"/>
                </a:lnTo>
                <a:moveTo>
                  <a:pt x="608" y="78"/>
                </a:moveTo>
                <a:lnTo>
                  <a:pt x="608" y="135"/>
                </a:lnTo>
                <a:moveTo>
                  <a:pt x="612" y="188"/>
                </a:moveTo>
                <a:lnTo>
                  <a:pt x="612" y="202"/>
                </a:lnTo>
                <a:moveTo>
                  <a:pt x="615" y="345"/>
                </a:moveTo>
                <a:lnTo>
                  <a:pt x="615" y="274"/>
                </a:lnTo>
                <a:moveTo>
                  <a:pt x="621" y="345"/>
                </a:moveTo>
                <a:lnTo>
                  <a:pt x="621" y="274"/>
                </a:lnTo>
                <a:moveTo>
                  <a:pt x="628" y="202"/>
                </a:moveTo>
                <a:lnTo>
                  <a:pt x="628" y="223"/>
                </a:lnTo>
                <a:moveTo>
                  <a:pt x="629" y="345"/>
                </a:moveTo>
                <a:lnTo>
                  <a:pt x="629" y="274"/>
                </a:lnTo>
                <a:moveTo>
                  <a:pt x="635" y="345"/>
                </a:moveTo>
                <a:lnTo>
                  <a:pt x="635" y="274"/>
                </a:lnTo>
                <a:moveTo>
                  <a:pt x="644" y="274"/>
                </a:moveTo>
                <a:lnTo>
                  <a:pt x="644" y="324"/>
                </a:lnTo>
                <a:moveTo>
                  <a:pt x="645" y="324"/>
                </a:moveTo>
                <a:lnTo>
                  <a:pt x="645" y="345"/>
                </a:lnTo>
                <a:moveTo>
                  <a:pt x="646" y="223"/>
                </a:moveTo>
                <a:lnTo>
                  <a:pt x="646" y="243"/>
                </a:lnTo>
                <a:moveTo>
                  <a:pt x="649" y="324"/>
                </a:moveTo>
                <a:lnTo>
                  <a:pt x="649" y="274"/>
                </a:lnTo>
                <a:moveTo>
                  <a:pt x="658" y="274"/>
                </a:moveTo>
                <a:lnTo>
                  <a:pt x="658" y="324"/>
                </a:lnTo>
                <a:moveTo>
                  <a:pt x="667" y="355"/>
                </a:moveTo>
                <a:lnTo>
                  <a:pt x="667" y="324"/>
                </a:lnTo>
                <a:moveTo>
                  <a:pt x="668" y="324"/>
                </a:moveTo>
                <a:lnTo>
                  <a:pt x="668" y="360"/>
                </a:lnTo>
                <a:moveTo>
                  <a:pt x="670" y="324"/>
                </a:moveTo>
                <a:lnTo>
                  <a:pt x="670" y="223"/>
                </a:lnTo>
                <a:moveTo>
                  <a:pt x="677" y="250"/>
                </a:moveTo>
                <a:lnTo>
                  <a:pt x="677" y="291"/>
                </a:lnTo>
                <a:moveTo>
                  <a:pt x="679" y="135"/>
                </a:moveTo>
                <a:lnTo>
                  <a:pt x="679" y="78"/>
                </a:lnTo>
                <a:moveTo>
                  <a:pt x="695" y="360"/>
                </a:moveTo>
                <a:lnTo>
                  <a:pt x="695" y="174"/>
                </a:lnTo>
                <a:moveTo>
                  <a:pt x="697" y="396"/>
                </a:moveTo>
                <a:lnTo>
                  <a:pt x="697" y="159"/>
                </a:lnTo>
                <a:moveTo>
                  <a:pt x="697" y="152"/>
                </a:moveTo>
                <a:lnTo>
                  <a:pt x="697" y="1"/>
                </a:lnTo>
                <a:moveTo>
                  <a:pt x="130" y="360"/>
                </a:moveTo>
                <a:lnTo>
                  <a:pt x="101" y="360"/>
                </a:lnTo>
                <a:moveTo>
                  <a:pt x="2" y="360"/>
                </a:moveTo>
                <a:lnTo>
                  <a:pt x="29" y="360"/>
                </a:lnTo>
                <a:moveTo>
                  <a:pt x="202" y="360"/>
                </a:moveTo>
                <a:lnTo>
                  <a:pt x="229" y="360"/>
                </a:lnTo>
                <a:moveTo>
                  <a:pt x="236" y="360"/>
                </a:moveTo>
                <a:lnTo>
                  <a:pt x="263" y="360"/>
                </a:lnTo>
                <a:moveTo>
                  <a:pt x="668" y="360"/>
                </a:moveTo>
                <a:lnTo>
                  <a:pt x="695" y="360"/>
                </a:lnTo>
                <a:moveTo>
                  <a:pt x="29" y="355"/>
                </a:moveTo>
                <a:lnTo>
                  <a:pt x="202" y="355"/>
                </a:lnTo>
                <a:moveTo>
                  <a:pt x="263" y="355"/>
                </a:moveTo>
                <a:lnTo>
                  <a:pt x="435" y="355"/>
                </a:lnTo>
                <a:moveTo>
                  <a:pt x="496" y="355"/>
                </a:moveTo>
                <a:lnTo>
                  <a:pt x="668" y="355"/>
                </a:lnTo>
                <a:moveTo>
                  <a:pt x="645" y="345"/>
                </a:moveTo>
                <a:lnTo>
                  <a:pt x="519" y="345"/>
                </a:lnTo>
                <a:moveTo>
                  <a:pt x="412" y="345"/>
                </a:moveTo>
                <a:lnTo>
                  <a:pt x="286" y="345"/>
                </a:lnTo>
                <a:moveTo>
                  <a:pt x="178" y="345"/>
                </a:moveTo>
                <a:lnTo>
                  <a:pt x="53" y="345"/>
                </a:lnTo>
                <a:moveTo>
                  <a:pt x="645" y="331"/>
                </a:moveTo>
                <a:lnTo>
                  <a:pt x="635" y="331"/>
                </a:lnTo>
                <a:moveTo>
                  <a:pt x="629" y="331"/>
                </a:moveTo>
                <a:lnTo>
                  <a:pt x="621" y="331"/>
                </a:lnTo>
                <a:moveTo>
                  <a:pt x="615" y="331"/>
                </a:moveTo>
                <a:lnTo>
                  <a:pt x="607" y="331"/>
                </a:lnTo>
                <a:moveTo>
                  <a:pt x="325" y="331"/>
                </a:moveTo>
                <a:lnTo>
                  <a:pt x="316" y="331"/>
                </a:lnTo>
                <a:moveTo>
                  <a:pt x="310" y="331"/>
                </a:moveTo>
                <a:lnTo>
                  <a:pt x="302" y="331"/>
                </a:lnTo>
                <a:moveTo>
                  <a:pt x="296" y="331"/>
                </a:moveTo>
                <a:lnTo>
                  <a:pt x="286" y="331"/>
                </a:lnTo>
                <a:moveTo>
                  <a:pt x="178" y="331"/>
                </a:moveTo>
                <a:lnTo>
                  <a:pt x="168" y="331"/>
                </a:lnTo>
                <a:moveTo>
                  <a:pt x="162" y="331"/>
                </a:moveTo>
                <a:lnTo>
                  <a:pt x="154" y="331"/>
                </a:lnTo>
                <a:moveTo>
                  <a:pt x="148" y="331"/>
                </a:moveTo>
                <a:lnTo>
                  <a:pt x="140" y="331"/>
                </a:lnTo>
                <a:moveTo>
                  <a:pt x="134" y="331"/>
                </a:moveTo>
                <a:lnTo>
                  <a:pt x="125" y="331"/>
                </a:lnTo>
                <a:moveTo>
                  <a:pt x="120" y="331"/>
                </a:moveTo>
                <a:lnTo>
                  <a:pt x="111" y="331"/>
                </a:lnTo>
                <a:moveTo>
                  <a:pt x="106" y="331"/>
                </a:moveTo>
                <a:lnTo>
                  <a:pt x="97" y="331"/>
                </a:lnTo>
                <a:moveTo>
                  <a:pt x="77" y="331"/>
                </a:moveTo>
                <a:lnTo>
                  <a:pt x="69" y="331"/>
                </a:lnTo>
                <a:moveTo>
                  <a:pt x="91" y="331"/>
                </a:moveTo>
                <a:lnTo>
                  <a:pt x="83" y="331"/>
                </a:lnTo>
                <a:moveTo>
                  <a:pt x="63" y="331"/>
                </a:moveTo>
                <a:lnTo>
                  <a:pt x="53" y="331"/>
                </a:lnTo>
                <a:moveTo>
                  <a:pt x="28" y="324"/>
                </a:moveTo>
                <a:lnTo>
                  <a:pt x="63" y="324"/>
                </a:lnTo>
                <a:moveTo>
                  <a:pt x="69" y="324"/>
                </a:moveTo>
                <a:lnTo>
                  <a:pt x="77" y="324"/>
                </a:lnTo>
                <a:moveTo>
                  <a:pt x="83" y="324"/>
                </a:moveTo>
                <a:lnTo>
                  <a:pt x="91" y="324"/>
                </a:lnTo>
                <a:moveTo>
                  <a:pt x="97" y="324"/>
                </a:moveTo>
                <a:lnTo>
                  <a:pt x="106" y="324"/>
                </a:lnTo>
                <a:moveTo>
                  <a:pt x="111" y="324"/>
                </a:moveTo>
                <a:lnTo>
                  <a:pt x="120" y="324"/>
                </a:lnTo>
                <a:moveTo>
                  <a:pt x="125" y="324"/>
                </a:moveTo>
                <a:lnTo>
                  <a:pt x="134" y="324"/>
                </a:lnTo>
                <a:moveTo>
                  <a:pt x="140" y="324"/>
                </a:moveTo>
                <a:lnTo>
                  <a:pt x="148" y="324"/>
                </a:lnTo>
                <a:moveTo>
                  <a:pt x="154" y="324"/>
                </a:moveTo>
                <a:lnTo>
                  <a:pt x="162" y="324"/>
                </a:lnTo>
                <a:moveTo>
                  <a:pt x="168" y="324"/>
                </a:moveTo>
                <a:lnTo>
                  <a:pt x="203" y="324"/>
                </a:lnTo>
                <a:moveTo>
                  <a:pt x="261" y="324"/>
                </a:moveTo>
                <a:lnTo>
                  <a:pt x="296" y="324"/>
                </a:lnTo>
                <a:moveTo>
                  <a:pt x="302" y="324"/>
                </a:moveTo>
                <a:lnTo>
                  <a:pt x="310" y="324"/>
                </a:lnTo>
                <a:moveTo>
                  <a:pt x="316" y="324"/>
                </a:moveTo>
                <a:lnTo>
                  <a:pt x="325" y="324"/>
                </a:lnTo>
                <a:moveTo>
                  <a:pt x="607" y="324"/>
                </a:moveTo>
                <a:lnTo>
                  <a:pt x="615" y="324"/>
                </a:lnTo>
                <a:moveTo>
                  <a:pt x="621" y="324"/>
                </a:moveTo>
                <a:lnTo>
                  <a:pt x="629" y="324"/>
                </a:lnTo>
                <a:moveTo>
                  <a:pt x="635" y="324"/>
                </a:moveTo>
                <a:lnTo>
                  <a:pt x="670" y="324"/>
                </a:lnTo>
                <a:moveTo>
                  <a:pt x="63" y="324"/>
                </a:moveTo>
                <a:lnTo>
                  <a:pt x="69" y="324"/>
                </a:lnTo>
                <a:moveTo>
                  <a:pt x="77" y="324"/>
                </a:moveTo>
                <a:lnTo>
                  <a:pt x="83" y="324"/>
                </a:lnTo>
                <a:moveTo>
                  <a:pt x="91" y="324"/>
                </a:moveTo>
                <a:lnTo>
                  <a:pt x="97" y="324"/>
                </a:lnTo>
                <a:moveTo>
                  <a:pt x="106" y="324"/>
                </a:moveTo>
                <a:lnTo>
                  <a:pt x="111" y="324"/>
                </a:lnTo>
                <a:moveTo>
                  <a:pt x="134" y="324"/>
                </a:moveTo>
                <a:lnTo>
                  <a:pt x="140" y="324"/>
                </a:lnTo>
                <a:moveTo>
                  <a:pt x="120" y="324"/>
                </a:moveTo>
                <a:lnTo>
                  <a:pt x="125" y="324"/>
                </a:lnTo>
                <a:moveTo>
                  <a:pt x="148" y="324"/>
                </a:moveTo>
                <a:lnTo>
                  <a:pt x="154" y="324"/>
                </a:lnTo>
                <a:moveTo>
                  <a:pt x="162" y="324"/>
                </a:moveTo>
                <a:lnTo>
                  <a:pt x="168" y="324"/>
                </a:lnTo>
                <a:moveTo>
                  <a:pt x="296" y="324"/>
                </a:moveTo>
                <a:lnTo>
                  <a:pt x="302" y="324"/>
                </a:lnTo>
                <a:moveTo>
                  <a:pt x="310" y="324"/>
                </a:moveTo>
                <a:lnTo>
                  <a:pt x="316" y="324"/>
                </a:lnTo>
                <a:moveTo>
                  <a:pt x="325" y="324"/>
                </a:moveTo>
                <a:lnTo>
                  <a:pt x="330" y="324"/>
                </a:lnTo>
                <a:moveTo>
                  <a:pt x="601" y="324"/>
                </a:moveTo>
                <a:lnTo>
                  <a:pt x="607" y="324"/>
                </a:lnTo>
                <a:moveTo>
                  <a:pt x="615" y="324"/>
                </a:moveTo>
                <a:lnTo>
                  <a:pt x="621" y="324"/>
                </a:lnTo>
                <a:moveTo>
                  <a:pt x="629" y="324"/>
                </a:moveTo>
                <a:lnTo>
                  <a:pt x="635" y="324"/>
                </a:lnTo>
                <a:moveTo>
                  <a:pt x="677" y="291"/>
                </a:moveTo>
                <a:lnTo>
                  <a:pt x="670" y="291"/>
                </a:lnTo>
                <a:moveTo>
                  <a:pt x="261" y="291"/>
                </a:moveTo>
                <a:lnTo>
                  <a:pt x="254" y="291"/>
                </a:lnTo>
                <a:moveTo>
                  <a:pt x="210" y="291"/>
                </a:moveTo>
                <a:lnTo>
                  <a:pt x="203" y="291"/>
                </a:lnTo>
                <a:moveTo>
                  <a:pt x="28" y="291"/>
                </a:moveTo>
                <a:lnTo>
                  <a:pt x="21" y="291"/>
                </a:lnTo>
                <a:moveTo>
                  <a:pt x="635" y="277"/>
                </a:moveTo>
                <a:lnTo>
                  <a:pt x="629" y="277"/>
                </a:lnTo>
                <a:moveTo>
                  <a:pt x="621" y="277"/>
                </a:moveTo>
                <a:lnTo>
                  <a:pt x="615" y="277"/>
                </a:lnTo>
                <a:moveTo>
                  <a:pt x="607" y="277"/>
                </a:moveTo>
                <a:lnTo>
                  <a:pt x="601" y="277"/>
                </a:lnTo>
                <a:moveTo>
                  <a:pt x="330" y="277"/>
                </a:moveTo>
                <a:lnTo>
                  <a:pt x="325" y="277"/>
                </a:lnTo>
                <a:moveTo>
                  <a:pt x="316" y="277"/>
                </a:moveTo>
                <a:lnTo>
                  <a:pt x="310" y="277"/>
                </a:lnTo>
                <a:moveTo>
                  <a:pt x="302" y="277"/>
                </a:moveTo>
                <a:lnTo>
                  <a:pt x="296" y="277"/>
                </a:lnTo>
                <a:moveTo>
                  <a:pt x="168" y="277"/>
                </a:moveTo>
                <a:lnTo>
                  <a:pt x="162" y="277"/>
                </a:lnTo>
                <a:moveTo>
                  <a:pt x="154" y="277"/>
                </a:moveTo>
                <a:lnTo>
                  <a:pt x="148" y="277"/>
                </a:lnTo>
                <a:moveTo>
                  <a:pt x="140" y="277"/>
                </a:moveTo>
                <a:lnTo>
                  <a:pt x="134" y="277"/>
                </a:lnTo>
                <a:moveTo>
                  <a:pt x="125" y="277"/>
                </a:moveTo>
                <a:lnTo>
                  <a:pt x="120" y="277"/>
                </a:lnTo>
                <a:moveTo>
                  <a:pt x="111" y="277"/>
                </a:moveTo>
                <a:lnTo>
                  <a:pt x="106" y="277"/>
                </a:lnTo>
                <a:moveTo>
                  <a:pt x="97" y="277"/>
                </a:moveTo>
                <a:lnTo>
                  <a:pt x="91" y="277"/>
                </a:lnTo>
                <a:moveTo>
                  <a:pt x="83" y="277"/>
                </a:moveTo>
                <a:lnTo>
                  <a:pt x="77" y="277"/>
                </a:lnTo>
                <a:moveTo>
                  <a:pt x="69" y="277"/>
                </a:moveTo>
                <a:lnTo>
                  <a:pt x="63" y="277"/>
                </a:lnTo>
                <a:moveTo>
                  <a:pt x="635" y="276"/>
                </a:moveTo>
                <a:lnTo>
                  <a:pt x="629" y="276"/>
                </a:lnTo>
                <a:moveTo>
                  <a:pt x="621" y="276"/>
                </a:moveTo>
                <a:lnTo>
                  <a:pt x="615" y="276"/>
                </a:lnTo>
                <a:moveTo>
                  <a:pt x="607" y="276"/>
                </a:moveTo>
                <a:lnTo>
                  <a:pt x="601" y="276"/>
                </a:lnTo>
                <a:moveTo>
                  <a:pt x="330" y="276"/>
                </a:moveTo>
                <a:lnTo>
                  <a:pt x="325" y="276"/>
                </a:lnTo>
                <a:moveTo>
                  <a:pt x="316" y="276"/>
                </a:moveTo>
                <a:lnTo>
                  <a:pt x="310" y="276"/>
                </a:lnTo>
                <a:moveTo>
                  <a:pt x="302" y="276"/>
                </a:moveTo>
                <a:lnTo>
                  <a:pt x="296" y="276"/>
                </a:lnTo>
                <a:moveTo>
                  <a:pt x="168" y="276"/>
                </a:moveTo>
                <a:lnTo>
                  <a:pt x="162" y="276"/>
                </a:lnTo>
                <a:moveTo>
                  <a:pt x="154" y="276"/>
                </a:moveTo>
                <a:lnTo>
                  <a:pt x="148" y="276"/>
                </a:lnTo>
                <a:moveTo>
                  <a:pt x="140" y="276"/>
                </a:moveTo>
                <a:lnTo>
                  <a:pt x="134" y="276"/>
                </a:lnTo>
                <a:moveTo>
                  <a:pt x="125" y="276"/>
                </a:moveTo>
                <a:lnTo>
                  <a:pt x="120" y="276"/>
                </a:lnTo>
                <a:moveTo>
                  <a:pt x="111" y="276"/>
                </a:moveTo>
                <a:lnTo>
                  <a:pt x="106" y="276"/>
                </a:lnTo>
                <a:moveTo>
                  <a:pt x="97" y="276"/>
                </a:moveTo>
                <a:lnTo>
                  <a:pt x="91" y="276"/>
                </a:lnTo>
                <a:moveTo>
                  <a:pt x="83" y="276"/>
                </a:moveTo>
                <a:lnTo>
                  <a:pt x="77" y="276"/>
                </a:lnTo>
                <a:moveTo>
                  <a:pt x="69" y="276"/>
                </a:moveTo>
                <a:lnTo>
                  <a:pt x="63" y="276"/>
                </a:lnTo>
                <a:moveTo>
                  <a:pt x="658" y="274"/>
                </a:moveTo>
                <a:lnTo>
                  <a:pt x="649" y="274"/>
                </a:lnTo>
                <a:moveTo>
                  <a:pt x="644" y="274"/>
                </a:moveTo>
                <a:lnTo>
                  <a:pt x="635" y="274"/>
                </a:lnTo>
                <a:moveTo>
                  <a:pt x="629" y="274"/>
                </a:moveTo>
                <a:lnTo>
                  <a:pt x="621" y="274"/>
                </a:lnTo>
                <a:moveTo>
                  <a:pt x="615" y="274"/>
                </a:moveTo>
                <a:lnTo>
                  <a:pt x="607" y="274"/>
                </a:lnTo>
                <a:moveTo>
                  <a:pt x="325" y="274"/>
                </a:moveTo>
                <a:lnTo>
                  <a:pt x="316" y="274"/>
                </a:lnTo>
                <a:moveTo>
                  <a:pt x="296" y="274"/>
                </a:moveTo>
                <a:lnTo>
                  <a:pt x="288" y="274"/>
                </a:lnTo>
                <a:moveTo>
                  <a:pt x="310" y="274"/>
                </a:moveTo>
                <a:lnTo>
                  <a:pt x="302" y="274"/>
                </a:lnTo>
                <a:moveTo>
                  <a:pt x="282" y="274"/>
                </a:moveTo>
                <a:lnTo>
                  <a:pt x="273" y="274"/>
                </a:lnTo>
                <a:moveTo>
                  <a:pt x="191" y="274"/>
                </a:moveTo>
                <a:lnTo>
                  <a:pt x="182" y="274"/>
                </a:lnTo>
                <a:moveTo>
                  <a:pt x="177" y="274"/>
                </a:moveTo>
                <a:lnTo>
                  <a:pt x="168" y="274"/>
                </a:lnTo>
                <a:moveTo>
                  <a:pt x="162" y="274"/>
                </a:moveTo>
                <a:lnTo>
                  <a:pt x="154" y="274"/>
                </a:lnTo>
                <a:moveTo>
                  <a:pt x="148" y="274"/>
                </a:moveTo>
                <a:lnTo>
                  <a:pt x="140" y="274"/>
                </a:lnTo>
                <a:moveTo>
                  <a:pt x="134" y="274"/>
                </a:moveTo>
                <a:lnTo>
                  <a:pt x="125" y="274"/>
                </a:lnTo>
                <a:moveTo>
                  <a:pt x="120" y="274"/>
                </a:moveTo>
                <a:lnTo>
                  <a:pt x="111" y="274"/>
                </a:lnTo>
                <a:moveTo>
                  <a:pt x="106" y="274"/>
                </a:moveTo>
                <a:lnTo>
                  <a:pt x="97" y="274"/>
                </a:lnTo>
                <a:moveTo>
                  <a:pt x="91" y="274"/>
                </a:moveTo>
                <a:lnTo>
                  <a:pt x="83" y="274"/>
                </a:lnTo>
                <a:moveTo>
                  <a:pt x="77" y="274"/>
                </a:moveTo>
                <a:lnTo>
                  <a:pt x="69" y="274"/>
                </a:lnTo>
                <a:moveTo>
                  <a:pt x="63" y="274"/>
                </a:moveTo>
                <a:lnTo>
                  <a:pt x="54" y="274"/>
                </a:lnTo>
                <a:moveTo>
                  <a:pt x="49" y="274"/>
                </a:moveTo>
                <a:lnTo>
                  <a:pt x="40" y="274"/>
                </a:lnTo>
                <a:moveTo>
                  <a:pt x="21" y="250"/>
                </a:moveTo>
                <a:lnTo>
                  <a:pt x="28" y="250"/>
                </a:lnTo>
                <a:moveTo>
                  <a:pt x="203" y="250"/>
                </a:moveTo>
                <a:lnTo>
                  <a:pt x="210" y="250"/>
                </a:lnTo>
                <a:moveTo>
                  <a:pt x="254" y="250"/>
                </a:moveTo>
                <a:lnTo>
                  <a:pt x="261" y="250"/>
                </a:lnTo>
                <a:moveTo>
                  <a:pt x="670" y="250"/>
                </a:moveTo>
                <a:lnTo>
                  <a:pt x="677" y="250"/>
                </a:lnTo>
                <a:moveTo>
                  <a:pt x="28" y="243"/>
                </a:moveTo>
                <a:lnTo>
                  <a:pt x="51" y="243"/>
                </a:lnTo>
                <a:moveTo>
                  <a:pt x="180" y="243"/>
                </a:moveTo>
                <a:lnTo>
                  <a:pt x="203" y="243"/>
                </a:lnTo>
                <a:moveTo>
                  <a:pt x="261" y="243"/>
                </a:moveTo>
                <a:lnTo>
                  <a:pt x="285" y="243"/>
                </a:lnTo>
                <a:moveTo>
                  <a:pt x="646" y="243"/>
                </a:moveTo>
                <a:lnTo>
                  <a:pt x="670" y="243"/>
                </a:lnTo>
                <a:moveTo>
                  <a:pt x="28" y="223"/>
                </a:moveTo>
                <a:lnTo>
                  <a:pt x="70" y="223"/>
                </a:lnTo>
                <a:moveTo>
                  <a:pt x="161" y="223"/>
                </a:moveTo>
                <a:lnTo>
                  <a:pt x="203" y="223"/>
                </a:lnTo>
                <a:moveTo>
                  <a:pt x="261" y="223"/>
                </a:moveTo>
                <a:lnTo>
                  <a:pt x="304" y="223"/>
                </a:lnTo>
                <a:moveTo>
                  <a:pt x="628" y="223"/>
                </a:moveTo>
                <a:lnTo>
                  <a:pt x="670" y="223"/>
                </a:lnTo>
                <a:moveTo>
                  <a:pt x="628" y="222"/>
                </a:moveTo>
                <a:lnTo>
                  <a:pt x="537" y="222"/>
                </a:lnTo>
                <a:moveTo>
                  <a:pt x="394" y="222"/>
                </a:moveTo>
                <a:lnTo>
                  <a:pt x="304" y="222"/>
                </a:lnTo>
                <a:moveTo>
                  <a:pt x="161" y="222"/>
                </a:moveTo>
                <a:lnTo>
                  <a:pt x="70" y="222"/>
                </a:lnTo>
                <a:moveTo>
                  <a:pt x="70" y="202"/>
                </a:moveTo>
                <a:lnTo>
                  <a:pt x="86" y="202"/>
                </a:lnTo>
                <a:moveTo>
                  <a:pt x="145" y="202"/>
                </a:moveTo>
                <a:lnTo>
                  <a:pt x="161" y="202"/>
                </a:lnTo>
                <a:moveTo>
                  <a:pt x="304" y="202"/>
                </a:moveTo>
                <a:lnTo>
                  <a:pt x="320" y="202"/>
                </a:lnTo>
                <a:moveTo>
                  <a:pt x="612" y="202"/>
                </a:moveTo>
                <a:lnTo>
                  <a:pt x="628" y="202"/>
                </a:lnTo>
                <a:moveTo>
                  <a:pt x="86" y="188"/>
                </a:moveTo>
                <a:lnTo>
                  <a:pt x="145" y="188"/>
                </a:lnTo>
                <a:moveTo>
                  <a:pt x="320" y="188"/>
                </a:moveTo>
                <a:lnTo>
                  <a:pt x="378" y="188"/>
                </a:lnTo>
                <a:moveTo>
                  <a:pt x="553" y="188"/>
                </a:moveTo>
                <a:lnTo>
                  <a:pt x="612" y="188"/>
                </a:lnTo>
                <a:moveTo>
                  <a:pt x="695" y="174"/>
                </a:moveTo>
                <a:lnTo>
                  <a:pt x="469" y="174"/>
                </a:lnTo>
                <a:moveTo>
                  <a:pt x="462" y="174"/>
                </a:moveTo>
                <a:lnTo>
                  <a:pt x="236" y="174"/>
                </a:lnTo>
                <a:moveTo>
                  <a:pt x="229" y="174"/>
                </a:moveTo>
                <a:lnTo>
                  <a:pt x="2" y="174"/>
                </a:lnTo>
                <a:moveTo>
                  <a:pt x="697" y="159"/>
                </a:moveTo>
                <a:lnTo>
                  <a:pt x="469" y="159"/>
                </a:lnTo>
                <a:moveTo>
                  <a:pt x="463" y="159"/>
                </a:moveTo>
                <a:lnTo>
                  <a:pt x="236" y="159"/>
                </a:lnTo>
                <a:moveTo>
                  <a:pt x="230" y="159"/>
                </a:moveTo>
                <a:lnTo>
                  <a:pt x="2" y="159"/>
                </a:lnTo>
                <a:moveTo>
                  <a:pt x="574" y="152"/>
                </a:moveTo>
                <a:lnTo>
                  <a:pt x="697" y="152"/>
                </a:lnTo>
                <a:moveTo>
                  <a:pt x="608" y="135"/>
                </a:moveTo>
                <a:lnTo>
                  <a:pt x="679" y="135"/>
                </a:lnTo>
                <a:moveTo>
                  <a:pt x="0" y="124"/>
                </a:moveTo>
                <a:lnTo>
                  <a:pt x="227" y="124"/>
                </a:lnTo>
                <a:moveTo>
                  <a:pt x="240" y="124"/>
                </a:moveTo>
                <a:lnTo>
                  <a:pt x="468" y="124"/>
                </a:lnTo>
                <a:moveTo>
                  <a:pt x="679" y="78"/>
                </a:moveTo>
                <a:lnTo>
                  <a:pt x="608" y="78"/>
                </a:lnTo>
                <a:moveTo>
                  <a:pt x="697" y="60"/>
                </a:moveTo>
                <a:lnTo>
                  <a:pt x="590" y="60"/>
                </a:lnTo>
                <a:moveTo>
                  <a:pt x="559" y="49"/>
                </a:moveTo>
                <a:lnTo>
                  <a:pt x="537" y="49"/>
                </a:lnTo>
                <a:moveTo>
                  <a:pt x="512" y="49"/>
                </a:moveTo>
                <a:lnTo>
                  <a:pt x="491" y="49"/>
                </a:lnTo>
                <a:moveTo>
                  <a:pt x="574" y="8"/>
                </a:moveTo>
                <a:lnTo>
                  <a:pt x="475" y="8"/>
                </a:lnTo>
                <a:moveTo>
                  <a:pt x="697" y="1"/>
                </a:moveTo>
                <a:lnTo>
                  <a:pt x="487" y="1"/>
                </a:lnTo>
                <a:moveTo>
                  <a:pt x="190" y="271"/>
                </a:moveTo>
                <a:cubicBezTo>
                  <a:pt x="188" y="270"/>
                  <a:pt x="187" y="269"/>
                  <a:pt x="185" y="270"/>
                </a:cubicBezTo>
                <a:cubicBezTo>
                  <a:pt x="183" y="271"/>
                  <a:pt x="182" y="272"/>
                  <a:pt x="182" y="274"/>
                </a:cubicBezTo>
                <a:moveTo>
                  <a:pt x="161" y="271"/>
                </a:moveTo>
                <a:cubicBezTo>
                  <a:pt x="160" y="270"/>
                  <a:pt x="158" y="269"/>
                  <a:pt x="157" y="270"/>
                </a:cubicBezTo>
                <a:cubicBezTo>
                  <a:pt x="155" y="271"/>
                  <a:pt x="154" y="272"/>
                  <a:pt x="154" y="274"/>
                </a:cubicBezTo>
                <a:moveTo>
                  <a:pt x="147" y="271"/>
                </a:moveTo>
                <a:cubicBezTo>
                  <a:pt x="146" y="270"/>
                  <a:pt x="144" y="269"/>
                  <a:pt x="142" y="270"/>
                </a:cubicBezTo>
                <a:cubicBezTo>
                  <a:pt x="141" y="271"/>
                  <a:pt x="140" y="272"/>
                  <a:pt x="140" y="274"/>
                </a:cubicBezTo>
                <a:moveTo>
                  <a:pt x="133" y="271"/>
                </a:moveTo>
                <a:cubicBezTo>
                  <a:pt x="131" y="270"/>
                  <a:pt x="130" y="269"/>
                  <a:pt x="128" y="270"/>
                </a:cubicBezTo>
                <a:cubicBezTo>
                  <a:pt x="126" y="271"/>
                  <a:pt x="125" y="272"/>
                  <a:pt x="125" y="274"/>
                </a:cubicBezTo>
                <a:moveTo>
                  <a:pt x="118" y="271"/>
                </a:moveTo>
                <a:cubicBezTo>
                  <a:pt x="117" y="270"/>
                  <a:pt x="115" y="269"/>
                  <a:pt x="114" y="270"/>
                </a:cubicBezTo>
                <a:cubicBezTo>
                  <a:pt x="112" y="271"/>
                  <a:pt x="111" y="272"/>
                  <a:pt x="111" y="274"/>
                </a:cubicBezTo>
                <a:moveTo>
                  <a:pt x="90" y="271"/>
                </a:moveTo>
                <a:cubicBezTo>
                  <a:pt x="89" y="270"/>
                  <a:pt x="87" y="269"/>
                  <a:pt x="85" y="270"/>
                </a:cubicBezTo>
                <a:cubicBezTo>
                  <a:pt x="84" y="271"/>
                  <a:pt x="83" y="272"/>
                  <a:pt x="83" y="274"/>
                </a:cubicBezTo>
                <a:moveTo>
                  <a:pt x="76" y="271"/>
                </a:moveTo>
                <a:cubicBezTo>
                  <a:pt x="75" y="270"/>
                  <a:pt x="73" y="269"/>
                  <a:pt x="71" y="270"/>
                </a:cubicBezTo>
                <a:cubicBezTo>
                  <a:pt x="70" y="271"/>
                  <a:pt x="69" y="272"/>
                  <a:pt x="69" y="274"/>
                </a:cubicBezTo>
                <a:moveTo>
                  <a:pt x="62" y="271"/>
                </a:moveTo>
                <a:cubicBezTo>
                  <a:pt x="60" y="270"/>
                  <a:pt x="58" y="269"/>
                  <a:pt x="57" y="270"/>
                </a:cubicBezTo>
                <a:cubicBezTo>
                  <a:pt x="55" y="271"/>
                  <a:pt x="54" y="272"/>
                  <a:pt x="54" y="274"/>
                </a:cubicBezTo>
                <a:moveTo>
                  <a:pt x="177" y="274"/>
                </a:moveTo>
                <a:cubicBezTo>
                  <a:pt x="177" y="273"/>
                  <a:pt x="176" y="272"/>
                  <a:pt x="176" y="271"/>
                </a:cubicBezTo>
                <a:moveTo>
                  <a:pt x="175" y="271"/>
                </a:moveTo>
                <a:cubicBezTo>
                  <a:pt x="174" y="270"/>
                  <a:pt x="172" y="269"/>
                  <a:pt x="171" y="270"/>
                </a:cubicBezTo>
                <a:cubicBezTo>
                  <a:pt x="169" y="271"/>
                  <a:pt x="168" y="272"/>
                  <a:pt x="168" y="274"/>
                </a:cubicBezTo>
                <a:moveTo>
                  <a:pt x="191" y="274"/>
                </a:moveTo>
                <a:cubicBezTo>
                  <a:pt x="191" y="273"/>
                  <a:pt x="190" y="272"/>
                  <a:pt x="190" y="271"/>
                </a:cubicBezTo>
                <a:moveTo>
                  <a:pt x="49" y="274"/>
                </a:moveTo>
                <a:cubicBezTo>
                  <a:pt x="49" y="273"/>
                  <a:pt x="48" y="272"/>
                  <a:pt x="47" y="271"/>
                </a:cubicBezTo>
                <a:moveTo>
                  <a:pt x="47" y="271"/>
                </a:moveTo>
                <a:cubicBezTo>
                  <a:pt x="46" y="270"/>
                  <a:pt x="44" y="269"/>
                  <a:pt x="43" y="270"/>
                </a:cubicBezTo>
                <a:cubicBezTo>
                  <a:pt x="41" y="271"/>
                  <a:pt x="40" y="272"/>
                  <a:pt x="40" y="274"/>
                </a:cubicBezTo>
                <a:moveTo>
                  <a:pt x="162" y="274"/>
                </a:moveTo>
                <a:cubicBezTo>
                  <a:pt x="162" y="273"/>
                  <a:pt x="162" y="272"/>
                  <a:pt x="161" y="271"/>
                </a:cubicBezTo>
                <a:moveTo>
                  <a:pt x="148" y="274"/>
                </a:moveTo>
                <a:cubicBezTo>
                  <a:pt x="148" y="273"/>
                  <a:pt x="148" y="272"/>
                  <a:pt x="147" y="271"/>
                </a:cubicBezTo>
                <a:moveTo>
                  <a:pt x="134" y="274"/>
                </a:moveTo>
                <a:cubicBezTo>
                  <a:pt x="134" y="273"/>
                  <a:pt x="134" y="272"/>
                  <a:pt x="133" y="271"/>
                </a:cubicBezTo>
                <a:moveTo>
                  <a:pt x="120" y="274"/>
                </a:moveTo>
                <a:cubicBezTo>
                  <a:pt x="120" y="273"/>
                  <a:pt x="119" y="272"/>
                  <a:pt x="119" y="271"/>
                </a:cubicBezTo>
                <a:moveTo>
                  <a:pt x="106" y="274"/>
                </a:moveTo>
                <a:cubicBezTo>
                  <a:pt x="106" y="273"/>
                  <a:pt x="105" y="272"/>
                  <a:pt x="104" y="271"/>
                </a:cubicBezTo>
                <a:moveTo>
                  <a:pt x="104" y="271"/>
                </a:moveTo>
                <a:cubicBezTo>
                  <a:pt x="103" y="270"/>
                  <a:pt x="101" y="269"/>
                  <a:pt x="100" y="270"/>
                </a:cubicBezTo>
                <a:cubicBezTo>
                  <a:pt x="98" y="271"/>
                  <a:pt x="97" y="272"/>
                  <a:pt x="97" y="274"/>
                </a:cubicBezTo>
                <a:moveTo>
                  <a:pt x="91" y="274"/>
                </a:moveTo>
                <a:cubicBezTo>
                  <a:pt x="91" y="273"/>
                  <a:pt x="91" y="272"/>
                  <a:pt x="90" y="271"/>
                </a:cubicBezTo>
                <a:moveTo>
                  <a:pt x="77" y="274"/>
                </a:moveTo>
                <a:cubicBezTo>
                  <a:pt x="77" y="273"/>
                  <a:pt x="77" y="272"/>
                  <a:pt x="76" y="271"/>
                </a:cubicBezTo>
                <a:moveTo>
                  <a:pt x="63" y="274"/>
                </a:moveTo>
                <a:cubicBezTo>
                  <a:pt x="63" y="273"/>
                  <a:pt x="62" y="272"/>
                  <a:pt x="62" y="271"/>
                </a:cubicBezTo>
                <a:moveTo>
                  <a:pt x="323" y="271"/>
                </a:moveTo>
                <a:cubicBezTo>
                  <a:pt x="322" y="270"/>
                  <a:pt x="320" y="269"/>
                  <a:pt x="319" y="270"/>
                </a:cubicBezTo>
                <a:cubicBezTo>
                  <a:pt x="317" y="271"/>
                  <a:pt x="316" y="272"/>
                  <a:pt x="316" y="274"/>
                </a:cubicBezTo>
                <a:moveTo>
                  <a:pt x="309" y="271"/>
                </a:moveTo>
                <a:cubicBezTo>
                  <a:pt x="308" y="270"/>
                  <a:pt x="306" y="269"/>
                  <a:pt x="305" y="270"/>
                </a:cubicBezTo>
                <a:cubicBezTo>
                  <a:pt x="303" y="271"/>
                  <a:pt x="302" y="272"/>
                  <a:pt x="302" y="274"/>
                </a:cubicBezTo>
                <a:moveTo>
                  <a:pt x="295" y="271"/>
                </a:moveTo>
                <a:cubicBezTo>
                  <a:pt x="294" y="270"/>
                  <a:pt x="292" y="269"/>
                  <a:pt x="290" y="270"/>
                </a:cubicBezTo>
                <a:cubicBezTo>
                  <a:pt x="289" y="271"/>
                  <a:pt x="288" y="272"/>
                  <a:pt x="288" y="274"/>
                </a:cubicBezTo>
                <a:moveTo>
                  <a:pt x="282" y="274"/>
                </a:moveTo>
                <a:cubicBezTo>
                  <a:pt x="282" y="273"/>
                  <a:pt x="282" y="272"/>
                  <a:pt x="281" y="271"/>
                </a:cubicBezTo>
                <a:moveTo>
                  <a:pt x="281" y="271"/>
                </a:moveTo>
                <a:cubicBezTo>
                  <a:pt x="280" y="270"/>
                  <a:pt x="278" y="269"/>
                  <a:pt x="276" y="270"/>
                </a:cubicBezTo>
                <a:cubicBezTo>
                  <a:pt x="275" y="271"/>
                  <a:pt x="273" y="272"/>
                  <a:pt x="273" y="274"/>
                </a:cubicBezTo>
                <a:moveTo>
                  <a:pt x="325" y="274"/>
                </a:moveTo>
                <a:cubicBezTo>
                  <a:pt x="325" y="273"/>
                  <a:pt x="324" y="272"/>
                  <a:pt x="324" y="271"/>
                </a:cubicBezTo>
                <a:moveTo>
                  <a:pt x="310" y="274"/>
                </a:moveTo>
                <a:cubicBezTo>
                  <a:pt x="310" y="273"/>
                  <a:pt x="310" y="272"/>
                  <a:pt x="309" y="271"/>
                </a:cubicBezTo>
                <a:moveTo>
                  <a:pt x="296" y="274"/>
                </a:moveTo>
                <a:cubicBezTo>
                  <a:pt x="296" y="273"/>
                  <a:pt x="296" y="272"/>
                  <a:pt x="295" y="271"/>
                </a:cubicBezTo>
                <a:moveTo>
                  <a:pt x="656" y="271"/>
                </a:moveTo>
                <a:cubicBezTo>
                  <a:pt x="655" y="270"/>
                  <a:pt x="653" y="269"/>
                  <a:pt x="652" y="270"/>
                </a:cubicBezTo>
                <a:cubicBezTo>
                  <a:pt x="650" y="271"/>
                  <a:pt x="649" y="272"/>
                  <a:pt x="649" y="274"/>
                </a:cubicBezTo>
                <a:moveTo>
                  <a:pt x="628" y="271"/>
                </a:moveTo>
                <a:cubicBezTo>
                  <a:pt x="627" y="270"/>
                  <a:pt x="625" y="269"/>
                  <a:pt x="623" y="270"/>
                </a:cubicBezTo>
                <a:cubicBezTo>
                  <a:pt x="622" y="271"/>
                  <a:pt x="621" y="272"/>
                  <a:pt x="621" y="274"/>
                </a:cubicBezTo>
                <a:moveTo>
                  <a:pt x="614" y="271"/>
                </a:moveTo>
                <a:cubicBezTo>
                  <a:pt x="613" y="270"/>
                  <a:pt x="611" y="269"/>
                  <a:pt x="609" y="270"/>
                </a:cubicBezTo>
                <a:cubicBezTo>
                  <a:pt x="608" y="271"/>
                  <a:pt x="607" y="272"/>
                  <a:pt x="607" y="274"/>
                </a:cubicBezTo>
                <a:moveTo>
                  <a:pt x="644" y="274"/>
                </a:moveTo>
                <a:cubicBezTo>
                  <a:pt x="644" y="273"/>
                  <a:pt x="643" y="272"/>
                  <a:pt x="642" y="271"/>
                </a:cubicBezTo>
                <a:moveTo>
                  <a:pt x="642" y="271"/>
                </a:moveTo>
                <a:cubicBezTo>
                  <a:pt x="641" y="270"/>
                  <a:pt x="639" y="269"/>
                  <a:pt x="638" y="270"/>
                </a:cubicBezTo>
                <a:cubicBezTo>
                  <a:pt x="636" y="271"/>
                  <a:pt x="635" y="272"/>
                  <a:pt x="635" y="274"/>
                </a:cubicBezTo>
                <a:moveTo>
                  <a:pt x="658" y="274"/>
                </a:moveTo>
                <a:cubicBezTo>
                  <a:pt x="658" y="273"/>
                  <a:pt x="657" y="272"/>
                  <a:pt x="657" y="271"/>
                </a:cubicBezTo>
                <a:moveTo>
                  <a:pt x="629" y="274"/>
                </a:moveTo>
                <a:cubicBezTo>
                  <a:pt x="629" y="273"/>
                  <a:pt x="629" y="272"/>
                  <a:pt x="628" y="271"/>
                </a:cubicBezTo>
                <a:moveTo>
                  <a:pt x="615" y="274"/>
                </a:moveTo>
                <a:cubicBezTo>
                  <a:pt x="615" y="273"/>
                  <a:pt x="615" y="272"/>
                  <a:pt x="614" y="271"/>
                </a:cubicBezTo>
                <a:moveTo>
                  <a:pt x="601" y="274"/>
                </a:moveTo>
                <a:cubicBezTo>
                  <a:pt x="601" y="273"/>
                  <a:pt x="600" y="272"/>
                  <a:pt x="600" y="27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4" name="path 1624"/>
          <p:cNvSpPr/>
          <p:nvPr/>
        </p:nvSpPr>
        <p:spPr>
          <a:xfrm>
            <a:off x="1839073" y="2335021"/>
            <a:ext cx="302050" cy="302080"/>
          </a:xfrm>
          <a:custGeom>
            <a:avLst/>
            <a:gdLst/>
            <a:ahLst/>
            <a:cxnLst/>
            <a:rect l="0" t="0" r="0" b="0"/>
            <a:pathLst>
              <a:path w="475" h="475">
                <a:moveTo>
                  <a:pt x="1" y="300"/>
                </a:moveTo>
                <a:lnTo>
                  <a:pt x="4" y="297"/>
                </a:lnTo>
                <a:moveTo>
                  <a:pt x="474" y="174"/>
                </a:moveTo>
                <a:lnTo>
                  <a:pt x="471" y="178"/>
                </a:lnTo>
                <a:moveTo>
                  <a:pt x="8" y="300"/>
                </a:moveTo>
                <a:lnTo>
                  <a:pt x="5" y="303"/>
                </a:lnTo>
                <a:moveTo>
                  <a:pt x="466" y="175"/>
                </a:moveTo>
                <a:lnTo>
                  <a:pt x="469" y="172"/>
                </a:lnTo>
                <a:moveTo>
                  <a:pt x="43" y="377"/>
                </a:moveTo>
                <a:lnTo>
                  <a:pt x="51" y="370"/>
                </a:lnTo>
                <a:moveTo>
                  <a:pt x="431" y="97"/>
                </a:moveTo>
                <a:lnTo>
                  <a:pt x="424" y="105"/>
                </a:lnTo>
                <a:moveTo>
                  <a:pt x="52" y="380"/>
                </a:moveTo>
                <a:lnTo>
                  <a:pt x="50" y="382"/>
                </a:lnTo>
                <a:moveTo>
                  <a:pt x="422" y="95"/>
                </a:moveTo>
                <a:lnTo>
                  <a:pt x="425" y="92"/>
                </a:lnTo>
                <a:moveTo>
                  <a:pt x="386" y="48"/>
                </a:moveTo>
                <a:lnTo>
                  <a:pt x="383" y="51"/>
                </a:lnTo>
                <a:moveTo>
                  <a:pt x="51" y="384"/>
                </a:moveTo>
                <a:lnTo>
                  <a:pt x="48" y="386"/>
                </a:lnTo>
                <a:moveTo>
                  <a:pt x="88" y="427"/>
                </a:moveTo>
                <a:lnTo>
                  <a:pt x="91" y="424"/>
                </a:lnTo>
                <a:moveTo>
                  <a:pt x="424" y="91"/>
                </a:moveTo>
                <a:lnTo>
                  <a:pt x="427" y="88"/>
                </a:lnTo>
                <a:moveTo>
                  <a:pt x="322" y="257"/>
                </a:moveTo>
                <a:lnTo>
                  <a:pt x="326" y="253"/>
                </a:lnTo>
                <a:moveTo>
                  <a:pt x="382" y="50"/>
                </a:moveTo>
                <a:lnTo>
                  <a:pt x="379" y="52"/>
                </a:lnTo>
                <a:moveTo>
                  <a:pt x="92" y="425"/>
                </a:moveTo>
                <a:lnTo>
                  <a:pt x="95" y="422"/>
                </a:lnTo>
                <a:moveTo>
                  <a:pt x="370" y="51"/>
                </a:moveTo>
                <a:lnTo>
                  <a:pt x="377" y="43"/>
                </a:lnTo>
                <a:moveTo>
                  <a:pt x="105" y="424"/>
                </a:moveTo>
                <a:lnTo>
                  <a:pt x="98" y="431"/>
                </a:lnTo>
                <a:moveTo>
                  <a:pt x="302" y="5"/>
                </a:moveTo>
                <a:lnTo>
                  <a:pt x="299" y="8"/>
                </a:lnTo>
                <a:moveTo>
                  <a:pt x="297" y="4"/>
                </a:moveTo>
                <a:lnTo>
                  <a:pt x="300" y="1"/>
                </a:lnTo>
                <a:moveTo>
                  <a:pt x="300" y="474"/>
                </a:moveTo>
                <a:lnTo>
                  <a:pt x="297" y="471"/>
                </a:lnTo>
                <a:moveTo>
                  <a:pt x="300" y="466"/>
                </a:moveTo>
                <a:lnTo>
                  <a:pt x="303" y="469"/>
                </a:lnTo>
                <a:moveTo>
                  <a:pt x="377" y="431"/>
                </a:moveTo>
                <a:lnTo>
                  <a:pt x="370" y="424"/>
                </a:lnTo>
                <a:moveTo>
                  <a:pt x="97" y="43"/>
                </a:moveTo>
                <a:lnTo>
                  <a:pt x="105" y="51"/>
                </a:lnTo>
                <a:moveTo>
                  <a:pt x="380" y="422"/>
                </a:moveTo>
                <a:lnTo>
                  <a:pt x="382" y="425"/>
                </a:lnTo>
                <a:moveTo>
                  <a:pt x="95" y="52"/>
                </a:moveTo>
                <a:lnTo>
                  <a:pt x="92" y="50"/>
                </a:lnTo>
                <a:moveTo>
                  <a:pt x="48" y="88"/>
                </a:moveTo>
                <a:lnTo>
                  <a:pt x="51" y="91"/>
                </a:lnTo>
                <a:moveTo>
                  <a:pt x="384" y="424"/>
                </a:moveTo>
                <a:lnTo>
                  <a:pt x="386" y="427"/>
                </a:lnTo>
                <a:moveTo>
                  <a:pt x="427" y="386"/>
                </a:moveTo>
                <a:lnTo>
                  <a:pt x="424" y="384"/>
                </a:lnTo>
                <a:moveTo>
                  <a:pt x="91" y="51"/>
                </a:moveTo>
                <a:lnTo>
                  <a:pt x="88" y="48"/>
                </a:lnTo>
                <a:moveTo>
                  <a:pt x="326" y="204"/>
                </a:moveTo>
                <a:lnTo>
                  <a:pt x="322" y="200"/>
                </a:lnTo>
                <a:moveTo>
                  <a:pt x="49" y="92"/>
                </a:moveTo>
                <a:lnTo>
                  <a:pt x="52" y="95"/>
                </a:lnTo>
                <a:moveTo>
                  <a:pt x="425" y="382"/>
                </a:moveTo>
                <a:lnTo>
                  <a:pt x="422" y="379"/>
                </a:lnTo>
                <a:moveTo>
                  <a:pt x="50" y="105"/>
                </a:moveTo>
                <a:lnTo>
                  <a:pt x="43" y="98"/>
                </a:lnTo>
                <a:moveTo>
                  <a:pt x="424" y="370"/>
                </a:moveTo>
                <a:lnTo>
                  <a:pt x="431" y="377"/>
                </a:lnTo>
                <a:moveTo>
                  <a:pt x="469" y="303"/>
                </a:moveTo>
                <a:lnTo>
                  <a:pt x="466" y="299"/>
                </a:lnTo>
                <a:moveTo>
                  <a:pt x="62" y="355"/>
                </a:moveTo>
                <a:lnTo>
                  <a:pt x="223" y="448"/>
                </a:lnTo>
                <a:moveTo>
                  <a:pt x="223" y="27"/>
                </a:moveTo>
                <a:lnTo>
                  <a:pt x="62" y="120"/>
                </a:lnTo>
                <a:moveTo>
                  <a:pt x="228" y="36"/>
                </a:moveTo>
                <a:lnTo>
                  <a:pt x="68" y="129"/>
                </a:lnTo>
                <a:moveTo>
                  <a:pt x="68" y="346"/>
                </a:moveTo>
                <a:lnTo>
                  <a:pt x="229" y="439"/>
                </a:lnTo>
                <a:moveTo>
                  <a:pt x="407" y="129"/>
                </a:moveTo>
                <a:lnTo>
                  <a:pt x="246" y="36"/>
                </a:lnTo>
                <a:moveTo>
                  <a:pt x="246" y="439"/>
                </a:moveTo>
                <a:lnTo>
                  <a:pt x="407" y="346"/>
                </a:lnTo>
                <a:moveTo>
                  <a:pt x="252" y="448"/>
                </a:moveTo>
                <a:lnTo>
                  <a:pt x="412" y="355"/>
                </a:lnTo>
                <a:moveTo>
                  <a:pt x="412" y="120"/>
                </a:moveTo>
                <a:lnTo>
                  <a:pt x="251" y="27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6" name="path 1626"/>
          <p:cNvSpPr/>
          <p:nvPr/>
        </p:nvSpPr>
        <p:spPr>
          <a:xfrm>
            <a:off x="1823948" y="2317697"/>
            <a:ext cx="320741" cy="322974"/>
          </a:xfrm>
          <a:custGeom>
            <a:avLst/>
            <a:gdLst/>
            <a:ahLst/>
            <a:cxnLst/>
            <a:rect l="0" t="0" r="0" b="0"/>
            <a:pathLst>
              <a:path w="505" h="508">
                <a:moveTo>
                  <a:pt x="1" y="58"/>
                </a:moveTo>
                <a:lnTo>
                  <a:pt x="1" y="442"/>
                </a:lnTo>
                <a:moveTo>
                  <a:pt x="5" y="442"/>
                </a:moveTo>
                <a:lnTo>
                  <a:pt x="5" y="58"/>
                </a:lnTo>
                <a:moveTo>
                  <a:pt x="58" y="499"/>
                </a:moveTo>
                <a:lnTo>
                  <a:pt x="58" y="495"/>
                </a:lnTo>
                <a:moveTo>
                  <a:pt x="58" y="5"/>
                </a:moveTo>
                <a:lnTo>
                  <a:pt x="58" y="1"/>
                </a:lnTo>
                <a:moveTo>
                  <a:pt x="138" y="477"/>
                </a:moveTo>
                <a:lnTo>
                  <a:pt x="138" y="472"/>
                </a:lnTo>
                <a:moveTo>
                  <a:pt x="384" y="53"/>
                </a:moveTo>
                <a:lnTo>
                  <a:pt x="384" y="57"/>
                </a:lnTo>
                <a:moveTo>
                  <a:pt x="143" y="471"/>
                </a:moveTo>
                <a:lnTo>
                  <a:pt x="143" y="475"/>
                </a:lnTo>
                <a:moveTo>
                  <a:pt x="379" y="59"/>
                </a:moveTo>
                <a:lnTo>
                  <a:pt x="379" y="55"/>
                </a:lnTo>
                <a:moveTo>
                  <a:pt x="223" y="501"/>
                </a:moveTo>
                <a:lnTo>
                  <a:pt x="223" y="490"/>
                </a:lnTo>
                <a:moveTo>
                  <a:pt x="299" y="29"/>
                </a:moveTo>
                <a:lnTo>
                  <a:pt x="299" y="39"/>
                </a:lnTo>
                <a:moveTo>
                  <a:pt x="231" y="496"/>
                </a:moveTo>
                <a:lnTo>
                  <a:pt x="231" y="500"/>
                </a:lnTo>
                <a:moveTo>
                  <a:pt x="291" y="33"/>
                </a:moveTo>
                <a:lnTo>
                  <a:pt x="291" y="29"/>
                </a:lnTo>
                <a:moveTo>
                  <a:pt x="72" y="172"/>
                </a:moveTo>
                <a:lnTo>
                  <a:pt x="72" y="358"/>
                </a:lnTo>
                <a:moveTo>
                  <a:pt x="83" y="358"/>
                </a:moveTo>
                <a:lnTo>
                  <a:pt x="82" y="172"/>
                </a:lnTo>
                <a:moveTo>
                  <a:pt x="168" y="284"/>
                </a:moveTo>
                <a:lnTo>
                  <a:pt x="168" y="301"/>
                </a:lnTo>
                <a:moveTo>
                  <a:pt x="170" y="284"/>
                </a:moveTo>
                <a:lnTo>
                  <a:pt x="170" y="306"/>
                </a:lnTo>
                <a:moveTo>
                  <a:pt x="205" y="227"/>
                </a:moveTo>
                <a:lnTo>
                  <a:pt x="205" y="189"/>
                </a:lnTo>
                <a:moveTo>
                  <a:pt x="206" y="227"/>
                </a:moveTo>
                <a:lnTo>
                  <a:pt x="206" y="226"/>
                </a:lnTo>
                <a:moveTo>
                  <a:pt x="208" y="226"/>
                </a:moveTo>
                <a:lnTo>
                  <a:pt x="208" y="227"/>
                </a:lnTo>
                <a:moveTo>
                  <a:pt x="225" y="226"/>
                </a:moveTo>
                <a:lnTo>
                  <a:pt x="225" y="227"/>
                </a:lnTo>
                <a:moveTo>
                  <a:pt x="228" y="226"/>
                </a:moveTo>
                <a:lnTo>
                  <a:pt x="228" y="227"/>
                </a:lnTo>
                <a:moveTo>
                  <a:pt x="231" y="226"/>
                </a:moveTo>
                <a:lnTo>
                  <a:pt x="231" y="227"/>
                </a:lnTo>
                <a:moveTo>
                  <a:pt x="233" y="504"/>
                </a:moveTo>
                <a:lnTo>
                  <a:pt x="233" y="500"/>
                </a:lnTo>
                <a:moveTo>
                  <a:pt x="233" y="29"/>
                </a:moveTo>
                <a:lnTo>
                  <a:pt x="233" y="25"/>
                </a:lnTo>
                <a:moveTo>
                  <a:pt x="236" y="361"/>
                </a:moveTo>
                <a:lnTo>
                  <a:pt x="236" y="342"/>
                </a:lnTo>
                <a:moveTo>
                  <a:pt x="242" y="342"/>
                </a:moveTo>
                <a:lnTo>
                  <a:pt x="242" y="362"/>
                </a:lnTo>
                <a:moveTo>
                  <a:pt x="244" y="226"/>
                </a:moveTo>
                <a:lnTo>
                  <a:pt x="244" y="227"/>
                </a:lnTo>
                <a:moveTo>
                  <a:pt x="247" y="227"/>
                </a:moveTo>
                <a:lnTo>
                  <a:pt x="247" y="226"/>
                </a:lnTo>
                <a:moveTo>
                  <a:pt x="247" y="478"/>
                </a:moveTo>
                <a:lnTo>
                  <a:pt x="247" y="475"/>
                </a:lnTo>
                <a:moveTo>
                  <a:pt x="247" y="54"/>
                </a:moveTo>
                <a:lnTo>
                  <a:pt x="247" y="52"/>
                </a:lnTo>
                <a:moveTo>
                  <a:pt x="249" y="226"/>
                </a:moveTo>
                <a:lnTo>
                  <a:pt x="249" y="227"/>
                </a:lnTo>
                <a:moveTo>
                  <a:pt x="259" y="364"/>
                </a:moveTo>
                <a:lnTo>
                  <a:pt x="259" y="342"/>
                </a:lnTo>
                <a:moveTo>
                  <a:pt x="264" y="342"/>
                </a:moveTo>
                <a:lnTo>
                  <a:pt x="264" y="364"/>
                </a:lnTo>
                <a:moveTo>
                  <a:pt x="268" y="226"/>
                </a:moveTo>
                <a:lnTo>
                  <a:pt x="268" y="227"/>
                </a:lnTo>
                <a:moveTo>
                  <a:pt x="272" y="227"/>
                </a:moveTo>
                <a:lnTo>
                  <a:pt x="272" y="226"/>
                </a:lnTo>
                <a:moveTo>
                  <a:pt x="275" y="52"/>
                </a:moveTo>
                <a:lnTo>
                  <a:pt x="275" y="54"/>
                </a:lnTo>
                <a:moveTo>
                  <a:pt x="275" y="475"/>
                </a:moveTo>
                <a:lnTo>
                  <a:pt x="275" y="478"/>
                </a:lnTo>
                <a:moveTo>
                  <a:pt x="276" y="226"/>
                </a:moveTo>
                <a:lnTo>
                  <a:pt x="276" y="227"/>
                </a:lnTo>
                <a:moveTo>
                  <a:pt x="290" y="25"/>
                </a:moveTo>
                <a:lnTo>
                  <a:pt x="290" y="29"/>
                </a:lnTo>
                <a:moveTo>
                  <a:pt x="290" y="500"/>
                </a:moveTo>
                <a:lnTo>
                  <a:pt x="290" y="504"/>
                </a:lnTo>
                <a:moveTo>
                  <a:pt x="291" y="226"/>
                </a:moveTo>
                <a:lnTo>
                  <a:pt x="291" y="227"/>
                </a:lnTo>
                <a:moveTo>
                  <a:pt x="294" y="226"/>
                </a:moveTo>
                <a:lnTo>
                  <a:pt x="294" y="227"/>
                </a:lnTo>
                <a:moveTo>
                  <a:pt x="296" y="227"/>
                </a:moveTo>
                <a:lnTo>
                  <a:pt x="296" y="189"/>
                </a:lnTo>
                <a:moveTo>
                  <a:pt x="307" y="227"/>
                </a:moveTo>
                <a:lnTo>
                  <a:pt x="307" y="203"/>
                </a:lnTo>
                <a:moveTo>
                  <a:pt x="330" y="284"/>
                </a:moveTo>
                <a:lnTo>
                  <a:pt x="330" y="337"/>
                </a:lnTo>
                <a:moveTo>
                  <a:pt x="332" y="306"/>
                </a:moveTo>
                <a:lnTo>
                  <a:pt x="332" y="284"/>
                </a:lnTo>
                <a:moveTo>
                  <a:pt x="346" y="227"/>
                </a:moveTo>
                <a:lnTo>
                  <a:pt x="346" y="284"/>
                </a:lnTo>
                <a:moveTo>
                  <a:pt x="350" y="280"/>
                </a:moveTo>
                <a:lnTo>
                  <a:pt x="350" y="232"/>
                </a:lnTo>
                <a:moveTo>
                  <a:pt x="351" y="284"/>
                </a:moveTo>
                <a:lnTo>
                  <a:pt x="351" y="227"/>
                </a:lnTo>
                <a:moveTo>
                  <a:pt x="231" y="29"/>
                </a:moveTo>
                <a:lnTo>
                  <a:pt x="231" y="33"/>
                </a:lnTo>
                <a:moveTo>
                  <a:pt x="292" y="500"/>
                </a:moveTo>
                <a:lnTo>
                  <a:pt x="292" y="496"/>
                </a:lnTo>
                <a:moveTo>
                  <a:pt x="223" y="39"/>
                </a:moveTo>
                <a:lnTo>
                  <a:pt x="223" y="29"/>
                </a:lnTo>
                <a:moveTo>
                  <a:pt x="300" y="490"/>
                </a:moveTo>
                <a:lnTo>
                  <a:pt x="299" y="501"/>
                </a:lnTo>
                <a:moveTo>
                  <a:pt x="143" y="55"/>
                </a:moveTo>
                <a:lnTo>
                  <a:pt x="143" y="59"/>
                </a:lnTo>
                <a:moveTo>
                  <a:pt x="379" y="475"/>
                </a:moveTo>
                <a:lnTo>
                  <a:pt x="379" y="470"/>
                </a:lnTo>
                <a:moveTo>
                  <a:pt x="138" y="57"/>
                </a:moveTo>
                <a:lnTo>
                  <a:pt x="138" y="53"/>
                </a:lnTo>
                <a:moveTo>
                  <a:pt x="384" y="472"/>
                </a:moveTo>
                <a:lnTo>
                  <a:pt x="384" y="476"/>
                </a:lnTo>
                <a:moveTo>
                  <a:pt x="67" y="413"/>
                </a:moveTo>
                <a:lnTo>
                  <a:pt x="68" y="409"/>
                </a:lnTo>
                <a:moveTo>
                  <a:pt x="73" y="410"/>
                </a:moveTo>
                <a:lnTo>
                  <a:pt x="72" y="414"/>
                </a:lnTo>
                <a:moveTo>
                  <a:pt x="72" y="116"/>
                </a:moveTo>
                <a:lnTo>
                  <a:pt x="73" y="120"/>
                </a:lnTo>
                <a:moveTo>
                  <a:pt x="68" y="120"/>
                </a:moveTo>
                <a:lnTo>
                  <a:pt x="66" y="116"/>
                </a:lnTo>
                <a:moveTo>
                  <a:pt x="440" y="172"/>
                </a:moveTo>
                <a:lnTo>
                  <a:pt x="440" y="357"/>
                </a:lnTo>
                <a:moveTo>
                  <a:pt x="442" y="1"/>
                </a:moveTo>
                <a:lnTo>
                  <a:pt x="442" y="5"/>
                </a:lnTo>
                <a:moveTo>
                  <a:pt x="442" y="495"/>
                </a:moveTo>
                <a:lnTo>
                  <a:pt x="442" y="499"/>
                </a:lnTo>
                <a:moveTo>
                  <a:pt x="451" y="357"/>
                </a:moveTo>
                <a:lnTo>
                  <a:pt x="450" y="172"/>
                </a:lnTo>
                <a:moveTo>
                  <a:pt x="495" y="58"/>
                </a:moveTo>
                <a:lnTo>
                  <a:pt x="495" y="191"/>
                </a:lnTo>
                <a:moveTo>
                  <a:pt x="495" y="338"/>
                </a:moveTo>
                <a:lnTo>
                  <a:pt x="495" y="442"/>
                </a:lnTo>
                <a:moveTo>
                  <a:pt x="499" y="442"/>
                </a:moveTo>
                <a:lnTo>
                  <a:pt x="499" y="323"/>
                </a:lnTo>
                <a:moveTo>
                  <a:pt x="499" y="206"/>
                </a:moveTo>
                <a:lnTo>
                  <a:pt x="499" y="58"/>
                </a:lnTo>
                <a:moveTo>
                  <a:pt x="456" y="116"/>
                </a:moveTo>
                <a:lnTo>
                  <a:pt x="454" y="120"/>
                </a:lnTo>
                <a:moveTo>
                  <a:pt x="449" y="120"/>
                </a:moveTo>
                <a:lnTo>
                  <a:pt x="450" y="116"/>
                </a:lnTo>
                <a:moveTo>
                  <a:pt x="136" y="468"/>
                </a:moveTo>
                <a:lnTo>
                  <a:pt x="139" y="459"/>
                </a:lnTo>
                <a:moveTo>
                  <a:pt x="387" y="61"/>
                </a:moveTo>
                <a:lnTo>
                  <a:pt x="383" y="71"/>
                </a:lnTo>
                <a:moveTo>
                  <a:pt x="145" y="467"/>
                </a:moveTo>
                <a:lnTo>
                  <a:pt x="143" y="471"/>
                </a:lnTo>
                <a:moveTo>
                  <a:pt x="378" y="62"/>
                </a:moveTo>
                <a:lnTo>
                  <a:pt x="379" y="59"/>
                </a:lnTo>
                <a:moveTo>
                  <a:pt x="326" y="33"/>
                </a:moveTo>
                <a:lnTo>
                  <a:pt x="325" y="36"/>
                </a:lnTo>
                <a:moveTo>
                  <a:pt x="145" y="471"/>
                </a:moveTo>
                <a:lnTo>
                  <a:pt x="143" y="475"/>
                </a:lnTo>
                <a:moveTo>
                  <a:pt x="196" y="497"/>
                </a:moveTo>
                <a:lnTo>
                  <a:pt x="198" y="493"/>
                </a:lnTo>
                <a:moveTo>
                  <a:pt x="377" y="58"/>
                </a:moveTo>
                <a:lnTo>
                  <a:pt x="379" y="55"/>
                </a:lnTo>
                <a:moveTo>
                  <a:pt x="323" y="36"/>
                </a:moveTo>
                <a:lnTo>
                  <a:pt x="322" y="39"/>
                </a:lnTo>
                <a:moveTo>
                  <a:pt x="199" y="494"/>
                </a:moveTo>
                <a:lnTo>
                  <a:pt x="201" y="490"/>
                </a:lnTo>
                <a:moveTo>
                  <a:pt x="312" y="41"/>
                </a:moveTo>
                <a:lnTo>
                  <a:pt x="316" y="32"/>
                </a:lnTo>
                <a:moveTo>
                  <a:pt x="210" y="488"/>
                </a:moveTo>
                <a:lnTo>
                  <a:pt x="206" y="497"/>
                </a:lnTo>
                <a:moveTo>
                  <a:pt x="233" y="25"/>
                </a:moveTo>
                <a:lnTo>
                  <a:pt x="231" y="29"/>
                </a:lnTo>
                <a:moveTo>
                  <a:pt x="290" y="504"/>
                </a:moveTo>
                <a:lnTo>
                  <a:pt x="292" y="500"/>
                </a:lnTo>
                <a:moveTo>
                  <a:pt x="227" y="26"/>
                </a:moveTo>
                <a:lnTo>
                  <a:pt x="229" y="22"/>
                </a:lnTo>
                <a:moveTo>
                  <a:pt x="296" y="503"/>
                </a:moveTo>
                <a:lnTo>
                  <a:pt x="294" y="507"/>
                </a:lnTo>
                <a:moveTo>
                  <a:pt x="86" y="382"/>
                </a:moveTo>
                <a:lnTo>
                  <a:pt x="91" y="373"/>
                </a:lnTo>
                <a:moveTo>
                  <a:pt x="270" y="63"/>
                </a:moveTo>
                <a:lnTo>
                  <a:pt x="275" y="54"/>
                </a:lnTo>
                <a:moveTo>
                  <a:pt x="275" y="475"/>
                </a:moveTo>
                <a:lnTo>
                  <a:pt x="270" y="466"/>
                </a:lnTo>
                <a:moveTo>
                  <a:pt x="91" y="156"/>
                </a:moveTo>
                <a:lnTo>
                  <a:pt x="86" y="147"/>
                </a:lnTo>
                <a:moveTo>
                  <a:pt x="229" y="507"/>
                </a:moveTo>
                <a:lnTo>
                  <a:pt x="227" y="504"/>
                </a:lnTo>
                <a:moveTo>
                  <a:pt x="294" y="22"/>
                </a:moveTo>
                <a:lnTo>
                  <a:pt x="295" y="26"/>
                </a:lnTo>
                <a:moveTo>
                  <a:pt x="231" y="500"/>
                </a:moveTo>
                <a:lnTo>
                  <a:pt x="233" y="504"/>
                </a:lnTo>
                <a:moveTo>
                  <a:pt x="291" y="29"/>
                </a:moveTo>
                <a:lnTo>
                  <a:pt x="290" y="25"/>
                </a:lnTo>
                <a:moveTo>
                  <a:pt x="316" y="497"/>
                </a:moveTo>
                <a:lnTo>
                  <a:pt x="312" y="488"/>
                </a:lnTo>
                <a:moveTo>
                  <a:pt x="206" y="32"/>
                </a:moveTo>
                <a:lnTo>
                  <a:pt x="210" y="41"/>
                </a:lnTo>
                <a:moveTo>
                  <a:pt x="322" y="490"/>
                </a:moveTo>
                <a:lnTo>
                  <a:pt x="323" y="494"/>
                </a:lnTo>
                <a:moveTo>
                  <a:pt x="201" y="39"/>
                </a:moveTo>
                <a:lnTo>
                  <a:pt x="199" y="36"/>
                </a:lnTo>
                <a:moveTo>
                  <a:pt x="143" y="55"/>
                </a:moveTo>
                <a:lnTo>
                  <a:pt x="145" y="58"/>
                </a:lnTo>
                <a:moveTo>
                  <a:pt x="325" y="493"/>
                </a:moveTo>
                <a:lnTo>
                  <a:pt x="326" y="497"/>
                </a:lnTo>
                <a:moveTo>
                  <a:pt x="379" y="475"/>
                </a:moveTo>
                <a:lnTo>
                  <a:pt x="378" y="471"/>
                </a:lnTo>
                <a:moveTo>
                  <a:pt x="197" y="36"/>
                </a:moveTo>
                <a:lnTo>
                  <a:pt x="196" y="33"/>
                </a:lnTo>
                <a:moveTo>
                  <a:pt x="143" y="59"/>
                </a:moveTo>
                <a:lnTo>
                  <a:pt x="145" y="63"/>
                </a:lnTo>
                <a:moveTo>
                  <a:pt x="379" y="470"/>
                </a:moveTo>
                <a:lnTo>
                  <a:pt x="378" y="467"/>
                </a:lnTo>
                <a:moveTo>
                  <a:pt x="139" y="71"/>
                </a:moveTo>
                <a:lnTo>
                  <a:pt x="135" y="61"/>
                </a:lnTo>
                <a:moveTo>
                  <a:pt x="383" y="459"/>
                </a:moveTo>
                <a:lnTo>
                  <a:pt x="387" y="468"/>
                </a:lnTo>
                <a:moveTo>
                  <a:pt x="450" y="414"/>
                </a:moveTo>
                <a:lnTo>
                  <a:pt x="449" y="410"/>
                </a:lnTo>
                <a:moveTo>
                  <a:pt x="454" y="409"/>
                </a:moveTo>
                <a:lnTo>
                  <a:pt x="456" y="413"/>
                </a:lnTo>
                <a:moveTo>
                  <a:pt x="436" y="147"/>
                </a:moveTo>
                <a:lnTo>
                  <a:pt x="431" y="156"/>
                </a:lnTo>
                <a:moveTo>
                  <a:pt x="252" y="466"/>
                </a:moveTo>
                <a:lnTo>
                  <a:pt x="247" y="475"/>
                </a:lnTo>
                <a:moveTo>
                  <a:pt x="29" y="200"/>
                </a:moveTo>
                <a:lnTo>
                  <a:pt x="32" y="203"/>
                </a:lnTo>
                <a:moveTo>
                  <a:pt x="27" y="205"/>
                </a:moveTo>
                <a:lnTo>
                  <a:pt x="24" y="202"/>
                </a:lnTo>
                <a:moveTo>
                  <a:pt x="247" y="54"/>
                </a:moveTo>
                <a:lnTo>
                  <a:pt x="252" y="63"/>
                </a:lnTo>
                <a:moveTo>
                  <a:pt x="431" y="373"/>
                </a:moveTo>
                <a:lnTo>
                  <a:pt x="436" y="382"/>
                </a:lnTo>
                <a:moveTo>
                  <a:pt x="495" y="324"/>
                </a:moveTo>
                <a:lnTo>
                  <a:pt x="498" y="327"/>
                </a:lnTo>
                <a:moveTo>
                  <a:pt x="196" y="497"/>
                </a:moveTo>
                <a:lnTo>
                  <a:pt x="199" y="494"/>
                </a:lnTo>
                <a:moveTo>
                  <a:pt x="202" y="498"/>
                </a:moveTo>
                <a:lnTo>
                  <a:pt x="198" y="501"/>
                </a:lnTo>
                <a:moveTo>
                  <a:pt x="198" y="28"/>
                </a:moveTo>
                <a:lnTo>
                  <a:pt x="201" y="31"/>
                </a:lnTo>
                <a:moveTo>
                  <a:pt x="199" y="36"/>
                </a:moveTo>
                <a:lnTo>
                  <a:pt x="196" y="33"/>
                </a:lnTo>
                <a:moveTo>
                  <a:pt x="70" y="359"/>
                </a:moveTo>
                <a:lnTo>
                  <a:pt x="72" y="358"/>
                </a:lnTo>
                <a:moveTo>
                  <a:pt x="436" y="147"/>
                </a:moveTo>
                <a:lnTo>
                  <a:pt x="439" y="146"/>
                </a:lnTo>
                <a:moveTo>
                  <a:pt x="453" y="170"/>
                </a:moveTo>
                <a:lnTo>
                  <a:pt x="450" y="172"/>
                </a:lnTo>
                <a:moveTo>
                  <a:pt x="86" y="382"/>
                </a:moveTo>
                <a:lnTo>
                  <a:pt x="84" y="384"/>
                </a:lnTo>
                <a:moveTo>
                  <a:pt x="22" y="293"/>
                </a:moveTo>
                <a:lnTo>
                  <a:pt x="26" y="295"/>
                </a:lnTo>
                <a:moveTo>
                  <a:pt x="22" y="299"/>
                </a:moveTo>
                <a:lnTo>
                  <a:pt x="18" y="297"/>
                </a:lnTo>
                <a:moveTo>
                  <a:pt x="439" y="383"/>
                </a:moveTo>
                <a:lnTo>
                  <a:pt x="436" y="382"/>
                </a:lnTo>
                <a:moveTo>
                  <a:pt x="72" y="172"/>
                </a:moveTo>
                <a:lnTo>
                  <a:pt x="69" y="171"/>
                </a:lnTo>
                <a:moveTo>
                  <a:pt x="84" y="146"/>
                </a:moveTo>
                <a:lnTo>
                  <a:pt x="86" y="147"/>
                </a:lnTo>
                <a:moveTo>
                  <a:pt x="451" y="357"/>
                </a:moveTo>
                <a:lnTo>
                  <a:pt x="453" y="359"/>
                </a:lnTo>
                <a:moveTo>
                  <a:pt x="18" y="232"/>
                </a:moveTo>
                <a:lnTo>
                  <a:pt x="22" y="230"/>
                </a:lnTo>
                <a:moveTo>
                  <a:pt x="26" y="234"/>
                </a:moveTo>
                <a:lnTo>
                  <a:pt x="22" y="236"/>
                </a:lnTo>
                <a:moveTo>
                  <a:pt x="28" y="320"/>
                </a:moveTo>
                <a:lnTo>
                  <a:pt x="38" y="316"/>
                </a:lnTo>
                <a:moveTo>
                  <a:pt x="36" y="325"/>
                </a:moveTo>
                <a:lnTo>
                  <a:pt x="32" y="327"/>
                </a:lnTo>
                <a:moveTo>
                  <a:pt x="410" y="459"/>
                </a:moveTo>
                <a:lnTo>
                  <a:pt x="406" y="458"/>
                </a:lnTo>
                <a:moveTo>
                  <a:pt x="406" y="452"/>
                </a:moveTo>
                <a:lnTo>
                  <a:pt x="410" y="454"/>
                </a:lnTo>
                <a:moveTo>
                  <a:pt x="465" y="390"/>
                </a:moveTo>
                <a:lnTo>
                  <a:pt x="455" y="386"/>
                </a:lnTo>
                <a:moveTo>
                  <a:pt x="58" y="139"/>
                </a:moveTo>
                <a:lnTo>
                  <a:pt x="67" y="143"/>
                </a:lnTo>
                <a:moveTo>
                  <a:pt x="463" y="381"/>
                </a:moveTo>
                <a:lnTo>
                  <a:pt x="467" y="383"/>
                </a:lnTo>
                <a:moveTo>
                  <a:pt x="59" y="148"/>
                </a:moveTo>
                <a:lnTo>
                  <a:pt x="55" y="147"/>
                </a:lnTo>
                <a:moveTo>
                  <a:pt x="29" y="200"/>
                </a:moveTo>
                <a:lnTo>
                  <a:pt x="33" y="201"/>
                </a:lnTo>
                <a:moveTo>
                  <a:pt x="468" y="381"/>
                </a:moveTo>
                <a:lnTo>
                  <a:pt x="471" y="382"/>
                </a:lnTo>
                <a:moveTo>
                  <a:pt x="493" y="330"/>
                </a:moveTo>
                <a:lnTo>
                  <a:pt x="489" y="328"/>
                </a:lnTo>
                <a:moveTo>
                  <a:pt x="55" y="148"/>
                </a:moveTo>
                <a:lnTo>
                  <a:pt x="51" y="147"/>
                </a:lnTo>
                <a:moveTo>
                  <a:pt x="32" y="203"/>
                </a:moveTo>
                <a:lnTo>
                  <a:pt x="36" y="204"/>
                </a:lnTo>
                <a:moveTo>
                  <a:pt x="490" y="327"/>
                </a:moveTo>
                <a:lnTo>
                  <a:pt x="486" y="325"/>
                </a:lnTo>
                <a:moveTo>
                  <a:pt x="38" y="214"/>
                </a:moveTo>
                <a:lnTo>
                  <a:pt x="28" y="210"/>
                </a:lnTo>
                <a:moveTo>
                  <a:pt x="484" y="316"/>
                </a:moveTo>
                <a:lnTo>
                  <a:pt x="494" y="320"/>
                </a:lnTo>
                <a:moveTo>
                  <a:pt x="500" y="236"/>
                </a:moveTo>
                <a:lnTo>
                  <a:pt x="496" y="234"/>
                </a:lnTo>
                <a:moveTo>
                  <a:pt x="500" y="230"/>
                </a:moveTo>
                <a:lnTo>
                  <a:pt x="504" y="232"/>
                </a:lnTo>
                <a:moveTo>
                  <a:pt x="504" y="297"/>
                </a:moveTo>
                <a:lnTo>
                  <a:pt x="500" y="299"/>
                </a:lnTo>
                <a:moveTo>
                  <a:pt x="496" y="295"/>
                </a:moveTo>
                <a:lnTo>
                  <a:pt x="500" y="293"/>
                </a:lnTo>
                <a:moveTo>
                  <a:pt x="494" y="210"/>
                </a:moveTo>
                <a:lnTo>
                  <a:pt x="484" y="214"/>
                </a:lnTo>
                <a:moveTo>
                  <a:pt x="486" y="204"/>
                </a:moveTo>
                <a:lnTo>
                  <a:pt x="490" y="202"/>
                </a:lnTo>
                <a:moveTo>
                  <a:pt x="471" y="147"/>
                </a:moveTo>
                <a:lnTo>
                  <a:pt x="468" y="148"/>
                </a:lnTo>
                <a:moveTo>
                  <a:pt x="33" y="328"/>
                </a:moveTo>
                <a:lnTo>
                  <a:pt x="29" y="330"/>
                </a:lnTo>
                <a:moveTo>
                  <a:pt x="51" y="383"/>
                </a:moveTo>
                <a:lnTo>
                  <a:pt x="55" y="381"/>
                </a:lnTo>
                <a:moveTo>
                  <a:pt x="489" y="201"/>
                </a:moveTo>
                <a:lnTo>
                  <a:pt x="493" y="199"/>
                </a:lnTo>
                <a:moveTo>
                  <a:pt x="467" y="147"/>
                </a:moveTo>
                <a:lnTo>
                  <a:pt x="463" y="148"/>
                </a:lnTo>
                <a:moveTo>
                  <a:pt x="55" y="383"/>
                </a:moveTo>
                <a:lnTo>
                  <a:pt x="59" y="381"/>
                </a:lnTo>
                <a:moveTo>
                  <a:pt x="455" y="143"/>
                </a:moveTo>
                <a:lnTo>
                  <a:pt x="465" y="139"/>
                </a:lnTo>
                <a:moveTo>
                  <a:pt x="67" y="387"/>
                </a:moveTo>
                <a:lnTo>
                  <a:pt x="58" y="390"/>
                </a:lnTo>
                <a:moveTo>
                  <a:pt x="410" y="75"/>
                </a:moveTo>
                <a:lnTo>
                  <a:pt x="406" y="77"/>
                </a:lnTo>
                <a:moveTo>
                  <a:pt x="112" y="454"/>
                </a:moveTo>
                <a:lnTo>
                  <a:pt x="116" y="453"/>
                </a:lnTo>
                <a:moveTo>
                  <a:pt x="406" y="71"/>
                </a:moveTo>
                <a:lnTo>
                  <a:pt x="410" y="70"/>
                </a:lnTo>
                <a:moveTo>
                  <a:pt x="117" y="458"/>
                </a:moveTo>
                <a:lnTo>
                  <a:pt x="113" y="459"/>
                </a:lnTo>
                <a:moveTo>
                  <a:pt x="112" y="70"/>
                </a:moveTo>
                <a:lnTo>
                  <a:pt x="116" y="72"/>
                </a:lnTo>
                <a:moveTo>
                  <a:pt x="116" y="77"/>
                </a:moveTo>
                <a:lnTo>
                  <a:pt x="112" y="75"/>
                </a:lnTo>
                <a:moveTo>
                  <a:pt x="51" y="383"/>
                </a:moveTo>
                <a:lnTo>
                  <a:pt x="55" y="383"/>
                </a:lnTo>
                <a:moveTo>
                  <a:pt x="54" y="388"/>
                </a:moveTo>
                <a:lnTo>
                  <a:pt x="49" y="388"/>
                </a:lnTo>
                <a:moveTo>
                  <a:pt x="473" y="387"/>
                </a:moveTo>
                <a:lnTo>
                  <a:pt x="469" y="388"/>
                </a:lnTo>
                <a:moveTo>
                  <a:pt x="467" y="383"/>
                </a:moveTo>
                <a:lnTo>
                  <a:pt x="471" y="382"/>
                </a:lnTo>
                <a:moveTo>
                  <a:pt x="497" y="303"/>
                </a:moveTo>
                <a:lnTo>
                  <a:pt x="487" y="303"/>
                </a:lnTo>
                <a:moveTo>
                  <a:pt x="25" y="227"/>
                </a:moveTo>
                <a:lnTo>
                  <a:pt x="35" y="226"/>
                </a:lnTo>
                <a:moveTo>
                  <a:pt x="492" y="295"/>
                </a:moveTo>
                <a:lnTo>
                  <a:pt x="496" y="295"/>
                </a:lnTo>
                <a:moveTo>
                  <a:pt x="30" y="234"/>
                </a:moveTo>
                <a:lnTo>
                  <a:pt x="26" y="234"/>
                </a:lnTo>
                <a:moveTo>
                  <a:pt x="58" y="499"/>
                </a:moveTo>
                <a:lnTo>
                  <a:pt x="190" y="499"/>
                </a:lnTo>
                <a:moveTo>
                  <a:pt x="333" y="499"/>
                </a:moveTo>
                <a:lnTo>
                  <a:pt x="442" y="499"/>
                </a:lnTo>
                <a:moveTo>
                  <a:pt x="442" y="495"/>
                </a:moveTo>
                <a:lnTo>
                  <a:pt x="346" y="495"/>
                </a:lnTo>
                <a:moveTo>
                  <a:pt x="177" y="495"/>
                </a:moveTo>
                <a:lnTo>
                  <a:pt x="58" y="495"/>
                </a:lnTo>
                <a:moveTo>
                  <a:pt x="499" y="442"/>
                </a:moveTo>
                <a:lnTo>
                  <a:pt x="495" y="442"/>
                </a:lnTo>
                <a:moveTo>
                  <a:pt x="5" y="442"/>
                </a:moveTo>
                <a:lnTo>
                  <a:pt x="1" y="442"/>
                </a:lnTo>
                <a:moveTo>
                  <a:pt x="451" y="357"/>
                </a:moveTo>
                <a:lnTo>
                  <a:pt x="440" y="357"/>
                </a:lnTo>
                <a:moveTo>
                  <a:pt x="83" y="358"/>
                </a:moveTo>
                <a:lnTo>
                  <a:pt x="72" y="358"/>
                </a:lnTo>
                <a:moveTo>
                  <a:pt x="323" y="342"/>
                </a:moveTo>
                <a:lnTo>
                  <a:pt x="199" y="342"/>
                </a:lnTo>
                <a:moveTo>
                  <a:pt x="352" y="306"/>
                </a:moveTo>
                <a:lnTo>
                  <a:pt x="332" y="306"/>
                </a:lnTo>
                <a:moveTo>
                  <a:pt x="330" y="306"/>
                </a:moveTo>
                <a:lnTo>
                  <a:pt x="332" y="306"/>
                </a:lnTo>
                <a:moveTo>
                  <a:pt x="500" y="293"/>
                </a:moveTo>
                <a:lnTo>
                  <a:pt x="496" y="293"/>
                </a:lnTo>
                <a:moveTo>
                  <a:pt x="26" y="293"/>
                </a:moveTo>
                <a:lnTo>
                  <a:pt x="22" y="293"/>
                </a:lnTo>
                <a:moveTo>
                  <a:pt x="164" y="284"/>
                </a:moveTo>
                <a:lnTo>
                  <a:pt x="168" y="284"/>
                </a:lnTo>
                <a:moveTo>
                  <a:pt x="168" y="284"/>
                </a:moveTo>
                <a:lnTo>
                  <a:pt x="332" y="284"/>
                </a:lnTo>
                <a:moveTo>
                  <a:pt x="332" y="284"/>
                </a:moveTo>
                <a:lnTo>
                  <a:pt x="359" y="284"/>
                </a:lnTo>
                <a:moveTo>
                  <a:pt x="163" y="280"/>
                </a:moveTo>
                <a:lnTo>
                  <a:pt x="350" y="280"/>
                </a:lnTo>
                <a:moveTo>
                  <a:pt x="351" y="276"/>
                </a:moveTo>
                <a:lnTo>
                  <a:pt x="360" y="276"/>
                </a:lnTo>
                <a:moveTo>
                  <a:pt x="22" y="236"/>
                </a:moveTo>
                <a:lnTo>
                  <a:pt x="26" y="236"/>
                </a:lnTo>
                <a:moveTo>
                  <a:pt x="496" y="236"/>
                </a:moveTo>
                <a:lnTo>
                  <a:pt x="500" y="236"/>
                </a:lnTo>
                <a:moveTo>
                  <a:pt x="356" y="233"/>
                </a:moveTo>
                <a:lnTo>
                  <a:pt x="351" y="233"/>
                </a:lnTo>
                <a:moveTo>
                  <a:pt x="167" y="232"/>
                </a:moveTo>
                <a:lnTo>
                  <a:pt x="350" y="232"/>
                </a:lnTo>
                <a:moveTo>
                  <a:pt x="169" y="227"/>
                </a:moveTo>
                <a:lnTo>
                  <a:pt x="348" y="227"/>
                </a:lnTo>
                <a:moveTo>
                  <a:pt x="294" y="226"/>
                </a:moveTo>
                <a:lnTo>
                  <a:pt x="272" y="226"/>
                </a:lnTo>
                <a:moveTo>
                  <a:pt x="268" y="226"/>
                </a:moveTo>
                <a:lnTo>
                  <a:pt x="247" y="226"/>
                </a:lnTo>
                <a:moveTo>
                  <a:pt x="244" y="226"/>
                </a:moveTo>
                <a:lnTo>
                  <a:pt x="231" y="226"/>
                </a:lnTo>
                <a:moveTo>
                  <a:pt x="228" y="226"/>
                </a:moveTo>
                <a:lnTo>
                  <a:pt x="206" y="226"/>
                </a:lnTo>
                <a:moveTo>
                  <a:pt x="307" y="203"/>
                </a:moveTo>
                <a:lnTo>
                  <a:pt x="296" y="203"/>
                </a:lnTo>
                <a:moveTo>
                  <a:pt x="326" y="189"/>
                </a:moveTo>
                <a:lnTo>
                  <a:pt x="197" y="189"/>
                </a:lnTo>
                <a:moveTo>
                  <a:pt x="218" y="175"/>
                </a:moveTo>
                <a:lnTo>
                  <a:pt x="304" y="175"/>
                </a:lnTo>
                <a:moveTo>
                  <a:pt x="72" y="172"/>
                </a:moveTo>
                <a:lnTo>
                  <a:pt x="82" y="172"/>
                </a:lnTo>
                <a:moveTo>
                  <a:pt x="440" y="172"/>
                </a:moveTo>
                <a:lnTo>
                  <a:pt x="450" y="172"/>
                </a:lnTo>
                <a:moveTo>
                  <a:pt x="351" y="253"/>
                </a:moveTo>
                <a:lnTo>
                  <a:pt x="350" y="253"/>
                </a:lnTo>
                <a:moveTo>
                  <a:pt x="26" y="295"/>
                </a:moveTo>
                <a:lnTo>
                  <a:pt x="30" y="295"/>
                </a:lnTo>
                <a:moveTo>
                  <a:pt x="496" y="234"/>
                </a:moveTo>
                <a:lnTo>
                  <a:pt x="492" y="234"/>
                </a:lnTo>
                <a:moveTo>
                  <a:pt x="35" y="303"/>
                </a:moveTo>
                <a:lnTo>
                  <a:pt x="25" y="303"/>
                </a:lnTo>
                <a:moveTo>
                  <a:pt x="487" y="226"/>
                </a:moveTo>
                <a:lnTo>
                  <a:pt x="497" y="226"/>
                </a:lnTo>
                <a:moveTo>
                  <a:pt x="471" y="147"/>
                </a:moveTo>
                <a:lnTo>
                  <a:pt x="467" y="147"/>
                </a:lnTo>
                <a:moveTo>
                  <a:pt x="469" y="141"/>
                </a:moveTo>
                <a:lnTo>
                  <a:pt x="473" y="142"/>
                </a:lnTo>
                <a:moveTo>
                  <a:pt x="49" y="142"/>
                </a:moveTo>
                <a:lnTo>
                  <a:pt x="54" y="142"/>
                </a:lnTo>
                <a:moveTo>
                  <a:pt x="55" y="147"/>
                </a:moveTo>
                <a:lnTo>
                  <a:pt x="51" y="147"/>
                </a:lnTo>
                <a:moveTo>
                  <a:pt x="1" y="58"/>
                </a:moveTo>
                <a:lnTo>
                  <a:pt x="5" y="58"/>
                </a:lnTo>
                <a:moveTo>
                  <a:pt x="495" y="58"/>
                </a:moveTo>
                <a:lnTo>
                  <a:pt x="499" y="58"/>
                </a:lnTo>
                <a:moveTo>
                  <a:pt x="58" y="5"/>
                </a:moveTo>
                <a:lnTo>
                  <a:pt x="442" y="5"/>
                </a:lnTo>
                <a:moveTo>
                  <a:pt x="442" y="1"/>
                </a:moveTo>
                <a:lnTo>
                  <a:pt x="58" y="1"/>
                </a:lnTo>
                <a:moveTo>
                  <a:pt x="119" y="80"/>
                </a:moveTo>
                <a:cubicBezTo>
                  <a:pt x="118" y="79"/>
                  <a:pt x="116" y="79"/>
                  <a:pt x="115" y="78"/>
                </a:cubicBezTo>
                <a:moveTo>
                  <a:pt x="489" y="328"/>
                </a:moveTo>
                <a:cubicBezTo>
                  <a:pt x="488" y="327"/>
                  <a:pt x="487" y="326"/>
                  <a:pt x="486" y="325"/>
                </a:cubicBezTo>
                <a:moveTo>
                  <a:pt x="201" y="39"/>
                </a:moveTo>
                <a:cubicBezTo>
                  <a:pt x="199" y="38"/>
                  <a:pt x="198" y="37"/>
                  <a:pt x="197" y="36"/>
                </a:cubicBezTo>
                <a:moveTo>
                  <a:pt x="59" y="148"/>
                </a:moveTo>
                <a:cubicBezTo>
                  <a:pt x="58" y="148"/>
                  <a:pt x="56" y="148"/>
                  <a:pt x="55" y="148"/>
                </a:cubicBezTo>
                <a:moveTo>
                  <a:pt x="496" y="236"/>
                </a:moveTo>
                <a:cubicBezTo>
                  <a:pt x="495" y="235"/>
                  <a:pt x="494" y="235"/>
                  <a:pt x="492" y="234"/>
                </a:cubicBezTo>
                <a:moveTo>
                  <a:pt x="468" y="148"/>
                </a:moveTo>
                <a:cubicBezTo>
                  <a:pt x="466" y="148"/>
                  <a:pt x="465" y="148"/>
                  <a:pt x="463" y="148"/>
                </a:cubicBezTo>
                <a:moveTo>
                  <a:pt x="291" y="33"/>
                </a:moveTo>
                <a:cubicBezTo>
                  <a:pt x="291" y="32"/>
                  <a:pt x="290" y="31"/>
                  <a:pt x="290" y="29"/>
                </a:cubicBezTo>
                <a:moveTo>
                  <a:pt x="448" y="411"/>
                </a:moveTo>
                <a:cubicBezTo>
                  <a:pt x="447" y="409"/>
                  <a:pt x="447" y="408"/>
                  <a:pt x="446" y="407"/>
                </a:cubicBezTo>
                <a:moveTo>
                  <a:pt x="378" y="471"/>
                </a:moveTo>
                <a:cubicBezTo>
                  <a:pt x="378" y="470"/>
                  <a:pt x="378" y="468"/>
                  <a:pt x="378" y="467"/>
                </a:cubicBezTo>
                <a:moveTo>
                  <a:pt x="442" y="499"/>
                </a:moveTo>
                <a:cubicBezTo>
                  <a:pt x="474" y="499"/>
                  <a:pt x="499" y="474"/>
                  <a:pt x="499" y="442"/>
                </a:cubicBezTo>
                <a:moveTo>
                  <a:pt x="1" y="442"/>
                </a:moveTo>
                <a:cubicBezTo>
                  <a:pt x="1" y="458"/>
                  <a:pt x="7" y="472"/>
                  <a:pt x="18" y="483"/>
                </a:cubicBezTo>
                <a:cubicBezTo>
                  <a:pt x="29" y="493"/>
                  <a:pt x="43" y="499"/>
                  <a:pt x="58" y="499"/>
                </a:cubicBezTo>
                <a:moveTo>
                  <a:pt x="442" y="495"/>
                </a:moveTo>
                <a:cubicBezTo>
                  <a:pt x="471" y="495"/>
                  <a:pt x="495" y="471"/>
                  <a:pt x="495" y="442"/>
                </a:cubicBezTo>
                <a:moveTo>
                  <a:pt x="5" y="442"/>
                </a:moveTo>
                <a:cubicBezTo>
                  <a:pt x="5" y="456"/>
                  <a:pt x="11" y="470"/>
                  <a:pt x="21" y="480"/>
                </a:cubicBezTo>
                <a:cubicBezTo>
                  <a:pt x="31" y="490"/>
                  <a:pt x="44" y="495"/>
                  <a:pt x="58" y="495"/>
                </a:cubicBezTo>
                <a:moveTo>
                  <a:pt x="60" y="406"/>
                </a:moveTo>
                <a:cubicBezTo>
                  <a:pt x="46" y="408"/>
                  <a:pt x="35" y="421"/>
                  <a:pt x="35" y="436"/>
                </a:cubicBezTo>
                <a:cubicBezTo>
                  <a:pt x="35" y="450"/>
                  <a:pt x="46" y="463"/>
                  <a:pt x="61" y="465"/>
                </a:cubicBezTo>
                <a:cubicBezTo>
                  <a:pt x="76" y="467"/>
                  <a:pt x="90" y="458"/>
                  <a:pt x="94" y="444"/>
                </a:cubicBezTo>
                <a:moveTo>
                  <a:pt x="414" y="456"/>
                </a:moveTo>
                <a:cubicBezTo>
                  <a:pt x="422" y="464"/>
                  <a:pt x="433" y="467"/>
                  <a:pt x="443" y="464"/>
                </a:cubicBezTo>
                <a:cubicBezTo>
                  <a:pt x="454" y="461"/>
                  <a:pt x="462" y="453"/>
                  <a:pt x="464" y="442"/>
                </a:cubicBezTo>
                <a:cubicBezTo>
                  <a:pt x="467" y="432"/>
                  <a:pt x="464" y="421"/>
                  <a:pt x="456" y="414"/>
                </a:cubicBezTo>
                <a:moveTo>
                  <a:pt x="64" y="410"/>
                </a:moveTo>
                <a:cubicBezTo>
                  <a:pt x="51" y="411"/>
                  <a:pt x="41" y="421"/>
                  <a:pt x="40" y="434"/>
                </a:cubicBezTo>
                <a:cubicBezTo>
                  <a:pt x="40" y="447"/>
                  <a:pt x="49" y="459"/>
                  <a:pt x="62" y="460"/>
                </a:cubicBezTo>
                <a:cubicBezTo>
                  <a:pt x="75" y="461"/>
                  <a:pt x="87" y="453"/>
                  <a:pt x="90" y="440"/>
                </a:cubicBezTo>
                <a:moveTo>
                  <a:pt x="418" y="453"/>
                </a:moveTo>
                <a:cubicBezTo>
                  <a:pt x="428" y="463"/>
                  <a:pt x="444" y="462"/>
                  <a:pt x="453" y="453"/>
                </a:cubicBezTo>
                <a:cubicBezTo>
                  <a:pt x="463" y="443"/>
                  <a:pt x="462" y="427"/>
                  <a:pt x="453" y="418"/>
                </a:cubicBezTo>
                <a:moveTo>
                  <a:pt x="420" y="452"/>
                </a:moveTo>
                <a:cubicBezTo>
                  <a:pt x="429" y="460"/>
                  <a:pt x="443" y="460"/>
                  <a:pt x="451" y="451"/>
                </a:cubicBezTo>
                <a:cubicBezTo>
                  <a:pt x="460" y="442"/>
                  <a:pt x="460" y="428"/>
                  <a:pt x="451" y="420"/>
                </a:cubicBezTo>
                <a:moveTo>
                  <a:pt x="66" y="413"/>
                </a:moveTo>
                <a:cubicBezTo>
                  <a:pt x="54" y="412"/>
                  <a:pt x="43" y="422"/>
                  <a:pt x="43" y="434"/>
                </a:cubicBezTo>
                <a:cubicBezTo>
                  <a:pt x="42" y="446"/>
                  <a:pt x="51" y="456"/>
                  <a:pt x="63" y="458"/>
                </a:cubicBezTo>
                <a:cubicBezTo>
                  <a:pt x="75" y="459"/>
                  <a:pt x="86" y="450"/>
                  <a:pt x="87" y="438"/>
                </a:cubicBezTo>
                <a:moveTo>
                  <a:pt x="421" y="451"/>
                </a:moveTo>
                <a:cubicBezTo>
                  <a:pt x="429" y="459"/>
                  <a:pt x="442" y="458"/>
                  <a:pt x="450" y="450"/>
                </a:cubicBezTo>
                <a:cubicBezTo>
                  <a:pt x="458" y="442"/>
                  <a:pt x="459" y="429"/>
                  <a:pt x="451" y="420"/>
                </a:cubicBezTo>
                <a:moveTo>
                  <a:pt x="67" y="414"/>
                </a:moveTo>
                <a:cubicBezTo>
                  <a:pt x="55" y="413"/>
                  <a:pt x="45" y="422"/>
                  <a:pt x="44" y="434"/>
                </a:cubicBezTo>
                <a:cubicBezTo>
                  <a:pt x="43" y="445"/>
                  <a:pt x="52" y="456"/>
                  <a:pt x="64" y="456"/>
                </a:cubicBezTo>
                <a:cubicBezTo>
                  <a:pt x="75" y="457"/>
                  <a:pt x="85" y="449"/>
                  <a:pt x="86" y="437"/>
                </a:cubicBezTo>
                <a:moveTo>
                  <a:pt x="424" y="448"/>
                </a:moveTo>
                <a:cubicBezTo>
                  <a:pt x="431" y="454"/>
                  <a:pt x="441" y="454"/>
                  <a:pt x="448" y="447"/>
                </a:cubicBezTo>
                <a:cubicBezTo>
                  <a:pt x="454" y="441"/>
                  <a:pt x="454" y="430"/>
                  <a:pt x="448" y="424"/>
                </a:cubicBezTo>
                <a:moveTo>
                  <a:pt x="70" y="419"/>
                </a:moveTo>
                <a:cubicBezTo>
                  <a:pt x="63" y="416"/>
                  <a:pt x="55" y="419"/>
                  <a:pt x="50" y="426"/>
                </a:cubicBezTo>
                <a:cubicBezTo>
                  <a:pt x="46" y="432"/>
                  <a:pt x="47" y="441"/>
                  <a:pt x="52" y="447"/>
                </a:cubicBezTo>
                <a:cubicBezTo>
                  <a:pt x="57" y="453"/>
                  <a:pt x="66" y="454"/>
                  <a:pt x="73" y="451"/>
                </a:cubicBezTo>
                <a:cubicBezTo>
                  <a:pt x="80" y="448"/>
                  <a:pt x="84" y="440"/>
                  <a:pt x="82" y="432"/>
                </a:cubicBezTo>
                <a:moveTo>
                  <a:pt x="30" y="234"/>
                </a:moveTo>
                <a:cubicBezTo>
                  <a:pt x="29" y="235"/>
                  <a:pt x="27" y="236"/>
                  <a:pt x="26" y="236"/>
                </a:cubicBezTo>
                <a:moveTo>
                  <a:pt x="407" y="78"/>
                </a:moveTo>
                <a:cubicBezTo>
                  <a:pt x="406" y="79"/>
                  <a:pt x="405" y="79"/>
                  <a:pt x="403" y="80"/>
                </a:cubicBezTo>
                <a:moveTo>
                  <a:pt x="36" y="325"/>
                </a:moveTo>
                <a:cubicBezTo>
                  <a:pt x="35" y="326"/>
                  <a:pt x="34" y="327"/>
                  <a:pt x="33" y="328"/>
                </a:cubicBezTo>
                <a:moveTo>
                  <a:pt x="325" y="36"/>
                </a:moveTo>
                <a:cubicBezTo>
                  <a:pt x="324" y="37"/>
                  <a:pt x="323" y="38"/>
                  <a:pt x="322" y="39"/>
                </a:cubicBezTo>
                <a:moveTo>
                  <a:pt x="233" y="29"/>
                </a:moveTo>
                <a:cubicBezTo>
                  <a:pt x="232" y="31"/>
                  <a:pt x="231" y="32"/>
                  <a:pt x="231" y="33"/>
                </a:cubicBezTo>
                <a:moveTo>
                  <a:pt x="76" y="407"/>
                </a:moveTo>
                <a:cubicBezTo>
                  <a:pt x="76" y="408"/>
                  <a:pt x="75" y="410"/>
                  <a:pt x="75" y="411"/>
                </a:cubicBezTo>
                <a:moveTo>
                  <a:pt x="145" y="467"/>
                </a:moveTo>
                <a:cubicBezTo>
                  <a:pt x="145" y="468"/>
                  <a:pt x="145" y="470"/>
                  <a:pt x="145" y="471"/>
                </a:cubicBezTo>
                <a:moveTo>
                  <a:pt x="378" y="62"/>
                </a:moveTo>
                <a:cubicBezTo>
                  <a:pt x="378" y="61"/>
                  <a:pt x="377" y="60"/>
                  <a:pt x="377" y="58"/>
                </a:cubicBezTo>
                <a:moveTo>
                  <a:pt x="446" y="122"/>
                </a:moveTo>
                <a:cubicBezTo>
                  <a:pt x="447" y="121"/>
                  <a:pt x="447" y="120"/>
                  <a:pt x="448" y="118"/>
                </a:cubicBezTo>
                <a:moveTo>
                  <a:pt x="290" y="500"/>
                </a:moveTo>
                <a:cubicBezTo>
                  <a:pt x="290" y="499"/>
                  <a:pt x="291" y="497"/>
                  <a:pt x="292" y="496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28" name="path 1628"/>
          <p:cNvSpPr/>
          <p:nvPr/>
        </p:nvSpPr>
        <p:spPr>
          <a:xfrm>
            <a:off x="1833294" y="2329269"/>
            <a:ext cx="313613" cy="313613"/>
          </a:xfrm>
          <a:custGeom>
            <a:avLst/>
            <a:gdLst/>
            <a:ahLst/>
            <a:cxnLst/>
            <a:rect l="0" t="0" r="0" b="0"/>
            <a:pathLst>
              <a:path w="493" h="493">
                <a:moveTo>
                  <a:pt x="492" y="246"/>
                </a:moveTo>
                <a:cubicBezTo>
                  <a:pt x="492" y="111"/>
                  <a:pt x="382" y="1"/>
                  <a:pt x="246" y="1"/>
                </a:cubicBezTo>
                <a:cubicBezTo>
                  <a:pt x="111" y="1"/>
                  <a:pt x="1" y="111"/>
                  <a:pt x="1" y="246"/>
                </a:cubicBezTo>
                <a:cubicBezTo>
                  <a:pt x="1" y="382"/>
                  <a:pt x="111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lnTo>
                  <a:pt x="492" y="246"/>
                </a:lnTo>
                <a:close/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630" name="table 1630"/>
          <p:cNvGraphicFramePr>
            <a:graphicFrameLocks noGrp="1"/>
          </p:cNvGraphicFramePr>
          <p:nvPr/>
        </p:nvGraphicFramePr>
        <p:xfrm>
          <a:off x="1823942" y="2317701"/>
          <a:ext cx="322579" cy="324484"/>
        </p:xfrm>
        <a:graphic>
          <a:graphicData uri="http://schemas.openxmlformats.org/drawingml/2006/table">
            <a:tbl>
              <a:tblPr/>
              <a:tblGrid>
                <a:gridCol w="322579"/>
              </a:tblGrid>
              <a:tr h="321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2" name="path 1632"/>
          <p:cNvSpPr/>
          <p:nvPr/>
        </p:nvSpPr>
        <p:spPr>
          <a:xfrm>
            <a:off x="2178682" y="2317697"/>
            <a:ext cx="320739" cy="322970"/>
          </a:xfrm>
          <a:custGeom>
            <a:avLst/>
            <a:gdLst/>
            <a:ahLst/>
            <a:cxnLst/>
            <a:rect l="0" t="0" r="0" b="0"/>
            <a:pathLst>
              <a:path w="505" h="508">
                <a:moveTo>
                  <a:pt x="138" y="477"/>
                </a:moveTo>
                <a:lnTo>
                  <a:pt x="138" y="472"/>
                </a:lnTo>
                <a:moveTo>
                  <a:pt x="143" y="471"/>
                </a:moveTo>
                <a:lnTo>
                  <a:pt x="143" y="475"/>
                </a:lnTo>
                <a:moveTo>
                  <a:pt x="223" y="501"/>
                </a:moveTo>
                <a:lnTo>
                  <a:pt x="223" y="490"/>
                </a:lnTo>
                <a:moveTo>
                  <a:pt x="231" y="496"/>
                </a:moveTo>
                <a:lnTo>
                  <a:pt x="231" y="500"/>
                </a:lnTo>
                <a:moveTo>
                  <a:pt x="1" y="58"/>
                </a:moveTo>
                <a:lnTo>
                  <a:pt x="1" y="442"/>
                </a:lnTo>
                <a:moveTo>
                  <a:pt x="5" y="442"/>
                </a:moveTo>
                <a:lnTo>
                  <a:pt x="5" y="58"/>
                </a:lnTo>
                <a:moveTo>
                  <a:pt x="58" y="499"/>
                </a:moveTo>
                <a:lnTo>
                  <a:pt x="58" y="495"/>
                </a:lnTo>
                <a:moveTo>
                  <a:pt x="58" y="5"/>
                </a:moveTo>
                <a:lnTo>
                  <a:pt x="58" y="1"/>
                </a:lnTo>
                <a:moveTo>
                  <a:pt x="72" y="172"/>
                </a:moveTo>
                <a:lnTo>
                  <a:pt x="72" y="358"/>
                </a:lnTo>
                <a:moveTo>
                  <a:pt x="83" y="358"/>
                </a:moveTo>
                <a:lnTo>
                  <a:pt x="82" y="172"/>
                </a:lnTo>
                <a:moveTo>
                  <a:pt x="168" y="284"/>
                </a:moveTo>
                <a:lnTo>
                  <a:pt x="168" y="301"/>
                </a:lnTo>
                <a:moveTo>
                  <a:pt x="170" y="284"/>
                </a:moveTo>
                <a:lnTo>
                  <a:pt x="170" y="306"/>
                </a:lnTo>
                <a:moveTo>
                  <a:pt x="205" y="227"/>
                </a:moveTo>
                <a:lnTo>
                  <a:pt x="205" y="189"/>
                </a:lnTo>
                <a:moveTo>
                  <a:pt x="206" y="227"/>
                </a:moveTo>
                <a:lnTo>
                  <a:pt x="206" y="226"/>
                </a:lnTo>
                <a:moveTo>
                  <a:pt x="208" y="226"/>
                </a:moveTo>
                <a:lnTo>
                  <a:pt x="208" y="227"/>
                </a:lnTo>
                <a:moveTo>
                  <a:pt x="225" y="226"/>
                </a:moveTo>
                <a:lnTo>
                  <a:pt x="225" y="227"/>
                </a:lnTo>
                <a:moveTo>
                  <a:pt x="228" y="226"/>
                </a:moveTo>
                <a:lnTo>
                  <a:pt x="228" y="227"/>
                </a:lnTo>
                <a:moveTo>
                  <a:pt x="231" y="226"/>
                </a:moveTo>
                <a:lnTo>
                  <a:pt x="231" y="227"/>
                </a:lnTo>
                <a:moveTo>
                  <a:pt x="233" y="504"/>
                </a:moveTo>
                <a:lnTo>
                  <a:pt x="233" y="500"/>
                </a:lnTo>
                <a:moveTo>
                  <a:pt x="233" y="29"/>
                </a:moveTo>
                <a:lnTo>
                  <a:pt x="233" y="25"/>
                </a:lnTo>
                <a:moveTo>
                  <a:pt x="236" y="361"/>
                </a:moveTo>
                <a:lnTo>
                  <a:pt x="236" y="342"/>
                </a:lnTo>
                <a:moveTo>
                  <a:pt x="242" y="342"/>
                </a:moveTo>
                <a:lnTo>
                  <a:pt x="242" y="362"/>
                </a:lnTo>
                <a:moveTo>
                  <a:pt x="244" y="226"/>
                </a:moveTo>
                <a:lnTo>
                  <a:pt x="244" y="227"/>
                </a:lnTo>
                <a:moveTo>
                  <a:pt x="247" y="227"/>
                </a:moveTo>
                <a:lnTo>
                  <a:pt x="247" y="226"/>
                </a:lnTo>
                <a:moveTo>
                  <a:pt x="247" y="478"/>
                </a:moveTo>
                <a:lnTo>
                  <a:pt x="247" y="475"/>
                </a:lnTo>
                <a:moveTo>
                  <a:pt x="247" y="54"/>
                </a:moveTo>
                <a:lnTo>
                  <a:pt x="247" y="52"/>
                </a:lnTo>
                <a:moveTo>
                  <a:pt x="249" y="226"/>
                </a:moveTo>
                <a:lnTo>
                  <a:pt x="249" y="227"/>
                </a:lnTo>
                <a:moveTo>
                  <a:pt x="231" y="29"/>
                </a:moveTo>
                <a:lnTo>
                  <a:pt x="231" y="33"/>
                </a:lnTo>
                <a:moveTo>
                  <a:pt x="223" y="39"/>
                </a:moveTo>
                <a:lnTo>
                  <a:pt x="223" y="29"/>
                </a:lnTo>
                <a:moveTo>
                  <a:pt x="143" y="55"/>
                </a:moveTo>
                <a:lnTo>
                  <a:pt x="143" y="59"/>
                </a:lnTo>
                <a:moveTo>
                  <a:pt x="138" y="57"/>
                </a:moveTo>
                <a:lnTo>
                  <a:pt x="138" y="53"/>
                </a:lnTo>
                <a:moveTo>
                  <a:pt x="384" y="53"/>
                </a:moveTo>
                <a:lnTo>
                  <a:pt x="384" y="57"/>
                </a:lnTo>
                <a:moveTo>
                  <a:pt x="379" y="59"/>
                </a:moveTo>
                <a:lnTo>
                  <a:pt x="379" y="55"/>
                </a:lnTo>
                <a:moveTo>
                  <a:pt x="299" y="29"/>
                </a:moveTo>
                <a:lnTo>
                  <a:pt x="299" y="39"/>
                </a:lnTo>
                <a:moveTo>
                  <a:pt x="291" y="33"/>
                </a:moveTo>
                <a:lnTo>
                  <a:pt x="291" y="29"/>
                </a:lnTo>
                <a:moveTo>
                  <a:pt x="259" y="364"/>
                </a:moveTo>
                <a:lnTo>
                  <a:pt x="259" y="342"/>
                </a:lnTo>
                <a:moveTo>
                  <a:pt x="264" y="342"/>
                </a:moveTo>
                <a:lnTo>
                  <a:pt x="264" y="364"/>
                </a:lnTo>
                <a:moveTo>
                  <a:pt x="268" y="226"/>
                </a:moveTo>
                <a:lnTo>
                  <a:pt x="268" y="227"/>
                </a:lnTo>
                <a:moveTo>
                  <a:pt x="272" y="227"/>
                </a:moveTo>
                <a:lnTo>
                  <a:pt x="272" y="226"/>
                </a:lnTo>
                <a:moveTo>
                  <a:pt x="275" y="52"/>
                </a:moveTo>
                <a:lnTo>
                  <a:pt x="275" y="54"/>
                </a:lnTo>
                <a:moveTo>
                  <a:pt x="275" y="475"/>
                </a:moveTo>
                <a:lnTo>
                  <a:pt x="275" y="478"/>
                </a:lnTo>
                <a:moveTo>
                  <a:pt x="276" y="226"/>
                </a:moveTo>
                <a:lnTo>
                  <a:pt x="276" y="227"/>
                </a:lnTo>
                <a:moveTo>
                  <a:pt x="290" y="25"/>
                </a:moveTo>
                <a:lnTo>
                  <a:pt x="290" y="29"/>
                </a:lnTo>
                <a:moveTo>
                  <a:pt x="290" y="500"/>
                </a:moveTo>
                <a:lnTo>
                  <a:pt x="290" y="504"/>
                </a:lnTo>
                <a:moveTo>
                  <a:pt x="291" y="226"/>
                </a:moveTo>
                <a:lnTo>
                  <a:pt x="291" y="227"/>
                </a:lnTo>
                <a:moveTo>
                  <a:pt x="294" y="226"/>
                </a:moveTo>
                <a:lnTo>
                  <a:pt x="294" y="227"/>
                </a:lnTo>
                <a:moveTo>
                  <a:pt x="296" y="227"/>
                </a:moveTo>
                <a:lnTo>
                  <a:pt x="296" y="189"/>
                </a:lnTo>
                <a:moveTo>
                  <a:pt x="307" y="227"/>
                </a:moveTo>
                <a:lnTo>
                  <a:pt x="307" y="203"/>
                </a:lnTo>
                <a:moveTo>
                  <a:pt x="330" y="284"/>
                </a:moveTo>
                <a:lnTo>
                  <a:pt x="330" y="337"/>
                </a:lnTo>
                <a:moveTo>
                  <a:pt x="332" y="306"/>
                </a:moveTo>
                <a:lnTo>
                  <a:pt x="332" y="284"/>
                </a:lnTo>
                <a:moveTo>
                  <a:pt x="346" y="227"/>
                </a:moveTo>
                <a:lnTo>
                  <a:pt x="346" y="284"/>
                </a:lnTo>
                <a:moveTo>
                  <a:pt x="350" y="280"/>
                </a:moveTo>
                <a:lnTo>
                  <a:pt x="350" y="232"/>
                </a:lnTo>
                <a:moveTo>
                  <a:pt x="351" y="284"/>
                </a:moveTo>
                <a:lnTo>
                  <a:pt x="351" y="227"/>
                </a:lnTo>
                <a:moveTo>
                  <a:pt x="440" y="172"/>
                </a:moveTo>
                <a:lnTo>
                  <a:pt x="440" y="357"/>
                </a:lnTo>
                <a:moveTo>
                  <a:pt x="442" y="1"/>
                </a:moveTo>
                <a:lnTo>
                  <a:pt x="442" y="5"/>
                </a:lnTo>
                <a:moveTo>
                  <a:pt x="442" y="495"/>
                </a:moveTo>
                <a:lnTo>
                  <a:pt x="442" y="499"/>
                </a:lnTo>
                <a:moveTo>
                  <a:pt x="451" y="357"/>
                </a:moveTo>
                <a:lnTo>
                  <a:pt x="450" y="172"/>
                </a:lnTo>
                <a:moveTo>
                  <a:pt x="495" y="58"/>
                </a:moveTo>
                <a:lnTo>
                  <a:pt x="495" y="191"/>
                </a:lnTo>
                <a:moveTo>
                  <a:pt x="495" y="338"/>
                </a:moveTo>
                <a:lnTo>
                  <a:pt x="495" y="442"/>
                </a:lnTo>
                <a:moveTo>
                  <a:pt x="499" y="442"/>
                </a:moveTo>
                <a:lnTo>
                  <a:pt x="499" y="323"/>
                </a:lnTo>
                <a:moveTo>
                  <a:pt x="499" y="206"/>
                </a:moveTo>
                <a:lnTo>
                  <a:pt x="499" y="58"/>
                </a:lnTo>
                <a:moveTo>
                  <a:pt x="292" y="500"/>
                </a:moveTo>
                <a:lnTo>
                  <a:pt x="292" y="496"/>
                </a:lnTo>
                <a:moveTo>
                  <a:pt x="300" y="490"/>
                </a:moveTo>
                <a:lnTo>
                  <a:pt x="299" y="501"/>
                </a:lnTo>
                <a:moveTo>
                  <a:pt x="379" y="475"/>
                </a:moveTo>
                <a:lnTo>
                  <a:pt x="379" y="470"/>
                </a:lnTo>
                <a:moveTo>
                  <a:pt x="384" y="472"/>
                </a:moveTo>
                <a:lnTo>
                  <a:pt x="384" y="477"/>
                </a:lnTo>
                <a:moveTo>
                  <a:pt x="67" y="413"/>
                </a:moveTo>
                <a:lnTo>
                  <a:pt x="68" y="409"/>
                </a:lnTo>
                <a:moveTo>
                  <a:pt x="456" y="116"/>
                </a:moveTo>
                <a:lnTo>
                  <a:pt x="454" y="120"/>
                </a:lnTo>
                <a:moveTo>
                  <a:pt x="73" y="410"/>
                </a:moveTo>
                <a:lnTo>
                  <a:pt x="72" y="414"/>
                </a:lnTo>
                <a:moveTo>
                  <a:pt x="449" y="120"/>
                </a:moveTo>
                <a:lnTo>
                  <a:pt x="450" y="116"/>
                </a:lnTo>
                <a:moveTo>
                  <a:pt x="136" y="468"/>
                </a:moveTo>
                <a:lnTo>
                  <a:pt x="139" y="459"/>
                </a:lnTo>
                <a:moveTo>
                  <a:pt x="387" y="61"/>
                </a:moveTo>
                <a:lnTo>
                  <a:pt x="383" y="71"/>
                </a:lnTo>
                <a:moveTo>
                  <a:pt x="145" y="467"/>
                </a:moveTo>
                <a:lnTo>
                  <a:pt x="143" y="471"/>
                </a:lnTo>
                <a:moveTo>
                  <a:pt x="378" y="62"/>
                </a:moveTo>
                <a:lnTo>
                  <a:pt x="379" y="59"/>
                </a:lnTo>
                <a:moveTo>
                  <a:pt x="326" y="33"/>
                </a:moveTo>
                <a:lnTo>
                  <a:pt x="325" y="36"/>
                </a:lnTo>
                <a:moveTo>
                  <a:pt x="145" y="471"/>
                </a:moveTo>
                <a:lnTo>
                  <a:pt x="143" y="475"/>
                </a:lnTo>
                <a:moveTo>
                  <a:pt x="196" y="497"/>
                </a:moveTo>
                <a:lnTo>
                  <a:pt x="198" y="493"/>
                </a:lnTo>
                <a:moveTo>
                  <a:pt x="377" y="58"/>
                </a:moveTo>
                <a:lnTo>
                  <a:pt x="379" y="55"/>
                </a:lnTo>
                <a:moveTo>
                  <a:pt x="323" y="36"/>
                </a:moveTo>
                <a:lnTo>
                  <a:pt x="322" y="39"/>
                </a:lnTo>
                <a:moveTo>
                  <a:pt x="199" y="494"/>
                </a:moveTo>
                <a:lnTo>
                  <a:pt x="201" y="490"/>
                </a:lnTo>
                <a:moveTo>
                  <a:pt x="312" y="41"/>
                </a:moveTo>
                <a:lnTo>
                  <a:pt x="316" y="32"/>
                </a:lnTo>
                <a:moveTo>
                  <a:pt x="210" y="488"/>
                </a:moveTo>
                <a:lnTo>
                  <a:pt x="206" y="497"/>
                </a:lnTo>
                <a:moveTo>
                  <a:pt x="233" y="25"/>
                </a:moveTo>
                <a:lnTo>
                  <a:pt x="231" y="29"/>
                </a:lnTo>
                <a:moveTo>
                  <a:pt x="227" y="26"/>
                </a:moveTo>
                <a:lnTo>
                  <a:pt x="229" y="22"/>
                </a:lnTo>
                <a:moveTo>
                  <a:pt x="275" y="475"/>
                </a:moveTo>
                <a:lnTo>
                  <a:pt x="270" y="466"/>
                </a:lnTo>
                <a:moveTo>
                  <a:pt x="91" y="156"/>
                </a:moveTo>
                <a:lnTo>
                  <a:pt x="86" y="147"/>
                </a:lnTo>
                <a:moveTo>
                  <a:pt x="229" y="507"/>
                </a:moveTo>
                <a:lnTo>
                  <a:pt x="227" y="504"/>
                </a:lnTo>
                <a:moveTo>
                  <a:pt x="231" y="500"/>
                </a:moveTo>
                <a:lnTo>
                  <a:pt x="233" y="504"/>
                </a:lnTo>
                <a:moveTo>
                  <a:pt x="316" y="497"/>
                </a:moveTo>
                <a:lnTo>
                  <a:pt x="312" y="488"/>
                </a:lnTo>
                <a:moveTo>
                  <a:pt x="206" y="32"/>
                </a:moveTo>
                <a:lnTo>
                  <a:pt x="210" y="41"/>
                </a:lnTo>
                <a:moveTo>
                  <a:pt x="322" y="490"/>
                </a:moveTo>
                <a:lnTo>
                  <a:pt x="323" y="494"/>
                </a:lnTo>
                <a:moveTo>
                  <a:pt x="201" y="39"/>
                </a:moveTo>
                <a:lnTo>
                  <a:pt x="199" y="36"/>
                </a:lnTo>
                <a:moveTo>
                  <a:pt x="143" y="55"/>
                </a:moveTo>
                <a:lnTo>
                  <a:pt x="145" y="58"/>
                </a:lnTo>
                <a:moveTo>
                  <a:pt x="325" y="493"/>
                </a:moveTo>
                <a:lnTo>
                  <a:pt x="326" y="497"/>
                </a:lnTo>
                <a:moveTo>
                  <a:pt x="379" y="475"/>
                </a:moveTo>
                <a:lnTo>
                  <a:pt x="378" y="471"/>
                </a:lnTo>
                <a:moveTo>
                  <a:pt x="197" y="36"/>
                </a:moveTo>
                <a:lnTo>
                  <a:pt x="196" y="33"/>
                </a:lnTo>
                <a:moveTo>
                  <a:pt x="143" y="59"/>
                </a:moveTo>
                <a:lnTo>
                  <a:pt x="145" y="63"/>
                </a:lnTo>
                <a:moveTo>
                  <a:pt x="379" y="470"/>
                </a:moveTo>
                <a:lnTo>
                  <a:pt x="378" y="467"/>
                </a:lnTo>
                <a:moveTo>
                  <a:pt x="139" y="71"/>
                </a:moveTo>
                <a:lnTo>
                  <a:pt x="135" y="61"/>
                </a:lnTo>
                <a:moveTo>
                  <a:pt x="383" y="459"/>
                </a:moveTo>
                <a:lnTo>
                  <a:pt x="387" y="468"/>
                </a:lnTo>
                <a:moveTo>
                  <a:pt x="72" y="116"/>
                </a:moveTo>
                <a:lnTo>
                  <a:pt x="73" y="120"/>
                </a:lnTo>
                <a:moveTo>
                  <a:pt x="450" y="414"/>
                </a:moveTo>
                <a:lnTo>
                  <a:pt x="449" y="410"/>
                </a:lnTo>
                <a:moveTo>
                  <a:pt x="68" y="120"/>
                </a:moveTo>
                <a:lnTo>
                  <a:pt x="66" y="116"/>
                </a:lnTo>
                <a:moveTo>
                  <a:pt x="454" y="409"/>
                </a:moveTo>
                <a:lnTo>
                  <a:pt x="456" y="413"/>
                </a:lnTo>
                <a:moveTo>
                  <a:pt x="290" y="504"/>
                </a:moveTo>
                <a:lnTo>
                  <a:pt x="292" y="500"/>
                </a:lnTo>
                <a:moveTo>
                  <a:pt x="296" y="503"/>
                </a:moveTo>
                <a:lnTo>
                  <a:pt x="294" y="507"/>
                </a:lnTo>
                <a:moveTo>
                  <a:pt x="86" y="382"/>
                </a:moveTo>
                <a:lnTo>
                  <a:pt x="91" y="373"/>
                </a:lnTo>
                <a:moveTo>
                  <a:pt x="270" y="63"/>
                </a:moveTo>
                <a:lnTo>
                  <a:pt x="275" y="54"/>
                </a:lnTo>
                <a:moveTo>
                  <a:pt x="436" y="147"/>
                </a:moveTo>
                <a:lnTo>
                  <a:pt x="431" y="156"/>
                </a:lnTo>
                <a:moveTo>
                  <a:pt x="252" y="466"/>
                </a:moveTo>
                <a:lnTo>
                  <a:pt x="247" y="475"/>
                </a:lnTo>
                <a:moveTo>
                  <a:pt x="29" y="200"/>
                </a:moveTo>
                <a:lnTo>
                  <a:pt x="32" y="203"/>
                </a:lnTo>
                <a:moveTo>
                  <a:pt x="27" y="205"/>
                </a:moveTo>
                <a:lnTo>
                  <a:pt x="24" y="202"/>
                </a:lnTo>
                <a:moveTo>
                  <a:pt x="247" y="54"/>
                </a:moveTo>
                <a:lnTo>
                  <a:pt x="252" y="63"/>
                </a:lnTo>
                <a:moveTo>
                  <a:pt x="431" y="373"/>
                </a:moveTo>
                <a:lnTo>
                  <a:pt x="436" y="382"/>
                </a:lnTo>
                <a:moveTo>
                  <a:pt x="294" y="22"/>
                </a:moveTo>
                <a:lnTo>
                  <a:pt x="295" y="26"/>
                </a:lnTo>
                <a:moveTo>
                  <a:pt x="291" y="29"/>
                </a:moveTo>
                <a:lnTo>
                  <a:pt x="290" y="25"/>
                </a:lnTo>
                <a:moveTo>
                  <a:pt x="24" y="328"/>
                </a:moveTo>
                <a:lnTo>
                  <a:pt x="27" y="324"/>
                </a:lnTo>
                <a:moveTo>
                  <a:pt x="498" y="202"/>
                </a:moveTo>
                <a:lnTo>
                  <a:pt x="495" y="205"/>
                </a:lnTo>
                <a:moveTo>
                  <a:pt x="32" y="327"/>
                </a:moveTo>
                <a:lnTo>
                  <a:pt x="29" y="330"/>
                </a:lnTo>
                <a:moveTo>
                  <a:pt x="490" y="202"/>
                </a:moveTo>
                <a:lnTo>
                  <a:pt x="493" y="199"/>
                </a:lnTo>
                <a:moveTo>
                  <a:pt x="67" y="405"/>
                </a:moveTo>
                <a:lnTo>
                  <a:pt x="74" y="397"/>
                </a:lnTo>
                <a:moveTo>
                  <a:pt x="455" y="125"/>
                </a:moveTo>
                <a:lnTo>
                  <a:pt x="448" y="132"/>
                </a:lnTo>
                <a:moveTo>
                  <a:pt x="76" y="407"/>
                </a:moveTo>
                <a:lnTo>
                  <a:pt x="73" y="410"/>
                </a:lnTo>
                <a:moveTo>
                  <a:pt x="446" y="122"/>
                </a:moveTo>
                <a:lnTo>
                  <a:pt x="449" y="120"/>
                </a:lnTo>
                <a:moveTo>
                  <a:pt x="410" y="75"/>
                </a:moveTo>
                <a:lnTo>
                  <a:pt x="407" y="78"/>
                </a:lnTo>
                <a:moveTo>
                  <a:pt x="75" y="411"/>
                </a:moveTo>
                <a:lnTo>
                  <a:pt x="72" y="414"/>
                </a:lnTo>
                <a:moveTo>
                  <a:pt x="112" y="454"/>
                </a:moveTo>
                <a:lnTo>
                  <a:pt x="115" y="451"/>
                </a:lnTo>
                <a:moveTo>
                  <a:pt x="448" y="118"/>
                </a:moveTo>
                <a:lnTo>
                  <a:pt x="450" y="116"/>
                </a:lnTo>
                <a:moveTo>
                  <a:pt x="346" y="284"/>
                </a:moveTo>
                <a:lnTo>
                  <a:pt x="350" y="280"/>
                </a:lnTo>
                <a:moveTo>
                  <a:pt x="406" y="77"/>
                </a:moveTo>
                <a:lnTo>
                  <a:pt x="403" y="80"/>
                </a:lnTo>
                <a:moveTo>
                  <a:pt x="116" y="453"/>
                </a:moveTo>
                <a:lnTo>
                  <a:pt x="119" y="450"/>
                </a:lnTo>
                <a:moveTo>
                  <a:pt x="394" y="78"/>
                </a:moveTo>
                <a:lnTo>
                  <a:pt x="401" y="71"/>
                </a:lnTo>
                <a:moveTo>
                  <a:pt x="129" y="452"/>
                </a:moveTo>
                <a:lnTo>
                  <a:pt x="121" y="459"/>
                </a:lnTo>
                <a:moveTo>
                  <a:pt x="326" y="33"/>
                </a:moveTo>
                <a:lnTo>
                  <a:pt x="323" y="36"/>
                </a:lnTo>
                <a:moveTo>
                  <a:pt x="321" y="31"/>
                </a:moveTo>
                <a:lnTo>
                  <a:pt x="324" y="28"/>
                </a:lnTo>
                <a:moveTo>
                  <a:pt x="324" y="501"/>
                </a:moveTo>
                <a:lnTo>
                  <a:pt x="321" y="498"/>
                </a:lnTo>
                <a:moveTo>
                  <a:pt x="323" y="494"/>
                </a:moveTo>
                <a:lnTo>
                  <a:pt x="326" y="497"/>
                </a:lnTo>
                <a:moveTo>
                  <a:pt x="401" y="459"/>
                </a:moveTo>
                <a:lnTo>
                  <a:pt x="394" y="451"/>
                </a:lnTo>
                <a:moveTo>
                  <a:pt x="121" y="71"/>
                </a:moveTo>
                <a:lnTo>
                  <a:pt x="129" y="78"/>
                </a:lnTo>
                <a:moveTo>
                  <a:pt x="403" y="450"/>
                </a:moveTo>
                <a:lnTo>
                  <a:pt x="406" y="452"/>
                </a:lnTo>
                <a:moveTo>
                  <a:pt x="119" y="80"/>
                </a:moveTo>
                <a:lnTo>
                  <a:pt x="116" y="77"/>
                </a:lnTo>
                <a:moveTo>
                  <a:pt x="72" y="116"/>
                </a:moveTo>
                <a:lnTo>
                  <a:pt x="75" y="119"/>
                </a:lnTo>
                <a:moveTo>
                  <a:pt x="407" y="451"/>
                </a:moveTo>
                <a:lnTo>
                  <a:pt x="410" y="454"/>
                </a:lnTo>
                <a:moveTo>
                  <a:pt x="450" y="414"/>
                </a:moveTo>
                <a:lnTo>
                  <a:pt x="448" y="411"/>
                </a:lnTo>
                <a:moveTo>
                  <a:pt x="115" y="78"/>
                </a:moveTo>
                <a:lnTo>
                  <a:pt x="112" y="75"/>
                </a:lnTo>
                <a:moveTo>
                  <a:pt x="350" y="232"/>
                </a:moveTo>
                <a:lnTo>
                  <a:pt x="346" y="227"/>
                </a:lnTo>
                <a:moveTo>
                  <a:pt x="73" y="120"/>
                </a:moveTo>
                <a:lnTo>
                  <a:pt x="76" y="123"/>
                </a:lnTo>
                <a:moveTo>
                  <a:pt x="449" y="410"/>
                </a:moveTo>
                <a:lnTo>
                  <a:pt x="446" y="407"/>
                </a:lnTo>
                <a:moveTo>
                  <a:pt x="74" y="132"/>
                </a:moveTo>
                <a:lnTo>
                  <a:pt x="67" y="125"/>
                </a:lnTo>
                <a:moveTo>
                  <a:pt x="448" y="397"/>
                </a:moveTo>
                <a:lnTo>
                  <a:pt x="455" y="404"/>
                </a:lnTo>
                <a:moveTo>
                  <a:pt x="493" y="330"/>
                </a:moveTo>
                <a:lnTo>
                  <a:pt x="490" y="327"/>
                </a:lnTo>
                <a:moveTo>
                  <a:pt x="495" y="324"/>
                </a:moveTo>
                <a:lnTo>
                  <a:pt x="498" y="327"/>
                </a:lnTo>
                <a:moveTo>
                  <a:pt x="196" y="497"/>
                </a:moveTo>
                <a:lnTo>
                  <a:pt x="199" y="494"/>
                </a:lnTo>
                <a:moveTo>
                  <a:pt x="202" y="498"/>
                </a:moveTo>
                <a:lnTo>
                  <a:pt x="198" y="501"/>
                </a:lnTo>
                <a:moveTo>
                  <a:pt x="86" y="382"/>
                </a:moveTo>
                <a:lnTo>
                  <a:pt x="247" y="475"/>
                </a:lnTo>
                <a:moveTo>
                  <a:pt x="91" y="373"/>
                </a:moveTo>
                <a:lnTo>
                  <a:pt x="252" y="466"/>
                </a:lnTo>
                <a:moveTo>
                  <a:pt x="198" y="28"/>
                </a:moveTo>
                <a:lnTo>
                  <a:pt x="201" y="31"/>
                </a:lnTo>
                <a:moveTo>
                  <a:pt x="199" y="36"/>
                </a:moveTo>
                <a:lnTo>
                  <a:pt x="196" y="33"/>
                </a:lnTo>
                <a:moveTo>
                  <a:pt x="247" y="54"/>
                </a:moveTo>
                <a:lnTo>
                  <a:pt x="86" y="147"/>
                </a:lnTo>
                <a:moveTo>
                  <a:pt x="252" y="63"/>
                </a:moveTo>
                <a:lnTo>
                  <a:pt x="91" y="156"/>
                </a:lnTo>
                <a:moveTo>
                  <a:pt x="70" y="359"/>
                </a:moveTo>
                <a:lnTo>
                  <a:pt x="72" y="358"/>
                </a:lnTo>
                <a:moveTo>
                  <a:pt x="436" y="147"/>
                </a:moveTo>
                <a:lnTo>
                  <a:pt x="439" y="146"/>
                </a:lnTo>
                <a:moveTo>
                  <a:pt x="453" y="170"/>
                </a:moveTo>
                <a:lnTo>
                  <a:pt x="450" y="172"/>
                </a:lnTo>
                <a:moveTo>
                  <a:pt x="86" y="382"/>
                </a:moveTo>
                <a:lnTo>
                  <a:pt x="84" y="384"/>
                </a:lnTo>
                <a:moveTo>
                  <a:pt x="18" y="232"/>
                </a:moveTo>
                <a:lnTo>
                  <a:pt x="22" y="230"/>
                </a:lnTo>
                <a:moveTo>
                  <a:pt x="22" y="293"/>
                </a:moveTo>
                <a:lnTo>
                  <a:pt x="26" y="295"/>
                </a:lnTo>
                <a:moveTo>
                  <a:pt x="22" y="299"/>
                </a:moveTo>
                <a:lnTo>
                  <a:pt x="18" y="297"/>
                </a:lnTo>
                <a:moveTo>
                  <a:pt x="439" y="383"/>
                </a:moveTo>
                <a:lnTo>
                  <a:pt x="436" y="382"/>
                </a:lnTo>
                <a:moveTo>
                  <a:pt x="72" y="172"/>
                </a:moveTo>
                <a:lnTo>
                  <a:pt x="69" y="171"/>
                </a:lnTo>
                <a:moveTo>
                  <a:pt x="84" y="146"/>
                </a:moveTo>
                <a:lnTo>
                  <a:pt x="86" y="147"/>
                </a:lnTo>
                <a:moveTo>
                  <a:pt x="451" y="357"/>
                </a:moveTo>
                <a:lnTo>
                  <a:pt x="453" y="359"/>
                </a:lnTo>
                <a:moveTo>
                  <a:pt x="431" y="156"/>
                </a:moveTo>
                <a:lnTo>
                  <a:pt x="270" y="63"/>
                </a:lnTo>
                <a:moveTo>
                  <a:pt x="436" y="147"/>
                </a:moveTo>
                <a:lnTo>
                  <a:pt x="275" y="54"/>
                </a:lnTo>
                <a:moveTo>
                  <a:pt x="270" y="466"/>
                </a:moveTo>
                <a:lnTo>
                  <a:pt x="431" y="373"/>
                </a:lnTo>
                <a:moveTo>
                  <a:pt x="275" y="475"/>
                </a:moveTo>
                <a:lnTo>
                  <a:pt x="436" y="382"/>
                </a:lnTo>
                <a:moveTo>
                  <a:pt x="504" y="297"/>
                </a:moveTo>
                <a:lnTo>
                  <a:pt x="500" y="299"/>
                </a:lnTo>
                <a:moveTo>
                  <a:pt x="26" y="234"/>
                </a:moveTo>
                <a:lnTo>
                  <a:pt x="22" y="236"/>
                </a:lnTo>
                <a:moveTo>
                  <a:pt x="496" y="295"/>
                </a:moveTo>
                <a:lnTo>
                  <a:pt x="500" y="293"/>
                </a:lnTo>
                <a:moveTo>
                  <a:pt x="28" y="320"/>
                </a:moveTo>
                <a:lnTo>
                  <a:pt x="38" y="316"/>
                </a:lnTo>
                <a:moveTo>
                  <a:pt x="494" y="210"/>
                </a:moveTo>
                <a:lnTo>
                  <a:pt x="484" y="214"/>
                </a:lnTo>
                <a:moveTo>
                  <a:pt x="36" y="325"/>
                </a:moveTo>
                <a:lnTo>
                  <a:pt x="32" y="327"/>
                </a:lnTo>
                <a:moveTo>
                  <a:pt x="486" y="204"/>
                </a:moveTo>
                <a:lnTo>
                  <a:pt x="490" y="202"/>
                </a:lnTo>
                <a:moveTo>
                  <a:pt x="471" y="147"/>
                </a:moveTo>
                <a:lnTo>
                  <a:pt x="468" y="148"/>
                </a:lnTo>
                <a:moveTo>
                  <a:pt x="33" y="328"/>
                </a:moveTo>
                <a:lnTo>
                  <a:pt x="29" y="330"/>
                </a:lnTo>
                <a:moveTo>
                  <a:pt x="51" y="383"/>
                </a:moveTo>
                <a:lnTo>
                  <a:pt x="55" y="381"/>
                </a:lnTo>
                <a:moveTo>
                  <a:pt x="489" y="201"/>
                </a:moveTo>
                <a:lnTo>
                  <a:pt x="493" y="199"/>
                </a:lnTo>
                <a:moveTo>
                  <a:pt x="467" y="147"/>
                </a:moveTo>
                <a:lnTo>
                  <a:pt x="463" y="148"/>
                </a:lnTo>
                <a:moveTo>
                  <a:pt x="55" y="383"/>
                </a:moveTo>
                <a:lnTo>
                  <a:pt x="59" y="381"/>
                </a:lnTo>
                <a:moveTo>
                  <a:pt x="455" y="143"/>
                </a:moveTo>
                <a:lnTo>
                  <a:pt x="465" y="139"/>
                </a:lnTo>
                <a:moveTo>
                  <a:pt x="67" y="387"/>
                </a:moveTo>
                <a:lnTo>
                  <a:pt x="58" y="390"/>
                </a:lnTo>
                <a:moveTo>
                  <a:pt x="410" y="75"/>
                </a:moveTo>
                <a:lnTo>
                  <a:pt x="406" y="77"/>
                </a:lnTo>
                <a:moveTo>
                  <a:pt x="406" y="71"/>
                </a:moveTo>
                <a:lnTo>
                  <a:pt x="410" y="70"/>
                </a:lnTo>
                <a:moveTo>
                  <a:pt x="410" y="459"/>
                </a:moveTo>
                <a:lnTo>
                  <a:pt x="406" y="458"/>
                </a:lnTo>
                <a:moveTo>
                  <a:pt x="406" y="452"/>
                </a:moveTo>
                <a:lnTo>
                  <a:pt x="410" y="454"/>
                </a:lnTo>
                <a:moveTo>
                  <a:pt x="116" y="77"/>
                </a:moveTo>
                <a:lnTo>
                  <a:pt x="112" y="75"/>
                </a:lnTo>
                <a:moveTo>
                  <a:pt x="465" y="390"/>
                </a:moveTo>
                <a:lnTo>
                  <a:pt x="455" y="386"/>
                </a:lnTo>
                <a:moveTo>
                  <a:pt x="58" y="139"/>
                </a:moveTo>
                <a:lnTo>
                  <a:pt x="67" y="143"/>
                </a:lnTo>
                <a:moveTo>
                  <a:pt x="463" y="381"/>
                </a:moveTo>
                <a:lnTo>
                  <a:pt x="467" y="383"/>
                </a:lnTo>
                <a:moveTo>
                  <a:pt x="59" y="148"/>
                </a:moveTo>
                <a:lnTo>
                  <a:pt x="55" y="147"/>
                </a:lnTo>
                <a:moveTo>
                  <a:pt x="29" y="200"/>
                </a:moveTo>
                <a:lnTo>
                  <a:pt x="33" y="201"/>
                </a:lnTo>
                <a:moveTo>
                  <a:pt x="468" y="381"/>
                </a:moveTo>
                <a:lnTo>
                  <a:pt x="471" y="382"/>
                </a:lnTo>
                <a:moveTo>
                  <a:pt x="493" y="330"/>
                </a:moveTo>
                <a:lnTo>
                  <a:pt x="489" y="328"/>
                </a:lnTo>
                <a:moveTo>
                  <a:pt x="55" y="148"/>
                </a:moveTo>
                <a:lnTo>
                  <a:pt x="51" y="147"/>
                </a:lnTo>
                <a:moveTo>
                  <a:pt x="32" y="203"/>
                </a:moveTo>
                <a:lnTo>
                  <a:pt x="36" y="204"/>
                </a:lnTo>
                <a:moveTo>
                  <a:pt x="490" y="327"/>
                </a:moveTo>
                <a:lnTo>
                  <a:pt x="486" y="325"/>
                </a:lnTo>
                <a:moveTo>
                  <a:pt x="38" y="214"/>
                </a:moveTo>
                <a:lnTo>
                  <a:pt x="28" y="210"/>
                </a:lnTo>
                <a:moveTo>
                  <a:pt x="484" y="316"/>
                </a:moveTo>
                <a:lnTo>
                  <a:pt x="494" y="320"/>
                </a:lnTo>
                <a:moveTo>
                  <a:pt x="500" y="236"/>
                </a:moveTo>
                <a:lnTo>
                  <a:pt x="496" y="234"/>
                </a:lnTo>
                <a:moveTo>
                  <a:pt x="500" y="230"/>
                </a:moveTo>
                <a:lnTo>
                  <a:pt x="504" y="232"/>
                </a:lnTo>
                <a:moveTo>
                  <a:pt x="112" y="454"/>
                </a:moveTo>
                <a:lnTo>
                  <a:pt x="116" y="453"/>
                </a:lnTo>
                <a:moveTo>
                  <a:pt x="117" y="458"/>
                </a:moveTo>
                <a:lnTo>
                  <a:pt x="113" y="459"/>
                </a:lnTo>
                <a:moveTo>
                  <a:pt x="112" y="70"/>
                </a:moveTo>
                <a:lnTo>
                  <a:pt x="116" y="72"/>
                </a:lnTo>
                <a:moveTo>
                  <a:pt x="51" y="383"/>
                </a:moveTo>
                <a:lnTo>
                  <a:pt x="55" y="383"/>
                </a:lnTo>
                <a:moveTo>
                  <a:pt x="54" y="388"/>
                </a:moveTo>
                <a:lnTo>
                  <a:pt x="49" y="388"/>
                </a:lnTo>
                <a:moveTo>
                  <a:pt x="473" y="387"/>
                </a:moveTo>
                <a:lnTo>
                  <a:pt x="469" y="388"/>
                </a:lnTo>
                <a:moveTo>
                  <a:pt x="467" y="383"/>
                </a:moveTo>
                <a:lnTo>
                  <a:pt x="471" y="382"/>
                </a:lnTo>
                <a:moveTo>
                  <a:pt x="497" y="303"/>
                </a:moveTo>
                <a:lnTo>
                  <a:pt x="487" y="303"/>
                </a:lnTo>
                <a:moveTo>
                  <a:pt x="25" y="227"/>
                </a:moveTo>
                <a:lnTo>
                  <a:pt x="35" y="226"/>
                </a:lnTo>
                <a:moveTo>
                  <a:pt x="492" y="295"/>
                </a:moveTo>
                <a:lnTo>
                  <a:pt x="496" y="295"/>
                </a:lnTo>
                <a:moveTo>
                  <a:pt x="30" y="234"/>
                </a:moveTo>
                <a:lnTo>
                  <a:pt x="26" y="234"/>
                </a:lnTo>
                <a:moveTo>
                  <a:pt x="58" y="499"/>
                </a:moveTo>
                <a:lnTo>
                  <a:pt x="190" y="499"/>
                </a:lnTo>
                <a:moveTo>
                  <a:pt x="333" y="499"/>
                </a:moveTo>
                <a:lnTo>
                  <a:pt x="442" y="499"/>
                </a:lnTo>
                <a:moveTo>
                  <a:pt x="442" y="495"/>
                </a:moveTo>
                <a:lnTo>
                  <a:pt x="346" y="495"/>
                </a:lnTo>
                <a:moveTo>
                  <a:pt x="177" y="495"/>
                </a:moveTo>
                <a:lnTo>
                  <a:pt x="58" y="495"/>
                </a:lnTo>
                <a:moveTo>
                  <a:pt x="499" y="442"/>
                </a:moveTo>
                <a:lnTo>
                  <a:pt x="495" y="442"/>
                </a:lnTo>
                <a:moveTo>
                  <a:pt x="5" y="442"/>
                </a:moveTo>
                <a:lnTo>
                  <a:pt x="1" y="442"/>
                </a:lnTo>
                <a:moveTo>
                  <a:pt x="451" y="357"/>
                </a:moveTo>
                <a:lnTo>
                  <a:pt x="440" y="357"/>
                </a:lnTo>
                <a:moveTo>
                  <a:pt x="83" y="358"/>
                </a:moveTo>
                <a:lnTo>
                  <a:pt x="72" y="358"/>
                </a:lnTo>
                <a:moveTo>
                  <a:pt x="323" y="342"/>
                </a:moveTo>
                <a:lnTo>
                  <a:pt x="199" y="342"/>
                </a:lnTo>
                <a:moveTo>
                  <a:pt x="352" y="306"/>
                </a:moveTo>
                <a:lnTo>
                  <a:pt x="332" y="306"/>
                </a:lnTo>
                <a:moveTo>
                  <a:pt x="330" y="306"/>
                </a:moveTo>
                <a:lnTo>
                  <a:pt x="332" y="306"/>
                </a:lnTo>
                <a:moveTo>
                  <a:pt x="500" y="293"/>
                </a:moveTo>
                <a:lnTo>
                  <a:pt x="496" y="293"/>
                </a:lnTo>
                <a:moveTo>
                  <a:pt x="26" y="293"/>
                </a:moveTo>
                <a:lnTo>
                  <a:pt x="22" y="293"/>
                </a:lnTo>
                <a:moveTo>
                  <a:pt x="164" y="284"/>
                </a:moveTo>
                <a:lnTo>
                  <a:pt x="168" y="284"/>
                </a:lnTo>
                <a:moveTo>
                  <a:pt x="168" y="284"/>
                </a:moveTo>
                <a:lnTo>
                  <a:pt x="332" y="284"/>
                </a:lnTo>
                <a:moveTo>
                  <a:pt x="332" y="284"/>
                </a:moveTo>
                <a:lnTo>
                  <a:pt x="359" y="284"/>
                </a:lnTo>
                <a:moveTo>
                  <a:pt x="163" y="280"/>
                </a:moveTo>
                <a:lnTo>
                  <a:pt x="350" y="280"/>
                </a:lnTo>
                <a:moveTo>
                  <a:pt x="351" y="276"/>
                </a:moveTo>
                <a:lnTo>
                  <a:pt x="360" y="276"/>
                </a:lnTo>
                <a:moveTo>
                  <a:pt x="22" y="236"/>
                </a:moveTo>
                <a:lnTo>
                  <a:pt x="26" y="236"/>
                </a:lnTo>
                <a:moveTo>
                  <a:pt x="496" y="236"/>
                </a:moveTo>
                <a:lnTo>
                  <a:pt x="500" y="236"/>
                </a:lnTo>
                <a:moveTo>
                  <a:pt x="356" y="233"/>
                </a:moveTo>
                <a:lnTo>
                  <a:pt x="351" y="233"/>
                </a:lnTo>
                <a:moveTo>
                  <a:pt x="167" y="232"/>
                </a:moveTo>
                <a:lnTo>
                  <a:pt x="350" y="232"/>
                </a:lnTo>
                <a:moveTo>
                  <a:pt x="169" y="227"/>
                </a:moveTo>
                <a:lnTo>
                  <a:pt x="348" y="227"/>
                </a:lnTo>
                <a:moveTo>
                  <a:pt x="294" y="226"/>
                </a:moveTo>
                <a:lnTo>
                  <a:pt x="272" y="226"/>
                </a:lnTo>
                <a:moveTo>
                  <a:pt x="268" y="226"/>
                </a:moveTo>
                <a:lnTo>
                  <a:pt x="247" y="226"/>
                </a:lnTo>
                <a:moveTo>
                  <a:pt x="244" y="226"/>
                </a:moveTo>
                <a:lnTo>
                  <a:pt x="231" y="226"/>
                </a:lnTo>
                <a:moveTo>
                  <a:pt x="228" y="226"/>
                </a:moveTo>
                <a:lnTo>
                  <a:pt x="206" y="226"/>
                </a:lnTo>
                <a:moveTo>
                  <a:pt x="307" y="203"/>
                </a:moveTo>
                <a:lnTo>
                  <a:pt x="296" y="203"/>
                </a:lnTo>
                <a:moveTo>
                  <a:pt x="326" y="189"/>
                </a:moveTo>
                <a:lnTo>
                  <a:pt x="197" y="189"/>
                </a:lnTo>
                <a:moveTo>
                  <a:pt x="218" y="175"/>
                </a:moveTo>
                <a:lnTo>
                  <a:pt x="304" y="175"/>
                </a:lnTo>
                <a:moveTo>
                  <a:pt x="72" y="172"/>
                </a:moveTo>
                <a:lnTo>
                  <a:pt x="82" y="172"/>
                </a:lnTo>
                <a:moveTo>
                  <a:pt x="440" y="172"/>
                </a:moveTo>
                <a:lnTo>
                  <a:pt x="450" y="172"/>
                </a:lnTo>
                <a:moveTo>
                  <a:pt x="350" y="253"/>
                </a:moveTo>
                <a:lnTo>
                  <a:pt x="351" y="253"/>
                </a:lnTo>
                <a:moveTo>
                  <a:pt x="26" y="295"/>
                </a:moveTo>
                <a:lnTo>
                  <a:pt x="30" y="295"/>
                </a:lnTo>
                <a:moveTo>
                  <a:pt x="496" y="234"/>
                </a:moveTo>
                <a:lnTo>
                  <a:pt x="492" y="234"/>
                </a:lnTo>
                <a:moveTo>
                  <a:pt x="35" y="303"/>
                </a:moveTo>
                <a:lnTo>
                  <a:pt x="25" y="303"/>
                </a:lnTo>
                <a:moveTo>
                  <a:pt x="487" y="226"/>
                </a:moveTo>
                <a:lnTo>
                  <a:pt x="497" y="226"/>
                </a:lnTo>
                <a:moveTo>
                  <a:pt x="471" y="147"/>
                </a:moveTo>
                <a:lnTo>
                  <a:pt x="467" y="147"/>
                </a:lnTo>
                <a:moveTo>
                  <a:pt x="469" y="141"/>
                </a:moveTo>
                <a:lnTo>
                  <a:pt x="473" y="142"/>
                </a:lnTo>
                <a:moveTo>
                  <a:pt x="49" y="142"/>
                </a:moveTo>
                <a:lnTo>
                  <a:pt x="54" y="142"/>
                </a:lnTo>
                <a:moveTo>
                  <a:pt x="55" y="147"/>
                </a:moveTo>
                <a:lnTo>
                  <a:pt x="51" y="147"/>
                </a:lnTo>
                <a:moveTo>
                  <a:pt x="1" y="58"/>
                </a:moveTo>
                <a:lnTo>
                  <a:pt x="5" y="58"/>
                </a:lnTo>
                <a:moveTo>
                  <a:pt x="495" y="58"/>
                </a:moveTo>
                <a:lnTo>
                  <a:pt x="499" y="58"/>
                </a:lnTo>
                <a:moveTo>
                  <a:pt x="58" y="5"/>
                </a:moveTo>
                <a:lnTo>
                  <a:pt x="442" y="5"/>
                </a:lnTo>
                <a:moveTo>
                  <a:pt x="442" y="1"/>
                </a:moveTo>
                <a:lnTo>
                  <a:pt x="58" y="1"/>
                </a:lnTo>
                <a:moveTo>
                  <a:pt x="201" y="39"/>
                </a:moveTo>
                <a:cubicBezTo>
                  <a:pt x="199" y="38"/>
                  <a:pt x="198" y="37"/>
                  <a:pt x="197" y="36"/>
                </a:cubicBezTo>
                <a:moveTo>
                  <a:pt x="489" y="328"/>
                </a:moveTo>
                <a:cubicBezTo>
                  <a:pt x="488" y="327"/>
                  <a:pt x="487" y="326"/>
                  <a:pt x="486" y="325"/>
                </a:cubicBezTo>
                <a:moveTo>
                  <a:pt x="119" y="80"/>
                </a:moveTo>
                <a:cubicBezTo>
                  <a:pt x="118" y="79"/>
                  <a:pt x="116" y="79"/>
                  <a:pt x="115" y="78"/>
                </a:cubicBezTo>
                <a:moveTo>
                  <a:pt x="496" y="236"/>
                </a:moveTo>
                <a:cubicBezTo>
                  <a:pt x="495" y="235"/>
                  <a:pt x="494" y="235"/>
                  <a:pt x="492" y="234"/>
                </a:cubicBezTo>
                <a:moveTo>
                  <a:pt x="291" y="33"/>
                </a:moveTo>
                <a:cubicBezTo>
                  <a:pt x="291" y="32"/>
                  <a:pt x="290" y="31"/>
                  <a:pt x="290" y="29"/>
                </a:cubicBezTo>
                <a:moveTo>
                  <a:pt x="448" y="411"/>
                </a:moveTo>
                <a:cubicBezTo>
                  <a:pt x="447" y="409"/>
                  <a:pt x="447" y="408"/>
                  <a:pt x="446" y="407"/>
                </a:cubicBezTo>
                <a:moveTo>
                  <a:pt x="378" y="471"/>
                </a:moveTo>
                <a:cubicBezTo>
                  <a:pt x="378" y="470"/>
                  <a:pt x="378" y="468"/>
                  <a:pt x="378" y="467"/>
                </a:cubicBezTo>
                <a:moveTo>
                  <a:pt x="59" y="148"/>
                </a:moveTo>
                <a:cubicBezTo>
                  <a:pt x="58" y="148"/>
                  <a:pt x="56" y="148"/>
                  <a:pt x="55" y="148"/>
                </a:cubicBezTo>
                <a:moveTo>
                  <a:pt x="407" y="78"/>
                </a:moveTo>
                <a:cubicBezTo>
                  <a:pt x="406" y="79"/>
                  <a:pt x="405" y="79"/>
                  <a:pt x="403" y="80"/>
                </a:cubicBezTo>
                <a:moveTo>
                  <a:pt x="468" y="148"/>
                </a:moveTo>
                <a:cubicBezTo>
                  <a:pt x="466" y="148"/>
                  <a:pt x="465" y="148"/>
                  <a:pt x="463" y="148"/>
                </a:cubicBezTo>
                <a:moveTo>
                  <a:pt x="30" y="234"/>
                </a:moveTo>
                <a:cubicBezTo>
                  <a:pt x="28" y="235"/>
                  <a:pt x="27" y="236"/>
                  <a:pt x="26" y="236"/>
                </a:cubicBezTo>
                <a:moveTo>
                  <a:pt x="36" y="325"/>
                </a:moveTo>
                <a:cubicBezTo>
                  <a:pt x="35" y="326"/>
                  <a:pt x="34" y="327"/>
                  <a:pt x="33" y="328"/>
                </a:cubicBezTo>
                <a:moveTo>
                  <a:pt x="325" y="36"/>
                </a:moveTo>
                <a:cubicBezTo>
                  <a:pt x="324" y="37"/>
                  <a:pt x="323" y="38"/>
                  <a:pt x="322" y="39"/>
                </a:cubicBezTo>
                <a:moveTo>
                  <a:pt x="1" y="442"/>
                </a:moveTo>
                <a:cubicBezTo>
                  <a:pt x="1" y="458"/>
                  <a:pt x="7" y="472"/>
                  <a:pt x="18" y="483"/>
                </a:cubicBezTo>
                <a:cubicBezTo>
                  <a:pt x="29" y="493"/>
                  <a:pt x="43" y="499"/>
                  <a:pt x="58" y="499"/>
                </a:cubicBezTo>
                <a:moveTo>
                  <a:pt x="5" y="442"/>
                </a:moveTo>
                <a:cubicBezTo>
                  <a:pt x="5" y="456"/>
                  <a:pt x="11" y="470"/>
                  <a:pt x="21" y="480"/>
                </a:cubicBezTo>
                <a:cubicBezTo>
                  <a:pt x="31" y="490"/>
                  <a:pt x="44" y="495"/>
                  <a:pt x="58" y="495"/>
                </a:cubicBezTo>
                <a:moveTo>
                  <a:pt x="60" y="406"/>
                </a:moveTo>
                <a:cubicBezTo>
                  <a:pt x="46" y="408"/>
                  <a:pt x="35" y="421"/>
                  <a:pt x="35" y="436"/>
                </a:cubicBezTo>
                <a:cubicBezTo>
                  <a:pt x="35" y="450"/>
                  <a:pt x="46" y="463"/>
                  <a:pt x="61" y="465"/>
                </a:cubicBezTo>
                <a:cubicBezTo>
                  <a:pt x="76" y="467"/>
                  <a:pt x="90" y="458"/>
                  <a:pt x="94" y="444"/>
                </a:cubicBezTo>
                <a:moveTo>
                  <a:pt x="64" y="410"/>
                </a:moveTo>
                <a:cubicBezTo>
                  <a:pt x="51" y="411"/>
                  <a:pt x="41" y="421"/>
                  <a:pt x="40" y="434"/>
                </a:cubicBezTo>
                <a:cubicBezTo>
                  <a:pt x="40" y="447"/>
                  <a:pt x="49" y="459"/>
                  <a:pt x="62" y="460"/>
                </a:cubicBezTo>
                <a:cubicBezTo>
                  <a:pt x="75" y="461"/>
                  <a:pt x="87" y="453"/>
                  <a:pt x="90" y="440"/>
                </a:cubicBezTo>
                <a:moveTo>
                  <a:pt x="66" y="413"/>
                </a:moveTo>
                <a:cubicBezTo>
                  <a:pt x="54" y="412"/>
                  <a:pt x="43" y="422"/>
                  <a:pt x="43" y="434"/>
                </a:cubicBezTo>
                <a:cubicBezTo>
                  <a:pt x="42" y="446"/>
                  <a:pt x="51" y="456"/>
                  <a:pt x="63" y="458"/>
                </a:cubicBezTo>
                <a:cubicBezTo>
                  <a:pt x="75" y="459"/>
                  <a:pt x="86" y="450"/>
                  <a:pt x="87" y="438"/>
                </a:cubicBezTo>
                <a:moveTo>
                  <a:pt x="67" y="414"/>
                </a:moveTo>
                <a:cubicBezTo>
                  <a:pt x="55" y="413"/>
                  <a:pt x="45" y="422"/>
                  <a:pt x="44" y="434"/>
                </a:cubicBezTo>
                <a:cubicBezTo>
                  <a:pt x="43" y="445"/>
                  <a:pt x="52" y="456"/>
                  <a:pt x="64" y="456"/>
                </a:cubicBezTo>
                <a:cubicBezTo>
                  <a:pt x="75" y="457"/>
                  <a:pt x="85" y="449"/>
                  <a:pt x="86" y="437"/>
                </a:cubicBezTo>
                <a:moveTo>
                  <a:pt x="70" y="419"/>
                </a:moveTo>
                <a:cubicBezTo>
                  <a:pt x="63" y="416"/>
                  <a:pt x="55" y="419"/>
                  <a:pt x="50" y="426"/>
                </a:cubicBezTo>
                <a:cubicBezTo>
                  <a:pt x="46" y="432"/>
                  <a:pt x="47" y="441"/>
                  <a:pt x="52" y="447"/>
                </a:cubicBezTo>
                <a:cubicBezTo>
                  <a:pt x="57" y="453"/>
                  <a:pt x="66" y="454"/>
                  <a:pt x="73" y="451"/>
                </a:cubicBezTo>
                <a:cubicBezTo>
                  <a:pt x="80" y="448"/>
                  <a:pt x="84" y="440"/>
                  <a:pt x="82" y="432"/>
                </a:cubicBezTo>
                <a:moveTo>
                  <a:pt x="442" y="499"/>
                </a:moveTo>
                <a:cubicBezTo>
                  <a:pt x="474" y="499"/>
                  <a:pt x="499" y="474"/>
                  <a:pt x="499" y="442"/>
                </a:cubicBezTo>
                <a:moveTo>
                  <a:pt x="442" y="495"/>
                </a:moveTo>
                <a:cubicBezTo>
                  <a:pt x="471" y="495"/>
                  <a:pt x="495" y="471"/>
                  <a:pt x="495" y="442"/>
                </a:cubicBezTo>
                <a:moveTo>
                  <a:pt x="414" y="456"/>
                </a:moveTo>
                <a:cubicBezTo>
                  <a:pt x="422" y="464"/>
                  <a:pt x="433" y="467"/>
                  <a:pt x="443" y="464"/>
                </a:cubicBezTo>
                <a:cubicBezTo>
                  <a:pt x="454" y="461"/>
                  <a:pt x="462" y="453"/>
                  <a:pt x="464" y="442"/>
                </a:cubicBezTo>
                <a:cubicBezTo>
                  <a:pt x="467" y="432"/>
                  <a:pt x="464" y="421"/>
                  <a:pt x="456" y="414"/>
                </a:cubicBezTo>
                <a:moveTo>
                  <a:pt x="418" y="453"/>
                </a:moveTo>
                <a:cubicBezTo>
                  <a:pt x="428" y="463"/>
                  <a:pt x="444" y="462"/>
                  <a:pt x="453" y="453"/>
                </a:cubicBezTo>
                <a:cubicBezTo>
                  <a:pt x="463" y="443"/>
                  <a:pt x="462" y="427"/>
                  <a:pt x="453" y="418"/>
                </a:cubicBezTo>
                <a:moveTo>
                  <a:pt x="420" y="452"/>
                </a:moveTo>
                <a:cubicBezTo>
                  <a:pt x="429" y="460"/>
                  <a:pt x="443" y="460"/>
                  <a:pt x="451" y="451"/>
                </a:cubicBezTo>
                <a:cubicBezTo>
                  <a:pt x="460" y="442"/>
                  <a:pt x="460" y="428"/>
                  <a:pt x="451" y="420"/>
                </a:cubicBezTo>
                <a:moveTo>
                  <a:pt x="421" y="451"/>
                </a:moveTo>
                <a:cubicBezTo>
                  <a:pt x="429" y="459"/>
                  <a:pt x="442" y="458"/>
                  <a:pt x="450" y="450"/>
                </a:cubicBezTo>
                <a:cubicBezTo>
                  <a:pt x="458" y="442"/>
                  <a:pt x="459" y="429"/>
                  <a:pt x="451" y="420"/>
                </a:cubicBezTo>
                <a:moveTo>
                  <a:pt x="424" y="448"/>
                </a:moveTo>
                <a:cubicBezTo>
                  <a:pt x="431" y="454"/>
                  <a:pt x="441" y="454"/>
                  <a:pt x="448" y="447"/>
                </a:cubicBezTo>
                <a:cubicBezTo>
                  <a:pt x="454" y="441"/>
                  <a:pt x="454" y="430"/>
                  <a:pt x="448" y="424"/>
                </a:cubicBezTo>
                <a:moveTo>
                  <a:pt x="76" y="407"/>
                </a:moveTo>
                <a:cubicBezTo>
                  <a:pt x="76" y="408"/>
                  <a:pt x="75" y="410"/>
                  <a:pt x="75" y="411"/>
                </a:cubicBezTo>
                <a:moveTo>
                  <a:pt x="233" y="29"/>
                </a:moveTo>
                <a:cubicBezTo>
                  <a:pt x="232" y="31"/>
                  <a:pt x="231" y="32"/>
                  <a:pt x="231" y="33"/>
                </a:cubicBezTo>
                <a:moveTo>
                  <a:pt x="145" y="467"/>
                </a:moveTo>
                <a:cubicBezTo>
                  <a:pt x="145" y="468"/>
                  <a:pt x="145" y="470"/>
                  <a:pt x="145" y="471"/>
                </a:cubicBezTo>
                <a:moveTo>
                  <a:pt x="378" y="62"/>
                </a:moveTo>
                <a:cubicBezTo>
                  <a:pt x="378" y="61"/>
                  <a:pt x="377" y="60"/>
                  <a:pt x="377" y="58"/>
                </a:cubicBezTo>
                <a:moveTo>
                  <a:pt x="446" y="122"/>
                </a:moveTo>
                <a:cubicBezTo>
                  <a:pt x="447" y="121"/>
                  <a:pt x="447" y="120"/>
                  <a:pt x="448" y="118"/>
                </a:cubicBezTo>
                <a:moveTo>
                  <a:pt x="290" y="500"/>
                </a:moveTo>
                <a:cubicBezTo>
                  <a:pt x="290" y="499"/>
                  <a:pt x="291" y="497"/>
                  <a:pt x="292" y="496"/>
                </a:cubicBezTo>
                <a:moveTo>
                  <a:pt x="492" y="295"/>
                </a:moveTo>
                <a:cubicBezTo>
                  <a:pt x="494" y="294"/>
                  <a:pt x="495" y="294"/>
                  <a:pt x="496" y="293"/>
                </a:cubicBezTo>
                <a:moveTo>
                  <a:pt x="115" y="451"/>
                </a:moveTo>
                <a:cubicBezTo>
                  <a:pt x="116" y="451"/>
                  <a:pt x="118" y="450"/>
                  <a:pt x="119" y="450"/>
                </a:cubicBezTo>
                <a:moveTo>
                  <a:pt x="198" y="493"/>
                </a:moveTo>
                <a:cubicBezTo>
                  <a:pt x="199" y="492"/>
                  <a:pt x="200" y="491"/>
                  <a:pt x="201" y="490"/>
                </a:cubicBezTo>
                <a:moveTo>
                  <a:pt x="486" y="204"/>
                </a:moveTo>
                <a:cubicBezTo>
                  <a:pt x="487" y="203"/>
                  <a:pt x="488" y="202"/>
                  <a:pt x="489" y="20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4" name="path 1634"/>
          <p:cNvSpPr/>
          <p:nvPr/>
        </p:nvSpPr>
        <p:spPr>
          <a:xfrm>
            <a:off x="2188016" y="2329269"/>
            <a:ext cx="313626" cy="313613"/>
          </a:xfrm>
          <a:custGeom>
            <a:avLst/>
            <a:gdLst/>
            <a:ahLst/>
            <a:cxnLst/>
            <a:rect l="0" t="0" r="0" b="0"/>
            <a:pathLst>
              <a:path w="493" h="493">
                <a:moveTo>
                  <a:pt x="492" y="246"/>
                </a:moveTo>
                <a:cubicBezTo>
                  <a:pt x="492" y="111"/>
                  <a:pt x="382" y="1"/>
                  <a:pt x="246" y="1"/>
                </a:cubicBezTo>
                <a:cubicBezTo>
                  <a:pt x="111" y="1"/>
                  <a:pt x="1" y="111"/>
                  <a:pt x="1" y="246"/>
                </a:cubicBezTo>
                <a:cubicBezTo>
                  <a:pt x="1" y="382"/>
                  <a:pt x="111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lnTo>
                  <a:pt x="492" y="246"/>
                </a:lnTo>
                <a:close/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636" name="table 1636"/>
          <p:cNvGraphicFramePr>
            <a:graphicFrameLocks noGrp="1"/>
          </p:cNvGraphicFramePr>
          <p:nvPr/>
        </p:nvGraphicFramePr>
        <p:xfrm>
          <a:off x="2178687" y="2317701"/>
          <a:ext cx="322579" cy="324484"/>
        </p:xfrm>
        <a:graphic>
          <a:graphicData uri="http://schemas.openxmlformats.org/drawingml/2006/table">
            <a:tbl>
              <a:tblPr/>
              <a:tblGrid>
                <a:gridCol w="322579"/>
              </a:tblGrid>
              <a:tr h="3213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" name="textbox 1638"/>
          <p:cNvSpPr/>
          <p:nvPr/>
        </p:nvSpPr>
        <p:spPr>
          <a:xfrm>
            <a:off x="6049727" y="562485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0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User</a:t>
            </a:r>
            <a:r>
              <a:rPr sz="12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1640" name="textbox 1640"/>
          <p:cNvSpPr/>
          <p:nvPr/>
        </p:nvSpPr>
        <p:spPr>
          <a:xfrm>
            <a:off x="3064875" y="2029015"/>
            <a:ext cx="791844" cy="147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48"/>
              </a:lnSpc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ON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566419" algn="l" rtl="0" eaLnBrk="0">
              <a:lnSpc>
                <a:spcPts val="253"/>
              </a:lnSpc>
              <a:spcBef>
                <a:spcPts val="175"/>
              </a:spcBef>
              <a:tabLst/>
            </a:pPr>
            <a:r>
              <a:rPr sz="2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Wireless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501650" algn="l" rtl="0" eaLnBrk="0">
              <a:lnSpc>
                <a:spcPts val="248"/>
              </a:lnSpc>
              <a:spcBef>
                <a:spcPts val="31"/>
              </a:spcBef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Communication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642" name="textbox 1642"/>
          <p:cNvSpPr/>
          <p:nvPr/>
        </p:nvSpPr>
        <p:spPr>
          <a:xfrm>
            <a:off x="3887699" y="2167439"/>
            <a:ext cx="930910" cy="116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43280" algn="l" rtl="0" eaLnBrk="0">
              <a:lnSpc>
                <a:spcPts val="256"/>
              </a:lnSpc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</a:t>
            </a:r>
            <a:endParaRPr sz="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01"/>
              </a:lnSpc>
              <a:tabLst/>
            </a:pPr>
            <a:r>
              <a:rPr sz="200" kern="0" spc="3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CT/Meter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644" name="textbox 1644"/>
          <p:cNvSpPr/>
          <p:nvPr/>
        </p:nvSpPr>
        <p:spPr>
          <a:xfrm>
            <a:off x="2479521" y="1421339"/>
            <a:ext cx="505459" cy="201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2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0" algn="l" rtl="0" eaLnBrk="0">
              <a:lnSpc>
                <a:spcPct val="81000"/>
              </a:lnSpc>
              <a:tabLst/>
            </a:pPr>
            <a:r>
              <a:rPr sz="7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</a:t>
            </a:r>
            <a:endParaRPr sz="7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Terminals</a:t>
            </a:r>
            <a:endParaRPr sz="700" dirty="0">
              <a:latin typeface="Gotham"/>
              <a:ea typeface="Gotham"/>
              <a:cs typeface="Gotham"/>
            </a:endParaRPr>
          </a:p>
        </p:txBody>
      </p:sp>
      <p:sp>
        <p:nvSpPr>
          <p:cNvPr id="1646" name="textbox 1646"/>
          <p:cNvSpPr/>
          <p:nvPr/>
        </p:nvSpPr>
        <p:spPr>
          <a:xfrm>
            <a:off x="1886196" y="1421339"/>
            <a:ext cx="505459" cy="201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2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57150" algn="l" rtl="0" eaLnBrk="0">
              <a:lnSpc>
                <a:spcPct val="82000"/>
              </a:lnSpc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Battery</a:t>
            </a:r>
            <a:r>
              <a:rPr sz="7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</a:t>
            </a: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Terminals</a:t>
            </a:r>
            <a:endParaRPr sz="700" dirty="0">
              <a:latin typeface="Gotham"/>
              <a:ea typeface="Gotham"/>
              <a:cs typeface="Gotham"/>
            </a:endParaRPr>
          </a:p>
        </p:txBody>
      </p:sp>
      <p:sp>
        <p:nvSpPr>
          <p:cNvPr id="1648" name="textbox 1648"/>
          <p:cNvSpPr/>
          <p:nvPr/>
        </p:nvSpPr>
        <p:spPr>
          <a:xfrm>
            <a:off x="1427685" y="4806204"/>
            <a:ext cx="92075" cy="1111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ts val="769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45084" algn="l" rtl="0" eaLnBrk="0">
              <a:lnSpc>
                <a:spcPct val="81000"/>
              </a:lnSpc>
              <a:spcBef>
                <a:spcPts val="311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9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69"/>
              </a:lnSpc>
              <a:spcBef>
                <a:spcPts val="1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1650" name="textbox 1650"/>
          <p:cNvSpPr/>
          <p:nvPr/>
        </p:nvSpPr>
        <p:spPr>
          <a:xfrm>
            <a:off x="5436679" y="1420777"/>
            <a:ext cx="453390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5725" algn="l" rtl="0" eaLnBrk="0">
              <a:lnSpc>
                <a:spcPct val="82000"/>
              </a:lnSpc>
              <a:tabLst/>
            </a:pPr>
            <a:r>
              <a:rPr sz="7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LOAD</a:t>
            </a:r>
            <a:endParaRPr sz="7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Terminal</a:t>
            </a:r>
            <a:endParaRPr sz="700" dirty="0">
              <a:latin typeface="Gotham"/>
              <a:ea typeface="Gotham"/>
              <a:cs typeface="Gotham"/>
            </a:endParaRPr>
          </a:p>
        </p:txBody>
      </p:sp>
      <p:sp>
        <p:nvSpPr>
          <p:cNvPr id="1652" name="textbox 1652"/>
          <p:cNvSpPr/>
          <p:nvPr/>
        </p:nvSpPr>
        <p:spPr>
          <a:xfrm>
            <a:off x="4812595" y="1420777"/>
            <a:ext cx="453390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4939" algn="l" rtl="0" eaLnBrk="0">
              <a:lnSpc>
                <a:spcPct val="82000"/>
              </a:lnSpc>
              <a:tabLst/>
            </a:pPr>
            <a:r>
              <a:rPr sz="7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AC</a:t>
            </a:r>
            <a:endParaRPr sz="7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Terminal</a:t>
            </a:r>
            <a:endParaRPr sz="700" dirty="0">
              <a:latin typeface="Gotham"/>
              <a:ea typeface="Gotham"/>
              <a:cs typeface="Gotham"/>
            </a:endParaRPr>
          </a:p>
        </p:txBody>
      </p:sp>
      <p:sp>
        <p:nvSpPr>
          <p:cNvPr id="1654" name="textbox 1654"/>
          <p:cNvSpPr/>
          <p:nvPr/>
        </p:nvSpPr>
        <p:spPr>
          <a:xfrm>
            <a:off x="3957725" y="1420777"/>
            <a:ext cx="453390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6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9379" algn="l" rtl="0" eaLnBrk="0">
              <a:lnSpc>
                <a:spcPct val="82000"/>
              </a:lnSpc>
              <a:tabLst/>
            </a:pPr>
            <a:r>
              <a:rPr sz="7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GEN</a:t>
            </a:r>
            <a:endParaRPr sz="7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Terminal</a:t>
            </a:r>
            <a:endParaRPr sz="700" dirty="0">
              <a:latin typeface="Gotham"/>
              <a:ea typeface="Gotham"/>
              <a:cs typeface="Gotham"/>
            </a:endParaRPr>
          </a:p>
        </p:txBody>
      </p:sp>
      <p:sp>
        <p:nvSpPr>
          <p:cNvPr id="1656" name="textbox 1656"/>
          <p:cNvSpPr/>
          <p:nvPr/>
        </p:nvSpPr>
        <p:spPr>
          <a:xfrm>
            <a:off x="3475150" y="1419933"/>
            <a:ext cx="38671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50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42544" algn="l" rtl="0" eaLnBrk="0">
              <a:lnSpc>
                <a:spcPct val="83000"/>
              </a:lnSpc>
              <a:tabLst/>
            </a:pP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Wi-Fi</a:t>
            </a:r>
            <a:r>
              <a:rPr sz="7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</a:t>
            </a:r>
            <a:r>
              <a:rPr sz="7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Module</a:t>
            </a:r>
            <a:endParaRPr sz="700" dirty="0">
              <a:latin typeface="Gotham"/>
              <a:ea typeface="Gotham"/>
              <a:cs typeface="Gotham"/>
            </a:endParaRPr>
          </a:p>
        </p:txBody>
      </p:sp>
      <p:sp>
        <p:nvSpPr>
          <p:cNvPr id="1658" name="path 1658"/>
          <p:cNvSpPr/>
          <p:nvPr/>
        </p:nvSpPr>
        <p:spPr>
          <a:xfrm>
            <a:off x="2983850" y="2218856"/>
            <a:ext cx="412399" cy="125597"/>
          </a:xfrm>
          <a:custGeom>
            <a:avLst/>
            <a:gdLst/>
            <a:ahLst/>
            <a:cxnLst/>
            <a:rect l="0" t="0" r="0" b="0"/>
            <a:pathLst>
              <a:path w="649" h="197">
                <a:moveTo>
                  <a:pt x="29" y="73"/>
                </a:moveTo>
                <a:lnTo>
                  <a:pt x="29" y="124"/>
                </a:lnTo>
                <a:moveTo>
                  <a:pt x="63" y="69"/>
                </a:moveTo>
                <a:lnTo>
                  <a:pt x="63" y="127"/>
                </a:lnTo>
                <a:moveTo>
                  <a:pt x="57" y="151"/>
                </a:moveTo>
                <a:lnTo>
                  <a:pt x="56" y="158"/>
                </a:lnTo>
                <a:moveTo>
                  <a:pt x="57" y="45"/>
                </a:moveTo>
                <a:lnTo>
                  <a:pt x="56" y="38"/>
                </a:lnTo>
                <a:moveTo>
                  <a:pt x="517" y="181"/>
                </a:moveTo>
                <a:lnTo>
                  <a:pt x="518" y="188"/>
                </a:lnTo>
                <a:moveTo>
                  <a:pt x="550" y="48"/>
                </a:moveTo>
                <a:lnTo>
                  <a:pt x="550" y="149"/>
                </a:lnTo>
                <a:moveTo>
                  <a:pt x="599" y="48"/>
                </a:moveTo>
                <a:lnTo>
                  <a:pt x="599" y="148"/>
                </a:lnTo>
                <a:moveTo>
                  <a:pt x="634" y="175"/>
                </a:moveTo>
                <a:lnTo>
                  <a:pt x="634" y="178"/>
                </a:lnTo>
                <a:moveTo>
                  <a:pt x="643" y="38"/>
                </a:moveTo>
                <a:lnTo>
                  <a:pt x="643" y="159"/>
                </a:lnTo>
                <a:moveTo>
                  <a:pt x="647" y="163"/>
                </a:moveTo>
                <a:lnTo>
                  <a:pt x="647" y="33"/>
                </a:lnTo>
                <a:moveTo>
                  <a:pt x="63" y="141"/>
                </a:moveTo>
                <a:lnTo>
                  <a:pt x="241" y="176"/>
                </a:lnTo>
                <a:moveTo>
                  <a:pt x="63" y="127"/>
                </a:moveTo>
                <a:lnTo>
                  <a:pt x="242" y="163"/>
                </a:lnTo>
                <a:moveTo>
                  <a:pt x="237" y="196"/>
                </a:moveTo>
                <a:lnTo>
                  <a:pt x="56" y="158"/>
                </a:lnTo>
                <a:moveTo>
                  <a:pt x="0" y="143"/>
                </a:moveTo>
                <a:lnTo>
                  <a:pt x="35" y="151"/>
                </a:lnTo>
                <a:moveTo>
                  <a:pt x="239" y="189"/>
                </a:moveTo>
                <a:lnTo>
                  <a:pt x="57" y="151"/>
                </a:lnTo>
                <a:moveTo>
                  <a:pt x="586" y="163"/>
                </a:moveTo>
                <a:lnTo>
                  <a:pt x="630" y="173"/>
                </a:lnTo>
                <a:moveTo>
                  <a:pt x="599" y="148"/>
                </a:moveTo>
                <a:lnTo>
                  <a:pt x="643" y="159"/>
                </a:lnTo>
                <a:moveTo>
                  <a:pt x="312" y="181"/>
                </a:moveTo>
                <a:lnTo>
                  <a:pt x="553" y="163"/>
                </a:lnTo>
                <a:moveTo>
                  <a:pt x="309" y="167"/>
                </a:moveTo>
                <a:lnTo>
                  <a:pt x="550" y="149"/>
                </a:lnTo>
                <a:moveTo>
                  <a:pt x="539" y="183"/>
                </a:moveTo>
                <a:lnTo>
                  <a:pt x="634" y="178"/>
                </a:lnTo>
                <a:moveTo>
                  <a:pt x="517" y="181"/>
                </a:moveTo>
                <a:lnTo>
                  <a:pt x="313" y="194"/>
                </a:lnTo>
                <a:moveTo>
                  <a:pt x="6" y="139"/>
                </a:moveTo>
                <a:lnTo>
                  <a:pt x="40" y="138"/>
                </a:lnTo>
                <a:moveTo>
                  <a:pt x="6" y="57"/>
                </a:moveTo>
                <a:lnTo>
                  <a:pt x="40" y="59"/>
                </a:lnTo>
                <a:moveTo>
                  <a:pt x="309" y="30"/>
                </a:moveTo>
                <a:lnTo>
                  <a:pt x="550" y="48"/>
                </a:lnTo>
                <a:moveTo>
                  <a:pt x="312" y="16"/>
                </a:moveTo>
                <a:lnTo>
                  <a:pt x="553" y="33"/>
                </a:lnTo>
                <a:moveTo>
                  <a:pt x="599" y="48"/>
                </a:moveTo>
                <a:lnTo>
                  <a:pt x="643" y="38"/>
                </a:lnTo>
                <a:moveTo>
                  <a:pt x="586" y="34"/>
                </a:moveTo>
                <a:lnTo>
                  <a:pt x="630" y="24"/>
                </a:lnTo>
                <a:moveTo>
                  <a:pt x="57" y="45"/>
                </a:moveTo>
                <a:lnTo>
                  <a:pt x="239" y="8"/>
                </a:lnTo>
                <a:moveTo>
                  <a:pt x="35" y="46"/>
                </a:moveTo>
                <a:lnTo>
                  <a:pt x="0" y="53"/>
                </a:lnTo>
                <a:moveTo>
                  <a:pt x="56" y="38"/>
                </a:moveTo>
                <a:lnTo>
                  <a:pt x="237" y="1"/>
                </a:lnTo>
                <a:moveTo>
                  <a:pt x="63" y="69"/>
                </a:moveTo>
                <a:lnTo>
                  <a:pt x="242" y="34"/>
                </a:lnTo>
                <a:moveTo>
                  <a:pt x="63" y="55"/>
                </a:moveTo>
                <a:lnTo>
                  <a:pt x="241" y="20"/>
                </a:lnTo>
                <a:moveTo>
                  <a:pt x="34" y="148"/>
                </a:moveTo>
                <a:cubicBezTo>
                  <a:pt x="35" y="149"/>
                  <a:pt x="35" y="150"/>
                  <a:pt x="35" y="151"/>
                </a:cubicBezTo>
                <a:moveTo>
                  <a:pt x="35" y="46"/>
                </a:moveTo>
                <a:cubicBezTo>
                  <a:pt x="35" y="47"/>
                  <a:pt x="35" y="48"/>
                  <a:pt x="34" y="49"/>
                </a:cubicBezTo>
                <a:moveTo>
                  <a:pt x="539" y="183"/>
                </a:moveTo>
                <a:cubicBezTo>
                  <a:pt x="540" y="183"/>
                  <a:pt x="540" y="182"/>
                  <a:pt x="540" y="181"/>
                </a:cubicBezTo>
                <a:moveTo>
                  <a:pt x="41" y="156"/>
                </a:moveTo>
                <a:cubicBezTo>
                  <a:pt x="40" y="156"/>
                  <a:pt x="40" y="155"/>
                  <a:pt x="40" y="155"/>
                </a:cubicBezTo>
                <a:moveTo>
                  <a:pt x="40" y="42"/>
                </a:moveTo>
                <a:cubicBezTo>
                  <a:pt x="40" y="41"/>
                  <a:pt x="40" y="41"/>
                  <a:pt x="41" y="41"/>
                </a:cubicBezTo>
                <a:moveTo>
                  <a:pt x="539" y="183"/>
                </a:moveTo>
                <a:cubicBezTo>
                  <a:pt x="538" y="184"/>
                  <a:pt x="537" y="184"/>
                  <a:pt x="536" y="185"/>
                </a:cubicBezTo>
                <a:cubicBezTo>
                  <a:pt x="535" y="185"/>
                  <a:pt x="534" y="186"/>
                  <a:pt x="534" y="187"/>
                </a:cubicBezTo>
                <a:moveTo>
                  <a:pt x="40" y="155"/>
                </a:moveTo>
                <a:cubicBezTo>
                  <a:pt x="40" y="154"/>
                  <a:pt x="39" y="153"/>
                  <a:pt x="38" y="152"/>
                </a:cubicBezTo>
                <a:cubicBezTo>
                  <a:pt x="37" y="151"/>
                  <a:pt x="36" y="151"/>
                  <a:pt x="35" y="151"/>
                </a:cubicBezTo>
                <a:moveTo>
                  <a:pt x="35" y="46"/>
                </a:moveTo>
                <a:cubicBezTo>
                  <a:pt x="36" y="46"/>
                  <a:pt x="37" y="45"/>
                  <a:pt x="38" y="45"/>
                </a:cubicBezTo>
                <a:cubicBezTo>
                  <a:pt x="39" y="44"/>
                  <a:pt x="40" y="43"/>
                  <a:pt x="40" y="42"/>
                </a:cubicBezTo>
                <a:moveTo>
                  <a:pt x="40" y="59"/>
                </a:moveTo>
                <a:cubicBezTo>
                  <a:pt x="40" y="59"/>
                  <a:pt x="41" y="59"/>
                  <a:pt x="41" y="59"/>
                </a:cubicBezTo>
                <a:cubicBezTo>
                  <a:pt x="42" y="59"/>
                  <a:pt x="42" y="59"/>
                  <a:pt x="43" y="59"/>
                </a:cubicBezTo>
                <a:cubicBezTo>
                  <a:pt x="45" y="59"/>
                  <a:pt x="46" y="58"/>
                  <a:pt x="48" y="58"/>
                </a:cubicBezTo>
                <a:cubicBezTo>
                  <a:pt x="50" y="58"/>
                  <a:pt x="53" y="57"/>
                  <a:pt x="55" y="57"/>
                </a:cubicBezTo>
                <a:cubicBezTo>
                  <a:pt x="57" y="56"/>
                  <a:pt x="60" y="56"/>
                  <a:pt x="63" y="55"/>
                </a:cubicBezTo>
                <a:moveTo>
                  <a:pt x="34" y="49"/>
                </a:moveTo>
                <a:cubicBezTo>
                  <a:pt x="34" y="49"/>
                  <a:pt x="34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7" y="49"/>
                  <a:pt x="38" y="49"/>
                  <a:pt x="38" y="49"/>
                </a:cubicBezTo>
                <a:cubicBezTo>
                  <a:pt x="39" y="49"/>
                  <a:pt x="40" y="48"/>
                  <a:pt x="41" y="48"/>
                </a:cubicBezTo>
                <a:cubicBezTo>
                  <a:pt x="43" y="48"/>
                  <a:pt x="44" y="48"/>
                  <a:pt x="45" y="48"/>
                </a:cubicBezTo>
                <a:cubicBezTo>
                  <a:pt x="46" y="47"/>
                  <a:pt x="47" y="47"/>
                  <a:pt x="49" y="47"/>
                </a:cubicBezTo>
                <a:cubicBezTo>
                  <a:pt x="50" y="47"/>
                  <a:pt x="52" y="46"/>
                  <a:pt x="53" y="46"/>
                </a:cubicBezTo>
                <a:cubicBezTo>
                  <a:pt x="54" y="46"/>
                  <a:pt x="56" y="46"/>
                  <a:pt x="57" y="45"/>
                </a:cubicBezTo>
                <a:moveTo>
                  <a:pt x="40" y="138"/>
                </a:moveTo>
                <a:cubicBezTo>
                  <a:pt x="40" y="138"/>
                  <a:pt x="41" y="138"/>
                  <a:pt x="41" y="138"/>
                </a:cubicBezTo>
                <a:cubicBezTo>
                  <a:pt x="42" y="138"/>
                  <a:pt x="42" y="138"/>
                  <a:pt x="43" y="138"/>
                </a:cubicBezTo>
                <a:cubicBezTo>
                  <a:pt x="45" y="138"/>
                  <a:pt x="46" y="138"/>
                  <a:pt x="48" y="139"/>
                </a:cubicBezTo>
                <a:cubicBezTo>
                  <a:pt x="50" y="139"/>
                  <a:pt x="53" y="139"/>
                  <a:pt x="55" y="140"/>
                </a:cubicBezTo>
                <a:cubicBezTo>
                  <a:pt x="57" y="140"/>
                  <a:pt x="60" y="141"/>
                  <a:pt x="63" y="141"/>
                </a:cubicBezTo>
                <a:moveTo>
                  <a:pt x="57" y="151"/>
                </a:moveTo>
                <a:cubicBezTo>
                  <a:pt x="56" y="151"/>
                  <a:pt x="54" y="151"/>
                  <a:pt x="53" y="151"/>
                </a:cubicBezTo>
                <a:cubicBezTo>
                  <a:pt x="52" y="150"/>
                  <a:pt x="50" y="150"/>
                  <a:pt x="49" y="150"/>
                </a:cubicBezTo>
                <a:cubicBezTo>
                  <a:pt x="47" y="150"/>
                  <a:pt x="46" y="149"/>
                  <a:pt x="45" y="149"/>
                </a:cubicBezTo>
                <a:cubicBezTo>
                  <a:pt x="44" y="149"/>
                  <a:pt x="43" y="149"/>
                  <a:pt x="41" y="149"/>
                </a:cubicBezTo>
                <a:cubicBezTo>
                  <a:pt x="40" y="148"/>
                  <a:pt x="39" y="148"/>
                  <a:pt x="38" y="148"/>
                </a:cubicBezTo>
                <a:cubicBezTo>
                  <a:pt x="38" y="148"/>
                  <a:pt x="37" y="148"/>
                  <a:pt x="36" y="148"/>
                </a:cubicBezTo>
                <a:cubicBezTo>
                  <a:pt x="36" y="148"/>
                  <a:pt x="36" y="148"/>
                  <a:pt x="35" y="148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35" y="148"/>
                  <a:pt x="35" y="148"/>
                  <a:pt x="34" y="148"/>
                </a:cubicBezTo>
                <a:cubicBezTo>
                  <a:pt x="34" y="148"/>
                  <a:pt x="34" y="148"/>
                  <a:pt x="34" y="148"/>
                </a:cubicBezTo>
                <a:moveTo>
                  <a:pt x="553" y="163"/>
                </a:moveTo>
                <a:cubicBezTo>
                  <a:pt x="557" y="163"/>
                  <a:pt x="560" y="163"/>
                  <a:pt x="564" y="163"/>
                </a:cubicBezTo>
                <a:cubicBezTo>
                  <a:pt x="568" y="163"/>
                  <a:pt x="571" y="162"/>
                  <a:pt x="574" y="162"/>
                </a:cubicBezTo>
                <a:cubicBezTo>
                  <a:pt x="576" y="162"/>
                  <a:pt x="577" y="162"/>
                  <a:pt x="579" y="162"/>
                </a:cubicBezTo>
                <a:cubicBezTo>
                  <a:pt x="580" y="162"/>
                  <a:pt x="581" y="162"/>
                  <a:pt x="582" y="162"/>
                </a:cubicBezTo>
                <a:cubicBezTo>
                  <a:pt x="583" y="162"/>
                  <a:pt x="584" y="162"/>
                  <a:pt x="585" y="162"/>
                </a:cubicBezTo>
                <a:cubicBezTo>
                  <a:pt x="585" y="162"/>
                  <a:pt x="586" y="162"/>
                  <a:pt x="586" y="163"/>
                </a:cubicBezTo>
                <a:moveTo>
                  <a:pt x="630" y="173"/>
                </a:moveTo>
                <a:cubicBezTo>
                  <a:pt x="631" y="173"/>
                  <a:pt x="631" y="173"/>
                  <a:pt x="632" y="173"/>
                </a:cubicBezTo>
                <a:cubicBezTo>
                  <a:pt x="632" y="173"/>
                  <a:pt x="633" y="174"/>
                  <a:pt x="633" y="174"/>
                </a:cubicBezTo>
                <a:cubicBezTo>
                  <a:pt x="634" y="174"/>
                  <a:pt x="634" y="175"/>
                  <a:pt x="634" y="175"/>
                </a:cubicBezTo>
                <a:moveTo>
                  <a:pt x="540" y="181"/>
                </a:moveTo>
                <a:cubicBezTo>
                  <a:pt x="540" y="181"/>
                  <a:pt x="540" y="181"/>
                  <a:pt x="540" y="181"/>
                </a:cubicBezTo>
                <a:cubicBezTo>
                  <a:pt x="540" y="181"/>
                  <a:pt x="540" y="181"/>
                  <a:pt x="540" y="181"/>
                </a:cubicBezTo>
                <a:cubicBezTo>
                  <a:pt x="540" y="181"/>
                  <a:pt x="540" y="181"/>
                  <a:pt x="539" y="181"/>
                </a:cubicBezTo>
                <a:cubicBezTo>
                  <a:pt x="539" y="181"/>
                  <a:pt x="539" y="181"/>
                  <a:pt x="539" y="181"/>
                </a:cubicBezTo>
                <a:cubicBezTo>
                  <a:pt x="538" y="180"/>
                  <a:pt x="537" y="180"/>
                  <a:pt x="536" y="180"/>
                </a:cubicBezTo>
                <a:cubicBezTo>
                  <a:pt x="535" y="180"/>
                  <a:pt x="534" y="180"/>
                  <a:pt x="533" y="180"/>
                </a:cubicBezTo>
                <a:cubicBezTo>
                  <a:pt x="532" y="180"/>
                  <a:pt x="531" y="181"/>
                  <a:pt x="530" y="181"/>
                </a:cubicBezTo>
                <a:cubicBezTo>
                  <a:pt x="529" y="181"/>
                  <a:pt x="527" y="181"/>
                  <a:pt x="526" y="181"/>
                </a:cubicBezTo>
                <a:cubicBezTo>
                  <a:pt x="524" y="181"/>
                  <a:pt x="523" y="181"/>
                  <a:pt x="522" y="181"/>
                </a:cubicBezTo>
                <a:cubicBezTo>
                  <a:pt x="520" y="181"/>
                  <a:pt x="519" y="181"/>
                  <a:pt x="517" y="181"/>
                </a:cubicBezTo>
                <a:moveTo>
                  <a:pt x="242" y="163"/>
                </a:moveTo>
                <a:cubicBezTo>
                  <a:pt x="247" y="164"/>
                  <a:pt x="253" y="165"/>
                  <a:pt x="258" y="165"/>
                </a:cubicBezTo>
                <a:cubicBezTo>
                  <a:pt x="275" y="167"/>
                  <a:pt x="292" y="168"/>
                  <a:pt x="309" y="167"/>
                </a:cubicBezTo>
                <a:moveTo>
                  <a:pt x="242" y="34"/>
                </a:moveTo>
                <a:cubicBezTo>
                  <a:pt x="247" y="33"/>
                  <a:pt x="253" y="32"/>
                  <a:pt x="258" y="32"/>
                </a:cubicBezTo>
                <a:cubicBezTo>
                  <a:pt x="275" y="29"/>
                  <a:pt x="292" y="29"/>
                  <a:pt x="309" y="30"/>
                </a:cubicBezTo>
                <a:moveTo>
                  <a:pt x="241" y="176"/>
                </a:moveTo>
                <a:cubicBezTo>
                  <a:pt x="247" y="178"/>
                  <a:pt x="253" y="179"/>
                  <a:pt x="259" y="179"/>
                </a:cubicBezTo>
                <a:cubicBezTo>
                  <a:pt x="276" y="182"/>
                  <a:pt x="294" y="182"/>
                  <a:pt x="312" y="181"/>
                </a:cubicBezTo>
                <a:moveTo>
                  <a:pt x="643" y="38"/>
                </a:moveTo>
                <a:cubicBezTo>
                  <a:pt x="644" y="38"/>
                  <a:pt x="644" y="38"/>
                  <a:pt x="645" y="38"/>
                </a:cubicBezTo>
                <a:cubicBezTo>
                  <a:pt x="645" y="37"/>
                  <a:pt x="646" y="37"/>
                  <a:pt x="646" y="37"/>
                </a:cubicBezTo>
                <a:cubicBezTo>
                  <a:pt x="647" y="37"/>
                  <a:pt x="647" y="36"/>
                  <a:pt x="647" y="36"/>
                </a:cubicBezTo>
                <a:moveTo>
                  <a:pt x="643" y="159"/>
                </a:moveTo>
                <a:cubicBezTo>
                  <a:pt x="644" y="159"/>
                  <a:pt x="644" y="159"/>
                  <a:pt x="645" y="159"/>
                </a:cubicBezTo>
                <a:cubicBezTo>
                  <a:pt x="645" y="159"/>
                  <a:pt x="646" y="159"/>
                  <a:pt x="646" y="160"/>
                </a:cubicBezTo>
                <a:cubicBezTo>
                  <a:pt x="647" y="160"/>
                  <a:pt x="647" y="160"/>
                  <a:pt x="647" y="161"/>
                </a:cubicBezTo>
                <a:moveTo>
                  <a:pt x="550" y="48"/>
                </a:moveTo>
                <a:cubicBezTo>
                  <a:pt x="555" y="48"/>
                  <a:pt x="561" y="48"/>
                  <a:pt x="566" y="48"/>
                </a:cubicBezTo>
                <a:cubicBezTo>
                  <a:pt x="571" y="48"/>
                  <a:pt x="576" y="49"/>
                  <a:pt x="582" y="49"/>
                </a:cubicBezTo>
                <a:cubicBezTo>
                  <a:pt x="584" y="49"/>
                  <a:pt x="586" y="49"/>
                  <a:pt x="588" y="49"/>
                </a:cubicBezTo>
                <a:cubicBezTo>
                  <a:pt x="590" y="49"/>
                  <a:pt x="591" y="49"/>
                  <a:pt x="593" y="49"/>
                </a:cubicBezTo>
                <a:cubicBezTo>
                  <a:pt x="594" y="49"/>
                  <a:pt x="596" y="49"/>
                  <a:pt x="597" y="49"/>
                </a:cubicBezTo>
                <a:cubicBezTo>
                  <a:pt x="598" y="49"/>
                  <a:pt x="598" y="49"/>
                  <a:pt x="599" y="48"/>
                </a:cubicBezTo>
                <a:moveTo>
                  <a:pt x="550" y="149"/>
                </a:moveTo>
                <a:cubicBezTo>
                  <a:pt x="555" y="149"/>
                  <a:pt x="561" y="149"/>
                  <a:pt x="566" y="149"/>
                </a:cubicBezTo>
                <a:cubicBezTo>
                  <a:pt x="569" y="148"/>
                  <a:pt x="572" y="148"/>
                  <a:pt x="574" y="148"/>
                </a:cubicBezTo>
                <a:cubicBezTo>
                  <a:pt x="577" y="148"/>
                  <a:pt x="579" y="148"/>
                  <a:pt x="582" y="148"/>
                </a:cubicBezTo>
                <a:cubicBezTo>
                  <a:pt x="584" y="148"/>
                  <a:pt x="586" y="148"/>
                  <a:pt x="588" y="148"/>
                </a:cubicBezTo>
                <a:cubicBezTo>
                  <a:pt x="590" y="148"/>
                  <a:pt x="591" y="148"/>
                  <a:pt x="593" y="148"/>
                </a:cubicBezTo>
                <a:cubicBezTo>
                  <a:pt x="594" y="148"/>
                  <a:pt x="596" y="148"/>
                  <a:pt x="597" y="148"/>
                </a:cubicBezTo>
                <a:cubicBezTo>
                  <a:pt x="598" y="148"/>
                  <a:pt x="598" y="148"/>
                  <a:pt x="599" y="148"/>
                </a:cubicBezTo>
                <a:moveTo>
                  <a:pt x="29" y="73"/>
                </a:moveTo>
                <a:cubicBezTo>
                  <a:pt x="29" y="73"/>
                  <a:pt x="30" y="73"/>
                  <a:pt x="31" y="73"/>
                </a:cubicBezTo>
                <a:cubicBezTo>
                  <a:pt x="31" y="73"/>
                  <a:pt x="32" y="73"/>
                  <a:pt x="33" y="73"/>
                </a:cubicBezTo>
                <a:cubicBezTo>
                  <a:pt x="36" y="72"/>
                  <a:pt x="38" y="72"/>
                  <a:pt x="41" y="72"/>
                </a:cubicBezTo>
                <a:cubicBezTo>
                  <a:pt x="44" y="72"/>
                  <a:pt x="48" y="71"/>
                  <a:pt x="51" y="71"/>
                </a:cubicBezTo>
                <a:cubicBezTo>
                  <a:pt x="55" y="70"/>
                  <a:pt x="59" y="70"/>
                  <a:pt x="63" y="69"/>
                </a:cubicBezTo>
                <a:moveTo>
                  <a:pt x="29" y="124"/>
                </a:moveTo>
                <a:cubicBezTo>
                  <a:pt x="29" y="124"/>
                  <a:pt x="30" y="124"/>
                  <a:pt x="31" y="124"/>
                </a:cubicBezTo>
                <a:cubicBezTo>
                  <a:pt x="31" y="124"/>
                  <a:pt x="32" y="124"/>
                  <a:pt x="33" y="124"/>
                </a:cubicBezTo>
                <a:cubicBezTo>
                  <a:pt x="36" y="124"/>
                  <a:pt x="38" y="125"/>
                  <a:pt x="41" y="125"/>
                </a:cubicBezTo>
                <a:cubicBezTo>
                  <a:pt x="44" y="125"/>
                  <a:pt x="48" y="126"/>
                  <a:pt x="51" y="126"/>
                </a:cubicBezTo>
                <a:cubicBezTo>
                  <a:pt x="55" y="126"/>
                  <a:pt x="59" y="127"/>
                  <a:pt x="63" y="127"/>
                </a:cubicBezTo>
                <a:moveTo>
                  <a:pt x="634" y="22"/>
                </a:moveTo>
                <a:cubicBezTo>
                  <a:pt x="636" y="22"/>
                  <a:pt x="638" y="22"/>
                  <a:pt x="639" y="23"/>
                </a:cubicBezTo>
                <a:cubicBezTo>
                  <a:pt x="641" y="24"/>
                  <a:pt x="642" y="25"/>
                  <a:pt x="644" y="26"/>
                </a:cubicBezTo>
                <a:cubicBezTo>
                  <a:pt x="645" y="28"/>
                  <a:pt x="646" y="29"/>
                  <a:pt x="646" y="31"/>
                </a:cubicBezTo>
                <a:cubicBezTo>
                  <a:pt x="647" y="32"/>
                  <a:pt x="647" y="34"/>
                  <a:pt x="647" y="36"/>
                </a:cubicBezTo>
                <a:moveTo>
                  <a:pt x="630" y="24"/>
                </a:moveTo>
                <a:cubicBezTo>
                  <a:pt x="632" y="24"/>
                  <a:pt x="633" y="25"/>
                  <a:pt x="635" y="25"/>
                </a:cubicBezTo>
                <a:cubicBezTo>
                  <a:pt x="637" y="26"/>
                  <a:pt x="638" y="27"/>
                  <a:pt x="639" y="28"/>
                </a:cubicBezTo>
                <a:cubicBezTo>
                  <a:pt x="640" y="30"/>
                  <a:pt x="641" y="31"/>
                  <a:pt x="642" y="33"/>
                </a:cubicBezTo>
                <a:cubicBezTo>
                  <a:pt x="643" y="35"/>
                  <a:pt x="643" y="36"/>
                  <a:pt x="643" y="38"/>
                </a:cubicBezTo>
                <a:moveTo>
                  <a:pt x="586" y="34"/>
                </a:moveTo>
                <a:cubicBezTo>
                  <a:pt x="588" y="34"/>
                  <a:pt x="589" y="35"/>
                  <a:pt x="591" y="36"/>
                </a:cubicBezTo>
                <a:cubicBezTo>
                  <a:pt x="593" y="36"/>
                  <a:pt x="594" y="37"/>
                  <a:pt x="595" y="39"/>
                </a:cubicBezTo>
                <a:cubicBezTo>
                  <a:pt x="597" y="40"/>
                  <a:pt x="597" y="42"/>
                  <a:pt x="598" y="43"/>
                </a:cubicBezTo>
                <a:cubicBezTo>
                  <a:pt x="599" y="45"/>
                  <a:pt x="599" y="47"/>
                  <a:pt x="599" y="48"/>
                </a:cubicBezTo>
                <a:moveTo>
                  <a:pt x="553" y="33"/>
                </a:moveTo>
                <a:cubicBezTo>
                  <a:pt x="553" y="33"/>
                  <a:pt x="553" y="34"/>
                  <a:pt x="553" y="34"/>
                </a:cubicBezTo>
                <a:cubicBezTo>
                  <a:pt x="552" y="34"/>
                  <a:pt x="552" y="34"/>
                  <a:pt x="552" y="35"/>
                </a:cubicBezTo>
                <a:cubicBezTo>
                  <a:pt x="552" y="36"/>
                  <a:pt x="551" y="37"/>
                  <a:pt x="551" y="38"/>
                </a:cubicBezTo>
                <a:cubicBezTo>
                  <a:pt x="551" y="39"/>
                  <a:pt x="550" y="41"/>
                  <a:pt x="550" y="42"/>
                </a:cubicBezTo>
                <a:cubicBezTo>
                  <a:pt x="550" y="44"/>
                  <a:pt x="550" y="46"/>
                  <a:pt x="550" y="48"/>
                </a:cubicBezTo>
                <a:moveTo>
                  <a:pt x="241" y="20"/>
                </a:moveTo>
                <a:cubicBezTo>
                  <a:pt x="241" y="20"/>
                  <a:pt x="241" y="21"/>
                  <a:pt x="241" y="21"/>
                </a:cubicBezTo>
                <a:cubicBezTo>
                  <a:pt x="241" y="21"/>
                  <a:pt x="241" y="21"/>
                  <a:pt x="241" y="22"/>
                </a:cubicBezTo>
                <a:cubicBezTo>
                  <a:pt x="240" y="23"/>
                  <a:pt x="240" y="24"/>
                  <a:pt x="240" y="25"/>
                </a:cubicBezTo>
                <a:cubicBezTo>
                  <a:pt x="241" y="26"/>
                  <a:pt x="241" y="28"/>
                  <a:pt x="241" y="29"/>
                </a:cubicBezTo>
                <a:cubicBezTo>
                  <a:pt x="241" y="31"/>
                  <a:pt x="241" y="33"/>
                  <a:pt x="242" y="34"/>
                </a:cubicBezTo>
                <a:moveTo>
                  <a:pt x="63" y="55"/>
                </a:moveTo>
                <a:cubicBezTo>
                  <a:pt x="63" y="56"/>
                  <a:pt x="62" y="56"/>
                  <a:pt x="62" y="56"/>
                </a:cubicBezTo>
                <a:cubicBezTo>
                  <a:pt x="62" y="56"/>
                  <a:pt x="62" y="57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2" y="61"/>
                  <a:pt x="62" y="63"/>
                  <a:pt x="62" y="64"/>
                </a:cubicBezTo>
                <a:cubicBezTo>
                  <a:pt x="63" y="66"/>
                  <a:pt x="63" y="68"/>
                  <a:pt x="63" y="69"/>
                </a:cubicBezTo>
                <a:moveTo>
                  <a:pt x="40" y="59"/>
                </a:moveTo>
                <a:cubicBezTo>
                  <a:pt x="38" y="59"/>
                  <a:pt x="37" y="60"/>
                  <a:pt x="35" y="61"/>
                </a:cubicBezTo>
                <a:cubicBezTo>
                  <a:pt x="34" y="62"/>
                  <a:pt x="33" y="63"/>
                  <a:pt x="32" y="64"/>
                </a:cubicBezTo>
                <a:cubicBezTo>
                  <a:pt x="31" y="65"/>
                  <a:pt x="30" y="67"/>
                  <a:pt x="30" y="68"/>
                </a:cubicBezTo>
                <a:cubicBezTo>
                  <a:pt x="29" y="70"/>
                  <a:pt x="29" y="71"/>
                  <a:pt x="29" y="73"/>
                </a:cubicBezTo>
                <a:moveTo>
                  <a:pt x="647" y="161"/>
                </a:moveTo>
                <a:cubicBezTo>
                  <a:pt x="647" y="163"/>
                  <a:pt x="647" y="164"/>
                  <a:pt x="646" y="166"/>
                </a:cubicBezTo>
                <a:cubicBezTo>
                  <a:pt x="646" y="168"/>
                  <a:pt x="645" y="169"/>
                  <a:pt x="644" y="171"/>
                </a:cubicBezTo>
                <a:cubicBezTo>
                  <a:pt x="642" y="172"/>
                  <a:pt x="641" y="173"/>
                  <a:pt x="639" y="174"/>
                </a:cubicBezTo>
                <a:cubicBezTo>
                  <a:pt x="638" y="174"/>
                  <a:pt x="636" y="175"/>
                  <a:pt x="634" y="175"/>
                </a:cubicBezTo>
                <a:moveTo>
                  <a:pt x="643" y="159"/>
                </a:moveTo>
                <a:cubicBezTo>
                  <a:pt x="643" y="160"/>
                  <a:pt x="643" y="162"/>
                  <a:pt x="642" y="164"/>
                </a:cubicBezTo>
                <a:cubicBezTo>
                  <a:pt x="641" y="166"/>
                  <a:pt x="640" y="167"/>
                  <a:pt x="639" y="168"/>
                </a:cubicBezTo>
                <a:cubicBezTo>
                  <a:pt x="638" y="170"/>
                  <a:pt x="637" y="171"/>
                  <a:pt x="635" y="171"/>
                </a:cubicBezTo>
                <a:cubicBezTo>
                  <a:pt x="633" y="172"/>
                  <a:pt x="632" y="173"/>
                  <a:pt x="630" y="173"/>
                </a:cubicBezTo>
                <a:moveTo>
                  <a:pt x="599" y="148"/>
                </a:moveTo>
                <a:cubicBezTo>
                  <a:pt x="599" y="150"/>
                  <a:pt x="599" y="152"/>
                  <a:pt x="598" y="154"/>
                </a:cubicBezTo>
                <a:cubicBezTo>
                  <a:pt x="597" y="155"/>
                  <a:pt x="597" y="157"/>
                  <a:pt x="595" y="158"/>
                </a:cubicBezTo>
                <a:cubicBezTo>
                  <a:pt x="594" y="159"/>
                  <a:pt x="593" y="160"/>
                  <a:pt x="591" y="161"/>
                </a:cubicBezTo>
                <a:cubicBezTo>
                  <a:pt x="589" y="162"/>
                  <a:pt x="588" y="162"/>
                  <a:pt x="586" y="163"/>
                </a:cubicBezTo>
                <a:moveTo>
                  <a:pt x="550" y="149"/>
                </a:moveTo>
                <a:cubicBezTo>
                  <a:pt x="550" y="151"/>
                  <a:pt x="550" y="153"/>
                  <a:pt x="550" y="155"/>
                </a:cubicBezTo>
                <a:cubicBezTo>
                  <a:pt x="550" y="156"/>
                  <a:pt x="551" y="158"/>
                  <a:pt x="551" y="159"/>
                </a:cubicBezTo>
                <a:cubicBezTo>
                  <a:pt x="551" y="160"/>
                  <a:pt x="552" y="161"/>
                  <a:pt x="552" y="162"/>
                </a:cubicBezTo>
                <a:cubicBezTo>
                  <a:pt x="552" y="162"/>
                  <a:pt x="552" y="163"/>
                  <a:pt x="553" y="163"/>
                </a:cubicBezTo>
                <a:cubicBezTo>
                  <a:pt x="553" y="163"/>
                  <a:pt x="553" y="163"/>
                  <a:pt x="553" y="163"/>
                </a:cubicBezTo>
                <a:moveTo>
                  <a:pt x="309" y="167"/>
                </a:moveTo>
                <a:cubicBezTo>
                  <a:pt x="309" y="168"/>
                  <a:pt x="309" y="170"/>
                  <a:pt x="309" y="172"/>
                </a:cubicBezTo>
                <a:cubicBezTo>
                  <a:pt x="310" y="173"/>
                  <a:pt x="310" y="175"/>
                  <a:pt x="310" y="176"/>
                </a:cubicBezTo>
                <a:cubicBezTo>
                  <a:pt x="310" y="178"/>
                  <a:pt x="311" y="179"/>
                  <a:pt x="311" y="180"/>
                </a:cubicBezTo>
                <a:cubicBezTo>
                  <a:pt x="311" y="180"/>
                  <a:pt x="311" y="180"/>
                  <a:pt x="312" y="180"/>
                </a:cubicBezTo>
                <a:cubicBezTo>
                  <a:pt x="312" y="181"/>
                  <a:pt x="312" y="181"/>
                  <a:pt x="312" y="181"/>
                </a:cubicBezTo>
                <a:moveTo>
                  <a:pt x="242" y="163"/>
                </a:moveTo>
                <a:cubicBezTo>
                  <a:pt x="241" y="164"/>
                  <a:pt x="241" y="166"/>
                  <a:pt x="241" y="168"/>
                </a:cubicBezTo>
                <a:cubicBezTo>
                  <a:pt x="241" y="169"/>
                  <a:pt x="241" y="171"/>
                  <a:pt x="240" y="172"/>
                </a:cubicBezTo>
                <a:cubicBezTo>
                  <a:pt x="240" y="173"/>
                  <a:pt x="240" y="174"/>
                  <a:pt x="241" y="175"/>
                </a:cubicBezTo>
                <a:cubicBezTo>
                  <a:pt x="241" y="175"/>
                  <a:pt x="241" y="176"/>
                  <a:pt x="241" y="176"/>
                </a:cubicBezTo>
                <a:cubicBezTo>
                  <a:pt x="241" y="176"/>
                  <a:pt x="241" y="176"/>
                  <a:pt x="241" y="176"/>
                </a:cubicBezTo>
                <a:moveTo>
                  <a:pt x="63" y="127"/>
                </a:moveTo>
                <a:cubicBezTo>
                  <a:pt x="63" y="129"/>
                  <a:pt x="63" y="131"/>
                  <a:pt x="62" y="133"/>
                </a:cubicBezTo>
                <a:cubicBezTo>
                  <a:pt x="62" y="134"/>
                  <a:pt x="62" y="135"/>
                  <a:pt x="62" y="137"/>
                </a:cubicBezTo>
                <a:cubicBezTo>
                  <a:pt x="62" y="138"/>
                  <a:pt x="62" y="139"/>
                  <a:pt x="62" y="140"/>
                </a:cubicBezTo>
                <a:cubicBezTo>
                  <a:pt x="62" y="140"/>
                  <a:pt x="62" y="141"/>
                  <a:pt x="62" y="141"/>
                </a:cubicBezTo>
                <a:cubicBezTo>
                  <a:pt x="62" y="141"/>
                  <a:pt x="63" y="141"/>
                  <a:pt x="63" y="141"/>
                </a:cubicBezTo>
                <a:moveTo>
                  <a:pt x="29" y="124"/>
                </a:moveTo>
                <a:cubicBezTo>
                  <a:pt x="29" y="126"/>
                  <a:pt x="29" y="127"/>
                  <a:pt x="30" y="129"/>
                </a:cubicBezTo>
                <a:cubicBezTo>
                  <a:pt x="30" y="130"/>
                  <a:pt x="31" y="132"/>
                  <a:pt x="32" y="133"/>
                </a:cubicBezTo>
                <a:cubicBezTo>
                  <a:pt x="33" y="134"/>
                  <a:pt x="34" y="135"/>
                  <a:pt x="35" y="136"/>
                </a:cubicBezTo>
                <a:cubicBezTo>
                  <a:pt x="37" y="137"/>
                  <a:pt x="38" y="137"/>
                  <a:pt x="40" y="138"/>
                </a:cubicBezTo>
                <a:moveTo>
                  <a:pt x="540" y="181"/>
                </a:moveTo>
                <a:cubicBezTo>
                  <a:pt x="539" y="181"/>
                  <a:pt x="538" y="181"/>
                  <a:pt x="536" y="182"/>
                </a:cubicBezTo>
                <a:cubicBezTo>
                  <a:pt x="535" y="183"/>
                  <a:pt x="535" y="184"/>
                  <a:pt x="534" y="186"/>
                </a:cubicBezTo>
                <a:moveTo>
                  <a:pt x="34" y="148"/>
                </a:moveTo>
                <a:cubicBezTo>
                  <a:pt x="36" y="148"/>
                  <a:pt x="37" y="149"/>
                  <a:pt x="38" y="150"/>
                </a:cubicBezTo>
                <a:cubicBezTo>
                  <a:pt x="39" y="151"/>
                  <a:pt x="40" y="152"/>
                  <a:pt x="40" y="153"/>
                </a:cubicBezTo>
                <a:moveTo>
                  <a:pt x="34" y="49"/>
                </a:moveTo>
                <a:cubicBezTo>
                  <a:pt x="36" y="49"/>
                  <a:pt x="37" y="48"/>
                  <a:pt x="38" y="47"/>
                </a:cubicBezTo>
                <a:cubicBezTo>
                  <a:pt x="39" y="46"/>
                  <a:pt x="40" y="45"/>
                  <a:pt x="40" y="43"/>
                </a:cubicBezTo>
                <a:moveTo>
                  <a:pt x="630" y="24"/>
                </a:moveTo>
                <a:cubicBezTo>
                  <a:pt x="631" y="24"/>
                  <a:pt x="631" y="24"/>
                  <a:pt x="632" y="23"/>
                </a:cubicBezTo>
                <a:cubicBezTo>
                  <a:pt x="632" y="23"/>
                  <a:pt x="633" y="23"/>
                  <a:pt x="633" y="23"/>
                </a:cubicBezTo>
                <a:cubicBezTo>
                  <a:pt x="634" y="23"/>
                  <a:pt x="634" y="22"/>
                  <a:pt x="634" y="22"/>
                </a:cubicBezTo>
                <a:moveTo>
                  <a:pt x="40" y="43"/>
                </a:move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41" y="44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3"/>
                  <a:pt x="43" y="43"/>
                  <a:pt x="43" y="43"/>
                </a:cubicBezTo>
                <a:cubicBezTo>
                  <a:pt x="44" y="43"/>
                  <a:pt x="44" y="43"/>
                  <a:pt x="45" y="42"/>
                </a:cubicBezTo>
                <a:cubicBezTo>
                  <a:pt x="46" y="42"/>
                  <a:pt x="47" y="42"/>
                  <a:pt x="47" y="41"/>
                </a:cubicBezTo>
                <a:cubicBezTo>
                  <a:pt x="48" y="41"/>
                  <a:pt x="49" y="41"/>
                  <a:pt x="50" y="41"/>
                </a:cubicBezTo>
                <a:cubicBezTo>
                  <a:pt x="52" y="40"/>
                  <a:pt x="54" y="39"/>
                  <a:pt x="56" y="38"/>
                </a:cubicBezTo>
                <a:moveTo>
                  <a:pt x="553" y="33"/>
                </a:moveTo>
                <a:cubicBezTo>
                  <a:pt x="557" y="34"/>
                  <a:pt x="560" y="34"/>
                  <a:pt x="564" y="34"/>
                </a:cubicBezTo>
                <a:cubicBezTo>
                  <a:pt x="568" y="34"/>
                  <a:pt x="571" y="34"/>
                  <a:pt x="574" y="35"/>
                </a:cubicBezTo>
                <a:cubicBezTo>
                  <a:pt x="576" y="35"/>
                  <a:pt x="577" y="35"/>
                  <a:pt x="579" y="35"/>
                </a:cubicBezTo>
                <a:cubicBezTo>
                  <a:pt x="580" y="35"/>
                  <a:pt x="581" y="35"/>
                  <a:pt x="582" y="35"/>
                </a:cubicBezTo>
                <a:cubicBezTo>
                  <a:pt x="583" y="35"/>
                  <a:pt x="584" y="35"/>
                  <a:pt x="585" y="34"/>
                </a:cubicBezTo>
                <a:cubicBezTo>
                  <a:pt x="585" y="34"/>
                  <a:pt x="586" y="34"/>
                  <a:pt x="586" y="34"/>
                </a:cubicBezTo>
                <a:moveTo>
                  <a:pt x="56" y="158"/>
                </a:moveTo>
                <a:cubicBezTo>
                  <a:pt x="54" y="158"/>
                  <a:pt x="52" y="157"/>
                  <a:pt x="50" y="156"/>
                </a:cubicBezTo>
                <a:cubicBezTo>
                  <a:pt x="49" y="156"/>
                  <a:pt x="48" y="156"/>
                  <a:pt x="47" y="155"/>
                </a:cubicBezTo>
                <a:cubicBezTo>
                  <a:pt x="47" y="155"/>
                  <a:pt x="46" y="155"/>
                  <a:pt x="45" y="154"/>
                </a:cubicBezTo>
                <a:cubicBezTo>
                  <a:pt x="44" y="154"/>
                  <a:pt x="44" y="154"/>
                  <a:pt x="43" y="154"/>
                </a:cubicBezTo>
                <a:cubicBezTo>
                  <a:pt x="43" y="154"/>
                  <a:pt x="42" y="154"/>
                  <a:pt x="42" y="154"/>
                </a:cubicBezTo>
                <a:cubicBezTo>
                  <a:pt x="42" y="154"/>
                  <a:pt x="42" y="153"/>
                  <a:pt x="41" y="153"/>
                </a:cubicBezTo>
                <a:cubicBezTo>
                  <a:pt x="41" y="153"/>
                  <a:pt x="41" y="153"/>
                  <a:pt x="41" y="153"/>
                </a:cubicBezTo>
                <a:cubicBezTo>
                  <a:pt x="41" y="153"/>
                  <a:pt x="40" y="153"/>
                  <a:pt x="40" y="153"/>
                </a:cubicBezTo>
                <a:cubicBezTo>
                  <a:pt x="40" y="153"/>
                  <a:pt x="40" y="153"/>
                  <a:pt x="40" y="153"/>
                </a:cubicBezTo>
                <a:moveTo>
                  <a:pt x="634" y="178"/>
                </a:moveTo>
                <a:cubicBezTo>
                  <a:pt x="642" y="177"/>
                  <a:pt x="647" y="171"/>
                  <a:pt x="647" y="163"/>
                </a:cubicBezTo>
                <a:moveTo>
                  <a:pt x="647" y="33"/>
                </a:moveTo>
                <a:cubicBezTo>
                  <a:pt x="647" y="26"/>
                  <a:pt x="642" y="20"/>
                  <a:pt x="634" y="19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0" name="path 1660"/>
          <p:cNvSpPr/>
          <p:nvPr/>
        </p:nvSpPr>
        <p:spPr>
          <a:xfrm>
            <a:off x="4823994" y="5486153"/>
            <a:ext cx="301872" cy="167023"/>
          </a:xfrm>
          <a:custGeom>
            <a:avLst/>
            <a:gdLst/>
            <a:ahLst/>
            <a:cxnLst/>
            <a:rect l="0" t="0" r="0" b="0"/>
            <a:pathLst>
              <a:path w="475" h="263">
                <a:moveTo>
                  <a:pt x="99" y="51"/>
                </a:moveTo>
                <a:cubicBezTo>
                  <a:pt x="99" y="24"/>
                  <a:pt x="77" y="3"/>
                  <a:pt x="51" y="3"/>
                </a:cubicBezTo>
                <a:cubicBezTo>
                  <a:pt x="24" y="3"/>
                  <a:pt x="3" y="24"/>
                  <a:pt x="3" y="51"/>
                </a:cubicBezTo>
                <a:cubicBezTo>
                  <a:pt x="3" y="77"/>
                  <a:pt x="24" y="99"/>
                  <a:pt x="51" y="99"/>
                </a:cubicBezTo>
                <a:cubicBezTo>
                  <a:pt x="77" y="99"/>
                  <a:pt x="99" y="77"/>
                  <a:pt x="99" y="51"/>
                </a:cubicBezTo>
                <a:moveTo>
                  <a:pt x="99" y="211"/>
                </a:moveTo>
                <a:cubicBezTo>
                  <a:pt x="99" y="185"/>
                  <a:pt x="77" y="163"/>
                  <a:pt x="51" y="163"/>
                </a:cubicBezTo>
                <a:cubicBezTo>
                  <a:pt x="24" y="163"/>
                  <a:pt x="3" y="185"/>
                  <a:pt x="3" y="211"/>
                </a:cubicBezTo>
                <a:cubicBezTo>
                  <a:pt x="3" y="238"/>
                  <a:pt x="24" y="259"/>
                  <a:pt x="51" y="259"/>
                </a:cubicBezTo>
                <a:cubicBezTo>
                  <a:pt x="77" y="259"/>
                  <a:pt x="99" y="238"/>
                  <a:pt x="99" y="211"/>
                </a:cubicBezTo>
                <a:moveTo>
                  <a:pt x="285" y="51"/>
                </a:moveTo>
                <a:cubicBezTo>
                  <a:pt x="285" y="24"/>
                  <a:pt x="263" y="3"/>
                  <a:pt x="236" y="3"/>
                </a:cubicBezTo>
                <a:cubicBezTo>
                  <a:pt x="210" y="3"/>
                  <a:pt x="188" y="24"/>
                  <a:pt x="188" y="51"/>
                </a:cubicBezTo>
                <a:cubicBezTo>
                  <a:pt x="188" y="77"/>
                  <a:pt x="210" y="99"/>
                  <a:pt x="236" y="99"/>
                </a:cubicBezTo>
                <a:cubicBezTo>
                  <a:pt x="263" y="99"/>
                  <a:pt x="285" y="77"/>
                  <a:pt x="285" y="51"/>
                </a:cubicBezTo>
                <a:moveTo>
                  <a:pt x="285" y="211"/>
                </a:moveTo>
                <a:cubicBezTo>
                  <a:pt x="285" y="185"/>
                  <a:pt x="263" y="163"/>
                  <a:pt x="236" y="163"/>
                </a:cubicBezTo>
                <a:cubicBezTo>
                  <a:pt x="210" y="163"/>
                  <a:pt x="188" y="185"/>
                  <a:pt x="188" y="211"/>
                </a:cubicBezTo>
                <a:cubicBezTo>
                  <a:pt x="188" y="238"/>
                  <a:pt x="210" y="259"/>
                  <a:pt x="236" y="259"/>
                </a:cubicBezTo>
                <a:cubicBezTo>
                  <a:pt x="263" y="259"/>
                  <a:pt x="285" y="238"/>
                  <a:pt x="285" y="211"/>
                </a:cubicBezTo>
                <a:moveTo>
                  <a:pt x="472" y="51"/>
                </a:moveTo>
                <a:cubicBezTo>
                  <a:pt x="472" y="24"/>
                  <a:pt x="450" y="3"/>
                  <a:pt x="424" y="3"/>
                </a:cubicBezTo>
                <a:cubicBezTo>
                  <a:pt x="397" y="3"/>
                  <a:pt x="375" y="24"/>
                  <a:pt x="375" y="51"/>
                </a:cubicBezTo>
                <a:cubicBezTo>
                  <a:pt x="375" y="77"/>
                  <a:pt x="397" y="99"/>
                  <a:pt x="424" y="99"/>
                </a:cubicBezTo>
                <a:cubicBezTo>
                  <a:pt x="450" y="99"/>
                  <a:pt x="472" y="77"/>
                  <a:pt x="472" y="51"/>
                </a:cubicBezTo>
                <a:moveTo>
                  <a:pt x="472" y="211"/>
                </a:moveTo>
                <a:cubicBezTo>
                  <a:pt x="472" y="185"/>
                  <a:pt x="450" y="163"/>
                  <a:pt x="424" y="163"/>
                </a:cubicBezTo>
                <a:cubicBezTo>
                  <a:pt x="397" y="163"/>
                  <a:pt x="375" y="185"/>
                  <a:pt x="375" y="211"/>
                </a:cubicBezTo>
                <a:cubicBezTo>
                  <a:pt x="375" y="238"/>
                  <a:pt x="397" y="259"/>
                  <a:pt x="424" y="259"/>
                </a:cubicBezTo>
                <a:cubicBezTo>
                  <a:pt x="450" y="259"/>
                  <a:pt x="472" y="238"/>
                  <a:pt x="472" y="211"/>
                </a:cubicBez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2" name="path 1662"/>
          <p:cNvSpPr/>
          <p:nvPr/>
        </p:nvSpPr>
        <p:spPr>
          <a:xfrm>
            <a:off x="4800461" y="5272058"/>
            <a:ext cx="348938" cy="3911"/>
          </a:xfrm>
          <a:custGeom>
            <a:avLst/>
            <a:gdLst/>
            <a:ahLst/>
            <a:cxnLst/>
            <a:rect l="0" t="0" r="0" b="0"/>
            <a:pathLst>
              <a:path w="549" h="6">
                <a:moveTo>
                  <a:pt x="549" y="3"/>
                </a:moveTo>
                <a:lnTo>
                  <a:pt x="372" y="3"/>
                </a:lnTo>
                <a:moveTo>
                  <a:pt x="362" y="3"/>
                </a:moveTo>
                <a:lnTo>
                  <a:pt x="185" y="3"/>
                </a:lnTo>
                <a:moveTo>
                  <a:pt x="176" y="3"/>
                </a:moveTo>
                <a:lnTo>
                  <a:pt x="0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4" name="path 1664"/>
          <p:cNvSpPr/>
          <p:nvPr/>
        </p:nvSpPr>
        <p:spPr>
          <a:xfrm>
            <a:off x="4800457" y="5679859"/>
            <a:ext cx="348939" cy="3911"/>
          </a:xfrm>
          <a:custGeom>
            <a:avLst/>
            <a:gdLst/>
            <a:ahLst/>
            <a:cxnLst/>
            <a:rect l="0" t="0" r="0" b="0"/>
            <a:pathLst>
              <a:path w="549" h="6">
                <a:moveTo>
                  <a:pt x="0" y="3"/>
                </a:moveTo>
                <a:lnTo>
                  <a:pt x="176" y="3"/>
                </a:lnTo>
                <a:moveTo>
                  <a:pt x="185" y="3"/>
                </a:moveTo>
                <a:lnTo>
                  <a:pt x="362" y="3"/>
                </a:lnTo>
                <a:moveTo>
                  <a:pt x="372" y="3"/>
                </a:moveTo>
                <a:lnTo>
                  <a:pt x="549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6" name="path 1666"/>
          <p:cNvSpPr/>
          <p:nvPr/>
        </p:nvSpPr>
        <p:spPr>
          <a:xfrm>
            <a:off x="5006409" y="5274014"/>
            <a:ext cx="122857" cy="407801"/>
          </a:xfrm>
          <a:custGeom>
            <a:avLst/>
            <a:gdLst/>
            <a:ahLst/>
            <a:cxnLst/>
            <a:rect l="0" t="0" r="0" b="0"/>
            <a:pathLst>
              <a:path w="193" h="642">
                <a:moveTo>
                  <a:pt x="3" y="64"/>
                </a:moveTo>
                <a:lnTo>
                  <a:pt x="3" y="107"/>
                </a:lnTo>
                <a:moveTo>
                  <a:pt x="37" y="642"/>
                </a:moveTo>
                <a:lnTo>
                  <a:pt x="37" y="0"/>
                </a:lnTo>
                <a:moveTo>
                  <a:pt x="48" y="0"/>
                </a:moveTo>
                <a:lnTo>
                  <a:pt x="48" y="642"/>
                </a:lnTo>
                <a:moveTo>
                  <a:pt x="83" y="117"/>
                </a:moveTo>
                <a:lnTo>
                  <a:pt x="83" y="74"/>
                </a:lnTo>
                <a:moveTo>
                  <a:pt x="190" y="64"/>
                </a:moveTo>
                <a:lnTo>
                  <a:pt x="190" y="107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8" name="textbox 1668"/>
          <p:cNvSpPr/>
          <p:nvPr/>
        </p:nvSpPr>
        <p:spPr>
          <a:xfrm>
            <a:off x="3014048" y="3824620"/>
            <a:ext cx="317500" cy="201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2235" algn="l" rtl="0" eaLnBrk="0">
              <a:lnSpc>
                <a:spcPct val="81000"/>
              </a:lnSpc>
              <a:tabLst/>
            </a:pPr>
            <a:r>
              <a:rPr sz="700" kern="0" spc="-3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DC</a:t>
            </a: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spcBef>
                <a:spcPts val="2"/>
              </a:spcBef>
              <a:tabLst/>
            </a:pPr>
            <a:r>
              <a:rPr sz="700" kern="0" spc="3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Switch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1670" name="path 1670"/>
          <p:cNvSpPr/>
          <p:nvPr/>
        </p:nvSpPr>
        <p:spPr>
          <a:xfrm>
            <a:off x="5166881" y="2482967"/>
            <a:ext cx="216505" cy="131555"/>
          </a:xfrm>
          <a:custGeom>
            <a:avLst/>
            <a:gdLst/>
            <a:ahLst/>
            <a:cxnLst/>
            <a:rect l="0" t="0" r="0" b="0"/>
            <a:pathLst>
              <a:path w="340" h="207">
                <a:moveTo>
                  <a:pt x="33" y="199"/>
                </a:moveTo>
                <a:lnTo>
                  <a:pt x="33" y="199"/>
                </a:lnTo>
                <a:moveTo>
                  <a:pt x="47" y="199"/>
                </a:moveTo>
                <a:lnTo>
                  <a:pt x="65" y="199"/>
                </a:lnTo>
                <a:moveTo>
                  <a:pt x="123" y="193"/>
                </a:moveTo>
                <a:lnTo>
                  <a:pt x="125" y="193"/>
                </a:lnTo>
                <a:moveTo>
                  <a:pt x="215" y="193"/>
                </a:moveTo>
                <a:lnTo>
                  <a:pt x="217" y="193"/>
                </a:lnTo>
                <a:moveTo>
                  <a:pt x="72" y="190"/>
                </a:moveTo>
                <a:lnTo>
                  <a:pt x="27" y="190"/>
                </a:lnTo>
                <a:moveTo>
                  <a:pt x="328" y="88"/>
                </a:moveTo>
                <a:lnTo>
                  <a:pt x="322" y="88"/>
                </a:lnTo>
                <a:moveTo>
                  <a:pt x="289" y="88"/>
                </a:moveTo>
                <a:lnTo>
                  <a:pt x="287" y="88"/>
                </a:lnTo>
                <a:moveTo>
                  <a:pt x="197" y="88"/>
                </a:moveTo>
                <a:lnTo>
                  <a:pt x="195" y="88"/>
                </a:lnTo>
                <a:moveTo>
                  <a:pt x="145" y="88"/>
                </a:moveTo>
                <a:lnTo>
                  <a:pt x="143" y="88"/>
                </a:lnTo>
                <a:moveTo>
                  <a:pt x="52" y="88"/>
                </a:moveTo>
                <a:lnTo>
                  <a:pt x="51" y="88"/>
                </a:lnTo>
                <a:moveTo>
                  <a:pt x="18" y="88"/>
                </a:moveTo>
                <a:lnTo>
                  <a:pt x="12" y="88"/>
                </a:lnTo>
                <a:moveTo>
                  <a:pt x="89" y="34"/>
                </a:moveTo>
                <a:lnTo>
                  <a:pt x="106" y="34"/>
                </a:lnTo>
                <a:moveTo>
                  <a:pt x="234" y="34"/>
                </a:moveTo>
                <a:lnTo>
                  <a:pt x="251" y="34"/>
                </a:lnTo>
                <a:moveTo>
                  <a:pt x="107" y="28"/>
                </a:moveTo>
                <a:lnTo>
                  <a:pt x="89" y="28"/>
                </a:lnTo>
                <a:moveTo>
                  <a:pt x="233" y="28"/>
                </a:moveTo>
                <a:lnTo>
                  <a:pt x="251" y="28"/>
                </a:lnTo>
                <a:moveTo>
                  <a:pt x="142" y="13"/>
                </a:moveTo>
                <a:lnTo>
                  <a:pt x="53" y="13"/>
                </a:lnTo>
                <a:moveTo>
                  <a:pt x="198" y="13"/>
                </a:moveTo>
                <a:lnTo>
                  <a:pt x="287" y="13"/>
                </a:lnTo>
                <a:moveTo>
                  <a:pt x="52" y="12"/>
                </a:moveTo>
                <a:lnTo>
                  <a:pt x="53" y="13"/>
                </a:lnTo>
                <a:moveTo>
                  <a:pt x="12" y="67"/>
                </a:moveTo>
                <a:lnTo>
                  <a:pt x="12" y="88"/>
                </a:lnTo>
                <a:moveTo>
                  <a:pt x="18" y="49"/>
                </a:moveTo>
                <a:lnTo>
                  <a:pt x="18" y="88"/>
                </a:lnTo>
                <a:moveTo>
                  <a:pt x="144" y="12"/>
                </a:moveTo>
                <a:lnTo>
                  <a:pt x="142" y="13"/>
                </a:lnTo>
                <a:moveTo>
                  <a:pt x="288" y="12"/>
                </a:moveTo>
                <a:lnTo>
                  <a:pt x="287" y="13"/>
                </a:lnTo>
                <a:moveTo>
                  <a:pt x="196" y="12"/>
                </a:moveTo>
                <a:lnTo>
                  <a:pt x="198" y="13"/>
                </a:lnTo>
                <a:moveTo>
                  <a:pt x="51" y="88"/>
                </a:moveTo>
                <a:lnTo>
                  <a:pt x="51" y="0"/>
                </a:lnTo>
                <a:moveTo>
                  <a:pt x="52" y="45"/>
                </a:moveTo>
                <a:lnTo>
                  <a:pt x="52" y="88"/>
                </a:lnTo>
                <a:moveTo>
                  <a:pt x="53" y="38"/>
                </a:moveTo>
                <a:lnTo>
                  <a:pt x="53" y="13"/>
                </a:lnTo>
                <a:moveTo>
                  <a:pt x="65" y="199"/>
                </a:moveTo>
                <a:lnTo>
                  <a:pt x="65" y="203"/>
                </a:lnTo>
                <a:moveTo>
                  <a:pt x="142" y="13"/>
                </a:moveTo>
                <a:lnTo>
                  <a:pt x="142" y="38"/>
                </a:lnTo>
                <a:moveTo>
                  <a:pt x="143" y="88"/>
                </a:moveTo>
                <a:lnTo>
                  <a:pt x="143" y="45"/>
                </a:lnTo>
                <a:moveTo>
                  <a:pt x="197" y="45"/>
                </a:moveTo>
                <a:lnTo>
                  <a:pt x="197" y="88"/>
                </a:lnTo>
                <a:moveTo>
                  <a:pt x="198" y="13"/>
                </a:moveTo>
                <a:lnTo>
                  <a:pt x="198" y="38"/>
                </a:lnTo>
                <a:moveTo>
                  <a:pt x="287" y="38"/>
                </a:moveTo>
                <a:lnTo>
                  <a:pt x="287" y="13"/>
                </a:lnTo>
                <a:moveTo>
                  <a:pt x="287" y="88"/>
                </a:moveTo>
                <a:lnTo>
                  <a:pt x="287" y="45"/>
                </a:lnTo>
                <a:moveTo>
                  <a:pt x="289" y="0"/>
                </a:moveTo>
                <a:lnTo>
                  <a:pt x="289" y="88"/>
                </a:lnTo>
                <a:moveTo>
                  <a:pt x="322" y="88"/>
                </a:moveTo>
                <a:lnTo>
                  <a:pt x="322" y="49"/>
                </a:lnTo>
                <a:moveTo>
                  <a:pt x="328" y="88"/>
                </a:moveTo>
                <a:lnTo>
                  <a:pt x="328" y="67"/>
                </a:lnTo>
                <a:moveTo>
                  <a:pt x="287" y="45"/>
                </a:moveTo>
                <a:cubicBezTo>
                  <a:pt x="287" y="43"/>
                  <a:pt x="287" y="40"/>
                  <a:pt x="287" y="38"/>
                </a:cubicBezTo>
                <a:moveTo>
                  <a:pt x="143" y="45"/>
                </a:moveTo>
                <a:cubicBezTo>
                  <a:pt x="143" y="43"/>
                  <a:pt x="142" y="40"/>
                  <a:pt x="142" y="38"/>
                </a:cubicBezTo>
                <a:moveTo>
                  <a:pt x="136" y="49"/>
                </a:moveTo>
                <a:cubicBezTo>
                  <a:pt x="135" y="46"/>
                  <a:pt x="135" y="43"/>
                  <a:pt x="135" y="41"/>
                </a:cubicBezTo>
                <a:moveTo>
                  <a:pt x="280" y="49"/>
                </a:moveTo>
                <a:cubicBezTo>
                  <a:pt x="280" y="46"/>
                  <a:pt x="280" y="43"/>
                  <a:pt x="280" y="41"/>
                </a:cubicBezTo>
                <a:moveTo>
                  <a:pt x="76" y="194"/>
                </a:moveTo>
                <a:cubicBezTo>
                  <a:pt x="76" y="193"/>
                  <a:pt x="76" y="192"/>
                  <a:pt x="75" y="191"/>
                </a:cubicBezTo>
                <a:cubicBezTo>
                  <a:pt x="74" y="190"/>
                  <a:pt x="73" y="190"/>
                  <a:pt x="72" y="190"/>
                </a:cubicBezTo>
                <a:moveTo>
                  <a:pt x="12" y="88"/>
                </a:moveTo>
                <a:cubicBezTo>
                  <a:pt x="12" y="130"/>
                  <a:pt x="43" y="166"/>
                  <a:pt x="84" y="172"/>
                </a:cubicBezTo>
                <a:moveTo>
                  <a:pt x="18" y="88"/>
                </a:moveTo>
                <a:cubicBezTo>
                  <a:pt x="18" y="129"/>
                  <a:pt x="49" y="163"/>
                  <a:pt x="90" y="167"/>
                </a:cubicBezTo>
                <a:moveTo>
                  <a:pt x="135" y="41"/>
                </a:moveTo>
                <a:cubicBezTo>
                  <a:pt x="127" y="34"/>
                  <a:pt x="117" y="30"/>
                  <a:pt x="107" y="28"/>
                </a:cubicBezTo>
                <a:moveTo>
                  <a:pt x="89" y="28"/>
                </a:moveTo>
                <a:cubicBezTo>
                  <a:pt x="78" y="30"/>
                  <a:pt x="68" y="34"/>
                  <a:pt x="60" y="41"/>
                </a:cubicBezTo>
                <a:moveTo>
                  <a:pt x="136" y="49"/>
                </a:moveTo>
                <a:cubicBezTo>
                  <a:pt x="128" y="41"/>
                  <a:pt x="117" y="36"/>
                  <a:pt x="106" y="34"/>
                </a:cubicBezTo>
                <a:moveTo>
                  <a:pt x="89" y="34"/>
                </a:moveTo>
                <a:cubicBezTo>
                  <a:pt x="78" y="36"/>
                  <a:pt x="68" y="41"/>
                  <a:pt x="60" y="49"/>
                </a:cubicBezTo>
                <a:moveTo>
                  <a:pt x="62" y="77"/>
                </a:moveTo>
                <a:cubicBezTo>
                  <a:pt x="57" y="97"/>
                  <a:pt x="69" y="117"/>
                  <a:pt x="88" y="122"/>
                </a:cubicBezTo>
                <a:cubicBezTo>
                  <a:pt x="108" y="128"/>
                  <a:pt x="128" y="116"/>
                  <a:pt x="134" y="97"/>
                </a:cubicBezTo>
                <a:moveTo>
                  <a:pt x="121" y="87"/>
                </a:moveTo>
                <a:cubicBezTo>
                  <a:pt x="121" y="74"/>
                  <a:pt x="110" y="64"/>
                  <a:pt x="98" y="64"/>
                </a:cubicBezTo>
                <a:cubicBezTo>
                  <a:pt x="86" y="64"/>
                  <a:pt x="76" y="74"/>
                  <a:pt x="76" y="87"/>
                </a:cubicBezTo>
                <a:cubicBezTo>
                  <a:pt x="76" y="99"/>
                  <a:pt x="86" y="109"/>
                  <a:pt x="98" y="109"/>
                </a:cubicBezTo>
                <a:cubicBezTo>
                  <a:pt x="110" y="109"/>
                  <a:pt x="121" y="99"/>
                  <a:pt x="121" y="87"/>
                </a:cubicBezTo>
                <a:moveTo>
                  <a:pt x="106" y="87"/>
                </a:moveTo>
                <a:cubicBezTo>
                  <a:pt x="106" y="82"/>
                  <a:pt x="102" y="79"/>
                  <a:pt x="98" y="79"/>
                </a:cubicBezTo>
                <a:cubicBezTo>
                  <a:pt x="94" y="79"/>
                  <a:pt x="90" y="82"/>
                  <a:pt x="90" y="87"/>
                </a:cubicBezTo>
                <a:cubicBezTo>
                  <a:pt x="90" y="91"/>
                  <a:pt x="94" y="95"/>
                  <a:pt x="98" y="95"/>
                </a:cubicBezTo>
                <a:cubicBezTo>
                  <a:pt x="102" y="95"/>
                  <a:pt x="106" y="91"/>
                  <a:pt x="106" y="87"/>
                </a:cubicBezTo>
                <a:moveTo>
                  <a:pt x="177" y="193"/>
                </a:moveTo>
                <a:cubicBezTo>
                  <a:pt x="177" y="188"/>
                  <a:pt x="173" y="185"/>
                  <a:pt x="169" y="185"/>
                </a:cubicBezTo>
                <a:cubicBezTo>
                  <a:pt x="164" y="185"/>
                  <a:pt x="161" y="188"/>
                  <a:pt x="161" y="193"/>
                </a:cubicBezTo>
                <a:cubicBezTo>
                  <a:pt x="161" y="197"/>
                  <a:pt x="164" y="201"/>
                  <a:pt x="169" y="201"/>
                </a:cubicBezTo>
                <a:cubicBezTo>
                  <a:pt x="173" y="201"/>
                  <a:pt x="177" y="197"/>
                  <a:pt x="177" y="193"/>
                </a:cubicBezTo>
                <a:moveTo>
                  <a:pt x="29" y="19"/>
                </a:moveTo>
                <a:cubicBezTo>
                  <a:pt x="25" y="25"/>
                  <a:pt x="22" y="32"/>
                  <a:pt x="19" y="39"/>
                </a:cubicBezTo>
                <a:moveTo>
                  <a:pt x="7" y="73"/>
                </a:moveTo>
                <a:cubicBezTo>
                  <a:pt x="5" y="80"/>
                  <a:pt x="4" y="87"/>
                  <a:pt x="4" y="95"/>
                </a:cubicBezTo>
                <a:moveTo>
                  <a:pt x="4" y="130"/>
                </a:moveTo>
                <a:cubicBezTo>
                  <a:pt x="5" y="138"/>
                  <a:pt x="7" y="145"/>
                  <a:pt x="9" y="153"/>
                </a:cubicBezTo>
                <a:moveTo>
                  <a:pt x="21" y="186"/>
                </a:moveTo>
                <a:cubicBezTo>
                  <a:pt x="25" y="193"/>
                  <a:pt x="29" y="199"/>
                  <a:pt x="33" y="205"/>
                </a:cubicBezTo>
                <a:moveTo>
                  <a:pt x="310" y="200"/>
                </a:moveTo>
                <a:cubicBezTo>
                  <a:pt x="315" y="194"/>
                  <a:pt x="318" y="187"/>
                  <a:pt x="321" y="180"/>
                </a:cubicBezTo>
                <a:moveTo>
                  <a:pt x="333" y="146"/>
                </a:moveTo>
                <a:cubicBezTo>
                  <a:pt x="335" y="139"/>
                  <a:pt x="336" y="132"/>
                  <a:pt x="336" y="124"/>
                </a:cubicBezTo>
                <a:moveTo>
                  <a:pt x="336" y="88"/>
                </a:moveTo>
                <a:cubicBezTo>
                  <a:pt x="335" y="81"/>
                  <a:pt x="333" y="74"/>
                  <a:pt x="331" y="66"/>
                </a:cubicBezTo>
                <a:moveTo>
                  <a:pt x="319" y="33"/>
                </a:moveTo>
                <a:cubicBezTo>
                  <a:pt x="315" y="26"/>
                  <a:pt x="311" y="20"/>
                  <a:pt x="307" y="14"/>
                </a:cubicBezTo>
                <a:moveTo>
                  <a:pt x="20" y="40"/>
                </a:moveTo>
                <a:cubicBezTo>
                  <a:pt x="15" y="51"/>
                  <a:pt x="12" y="62"/>
                  <a:pt x="9" y="73"/>
                </a:cubicBezTo>
                <a:moveTo>
                  <a:pt x="5" y="96"/>
                </a:moveTo>
                <a:cubicBezTo>
                  <a:pt x="4" y="107"/>
                  <a:pt x="5" y="119"/>
                  <a:pt x="6" y="130"/>
                </a:cubicBezTo>
                <a:moveTo>
                  <a:pt x="329" y="66"/>
                </a:moveTo>
                <a:cubicBezTo>
                  <a:pt x="326" y="55"/>
                  <a:pt x="322" y="44"/>
                  <a:pt x="317" y="34"/>
                </a:cubicBezTo>
                <a:moveTo>
                  <a:pt x="11" y="153"/>
                </a:moveTo>
                <a:cubicBezTo>
                  <a:pt x="14" y="164"/>
                  <a:pt x="18" y="175"/>
                  <a:pt x="23" y="185"/>
                </a:cubicBezTo>
                <a:moveTo>
                  <a:pt x="334" y="123"/>
                </a:moveTo>
                <a:cubicBezTo>
                  <a:pt x="335" y="112"/>
                  <a:pt x="335" y="100"/>
                  <a:pt x="334" y="89"/>
                </a:cubicBezTo>
                <a:moveTo>
                  <a:pt x="320" y="179"/>
                </a:moveTo>
                <a:cubicBezTo>
                  <a:pt x="325" y="168"/>
                  <a:pt x="328" y="157"/>
                  <a:pt x="331" y="146"/>
                </a:cubicBezTo>
                <a:moveTo>
                  <a:pt x="256" y="172"/>
                </a:moveTo>
                <a:cubicBezTo>
                  <a:pt x="297" y="166"/>
                  <a:pt x="328" y="130"/>
                  <a:pt x="328" y="88"/>
                </a:cubicBezTo>
                <a:moveTo>
                  <a:pt x="250" y="167"/>
                </a:moveTo>
                <a:cubicBezTo>
                  <a:pt x="291" y="163"/>
                  <a:pt x="322" y="129"/>
                  <a:pt x="322" y="88"/>
                </a:cubicBezTo>
                <a:moveTo>
                  <a:pt x="233" y="28"/>
                </a:moveTo>
                <a:cubicBezTo>
                  <a:pt x="223" y="30"/>
                  <a:pt x="213" y="34"/>
                  <a:pt x="205" y="41"/>
                </a:cubicBezTo>
                <a:moveTo>
                  <a:pt x="280" y="41"/>
                </a:moveTo>
                <a:cubicBezTo>
                  <a:pt x="271" y="34"/>
                  <a:pt x="262" y="30"/>
                  <a:pt x="251" y="28"/>
                </a:cubicBezTo>
                <a:moveTo>
                  <a:pt x="280" y="49"/>
                </a:moveTo>
                <a:cubicBezTo>
                  <a:pt x="272" y="41"/>
                  <a:pt x="262" y="36"/>
                  <a:pt x="251" y="34"/>
                </a:cubicBezTo>
                <a:moveTo>
                  <a:pt x="234" y="34"/>
                </a:moveTo>
                <a:cubicBezTo>
                  <a:pt x="223" y="36"/>
                  <a:pt x="212" y="41"/>
                  <a:pt x="204" y="49"/>
                </a:cubicBezTo>
                <a:moveTo>
                  <a:pt x="265" y="89"/>
                </a:moveTo>
                <a:cubicBezTo>
                  <a:pt x="265" y="77"/>
                  <a:pt x="255" y="67"/>
                  <a:pt x="243" y="67"/>
                </a:cubicBezTo>
                <a:cubicBezTo>
                  <a:pt x="230" y="67"/>
                  <a:pt x="220" y="77"/>
                  <a:pt x="220" y="89"/>
                </a:cubicBezTo>
                <a:cubicBezTo>
                  <a:pt x="220" y="101"/>
                  <a:pt x="230" y="112"/>
                  <a:pt x="243" y="112"/>
                </a:cubicBezTo>
                <a:cubicBezTo>
                  <a:pt x="255" y="112"/>
                  <a:pt x="265" y="101"/>
                  <a:pt x="265" y="89"/>
                </a:cubicBezTo>
                <a:lnTo>
                  <a:pt x="265" y="89"/>
                </a:lnTo>
                <a:close/>
                <a:moveTo>
                  <a:pt x="251" y="89"/>
                </a:moveTo>
                <a:cubicBezTo>
                  <a:pt x="251" y="85"/>
                  <a:pt x="247" y="81"/>
                  <a:pt x="243" y="81"/>
                </a:cubicBezTo>
                <a:cubicBezTo>
                  <a:pt x="238" y="81"/>
                  <a:pt x="235" y="85"/>
                  <a:pt x="235" y="89"/>
                </a:cubicBezTo>
                <a:cubicBezTo>
                  <a:pt x="235" y="93"/>
                  <a:pt x="238" y="97"/>
                  <a:pt x="243" y="97"/>
                </a:cubicBezTo>
                <a:cubicBezTo>
                  <a:pt x="247" y="97"/>
                  <a:pt x="251" y="93"/>
                  <a:pt x="251" y="89"/>
                </a:cubicBezTo>
                <a:moveTo>
                  <a:pt x="53" y="38"/>
                </a:moveTo>
                <a:cubicBezTo>
                  <a:pt x="53" y="40"/>
                  <a:pt x="53" y="43"/>
                  <a:pt x="52" y="45"/>
                </a:cubicBezTo>
                <a:moveTo>
                  <a:pt x="198" y="38"/>
                </a:moveTo>
                <a:cubicBezTo>
                  <a:pt x="198" y="40"/>
                  <a:pt x="197" y="43"/>
                  <a:pt x="197" y="45"/>
                </a:cubicBezTo>
                <a:moveTo>
                  <a:pt x="60" y="41"/>
                </a:moveTo>
                <a:cubicBezTo>
                  <a:pt x="60" y="43"/>
                  <a:pt x="60" y="46"/>
                  <a:pt x="60" y="49"/>
                </a:cubicBezTo>
                <a:moveTo>
                  <a:pt x="205" y="41"/>
                </a:moveTo>
                <a:cubicBezTo>
                  <a:pt x="205" y="43"/>
                  <a:pt x="204" y="46"/>
                  <a:pt x="204" y="49"/>
                </a:cubicBezTo>
                <a:moveTo>
                  <a:pt x="251" y="34"/>
                </a:moveTo>
                <a:cubicBezTo>
                  <a:pt x="251" y="32"/>
                  <a:pt x="251" y="30"/>
                  <a:pt x="251" y="28"/>
                </a:cubicBezTo>
                <a:moveTo>
                  <a:pt x="106" y="34"/>
                </a:moveTo>
                <a:cubicBezTo>
                  <a:pt x="106" y="32"/>
                  <a:pt x="106" y="30"/>
                  <a:pt x="107" y="28"/>
                </a:cubicBezTo>
                <a:moveTo>
                  <a:pt x="89" y="28"/>
                </a:moveTo>
                <a:cubicBezTo>
                  <a:pt x="89" y="30"/>
                  <a:pt x="89" y="32"/>
                  <a:pt x="89" y="34"/>
                </a:cubicBezTo>
                <a:moveTo>
                  <a:pt x="233" y="28"/>
                </a:moveTo>
                <a:cubicBezTo>
                  <a:pt x="234" y="30"/>
                  <a:pt x="234" y="32"/>
                  <a:pt x="234" y="34"/>
                </a:cubicBezTo>
                <a:moveTo>
                  <a:pt x="84" y="172"/>
                </a:moveTo>
                <a:cubicBezTo>
                  <a:pt x="86" y="171"/>
                  <a:pt x="88" y="169"/>
                  <a:pt x="90" y="167"/>
                </a:cubicBezTo>
                <a:moveTo>
                  <a:pt x="250" y="167"/>
                </a:moveTo>
                <a:cubicBezTo>
                  <a:pt x="252" y="169"/>
                  <a:pt x="254" y="171"/>
                  <a:pt x="256" y="172"/>
                </a:cubicBezTo>
                <a:moveTo>
                  <a:pt x="27" y="17"/>
                </a:moveTo>
                <a:lnTo>
                  <a:pt x="31" y="20"/>
                </a:lnTo>
                <a:moveTo>
                  <a:pt x="20" y="40"/>
                </a:moveTo>
                <a:lnTo>
                  <a:pt x="16" y="36"/>
                </a:lnTo>
                <a:moveTo>
                  <a:pt x="4" y="71"/>
                </a:moveTo>
                <a:lnTo>
                  <a:pt x="9" y="73"/>
                </a:lnTo>
                <a:moveTo>
                  <a:pt x="5" y="95"/>
                </a:moveTo>
                <a:lnTo>
                  <a:pt x="0" y="93"/>
                </a:lnTo>
                <a:moveTo>
                  <a:pt x="1" y="130"/>
                </a:moveTo>
                <a:lnTo>
                  <a:pt x="6" y="130"/>
                </a:lnTo>
                <a:moveTo>
                  <a:pt x="11" y="153"/>
                </a:moveTo>
                <a:lnTo>
                  <a:pt x="5" y="153"/>
                </a:lnTo>
                <a:moveTo>
                  <a:pt x="18" y="187"/>
                </a:moveTo>
                <a:lnTo>
                  <a:pt x="23" y="185"/>
                </a:lnTo>
                <a:moveTo>
                  <a:pt x="313" y="202"/>
                </a:moveTo>
                <a:lnTo>
                  <a:pt x="309" y="199"/>
                </a:lnTo>
                <a:moveTo>
                  <a:pt x="336" y="148"/>
                </a:moveTo>
                <a:lnTo>
                  <a:pt x="331" y="146"/>
                </a:lnTo>
                <a:moveTo>
                  <a:pt x="339" y="88"/>
                </a:moveTo>
                <a:lnTo>
                  <a:pt x="334" y="88"/>
                </a:lnTo>
                <a:moveTo>
                  <a:pt x="329" y="66"/>
                </a:moveTo>
                <a:lnTo>
                  <a:pt x="335" y="66"/>
                </a:lnTo>
                <a:moveTo>
                  <a:pt x="322" y="32"/>
                </a:moveTo>
                <a:lnTo>
                  <a:pt x="317" y="34"/>
                </a:lnTo>
                <a:moveTo>
                  <a:pt x="305" y="14"/>
                </a:moveTo>
                <a:lnTo>
                  <a:pt x="310" y="12"/>
                </a:lnTo>
                <a:moveTo>
                  <a:pt x="340" y="125"/>
                </a:moveTo>
                <a:lnTo>
                  <a:pt x="334" y="124"/>
                </a:lnTo>
                <a:moveTo>
                  <a:pt x="324" y="183"/>
                </a:moveTo>
                <a:lnTo>
                  <a:pt x="320" y="179"/>
                </a:lnTo>
                <a:moveTo>
                  <a:pt x="31" y="20"/>
                </a:moveTo>
                <a:lnTo>
                  <a:pt x="27" y="16"/>
                </a:lnTo>
                <a:moveTo>
                  <a:pt x="16" y="37"/>
                </a:moveTo>
                <a:lnTo>
                  <a:pt x="20" y="40"/>
                </a:lnTo>
                <a:moveTo>
                  <a:pt x="9" y="73"/>
                </a:moveTo>
                <a:lnTo>
                  <a:pt x="4" y="71"/>
                </a:lnTo>
                <a:moveTo>
                  <a:pt x="0" y="94"/>
                </a:moveTo>
                <a:lnTo>
                  <a:pt x="5" y="96"/>
                </a:lnTo>
                <a:moveTo>
                  <a:pt x="6" y="130"/>
                </a:moveTo>
                <a:lnTo>
                  <a:pt x="1" y="130"/>
                </a:lnTo>
                <a:moveTo>
                  <a:pt x="5" y="153"/>
                </a:moveTo>
                <a:lnTo>
                  <a:pt x="11" y="153"/>
                </a:lnTo>
                <a:moveTo>
                  <a:pt x="23" y="185"/>
                </a:moveTo>
                <a:lnTo>
                  <a:pt x="18" y="187"/>
                </a:lnTo>
                <a:moveTo>
                  <a:pt x="324" y="182"/>
                </a:moveTo>
                <a:lnTo>
                  <a:pt x="320" y="179"/>
                </a:lnTo>
                <a:moveTo>
                  <a:pt x="340" y="125"/>
                </a:moveTo>
                <a:lnTo>
                  <a:pt x="334" y="123"/>
                </a:lnTo>
                <a:moveTo>
                  <a:pt x="334" y="89"/>
                </a:moveTo>
                <a:lnTo>
                  <a:pt x="339" y="89"/>
                </a:lnTo>
                <a:moveTo>
                  <a:pt x="335" y="66"/>
                </a:moveTo>
                <a:lnTo>
                  <a:pt x="329" y="66"/>
                </a:lnTo>
                <a:moveTo>
                  <a:pt x="317" y="34"/>
                </a:moveTo>
                <a:lnTo>
                  <a:pt x="322" y="32"/>
                </a:lnTo>
                <a:moveTo>
                  <a:pt x="310" y="12"/>
                </a:moveTo>
                <a:lnTo>
                  <a:pt x="305" y="14"/>
                </a:lnTo>
                <a:moveTo>
                  <a:pt x="336" y="148"/>
                </a:moveTo>
                <a:lnTo>
                  <a:pt x="331" y="146"/>
                </a:lnTo>
                <a:moveTo>
                  <a:pt x="313" y="203"/>
                </a:moveTo>
                <a:lnTo>
                  <a:pt x="309" y="199"/>
                </a:lnTo>
                <a:moveTo>
                  <a:pt x="37" y="199"/>
                </a:moveTo>
                <a:cubicBezTo>
                  <a:pt x="36" y="199"/>
                  <a:pt x="35" y="199"/>
                  <a:pt x="33" y="199"/>
                </a:cubicBezTo>
                <a:moveTo>
                  <a:pt x="42" y="204"/>
                </a:moveTo>
                <a:cubicBezTo>
                  <a:pt x="42" y="202"/>
                  <a:pt x="41" y="201"/>
                  <a:pt x="40" y="201"/>
                </a:cubicBezTo>
                <a:cubicBezTo>
                  <a:pt x="39" y="200"/>
                  <a:pt x="38" y="200"/>
                  <a:pt x="37" y="199"/>
                </a:cubicBezTo>
                <a:moveTo>
                  <a:pt x="280" y="41"/>
                </a:moveTo>
                <a:cubicBezTo>
                  <a:pt x="280" y="41"/>
                  <a:pt x="281" y="42"/>
                  <a:pt x="282" y="42"/>
                </a:cubicBezTo>
                <a:cubicBezTo>
                  <a:pt x="283" y="42"/>
                  <a:pt x="284" y="42"/>
                  <a:pt x="284" y="41"/>
                </a:cubicBezTo>
                <a:cubicBezTo>
                  <a:pt x="285" y="41"/>
                  <a:pt x="286" y="40"/>
                  <a:pt x="286" y="40"/>
                </a:cubicBezTo>
                <a:cubicBezTo>
                  <a:pt x="286" y="39"/>
                  <a:pt x="287" y="38"/>
                  <a:pt x="287" y="38"/>
                </a:cubicBezTo>
                <a:moveTo>
                  <a:pt x="198" y="38"/>
                </a:moveTo>
                <a:cubicBezTo>
                  <a:pt x="198" y="38"/>
                  <a:pt x="198" y="39"/>
                  <a:pt x="199" y="40"/>
                </a:cubicBezTo>
                <a:cubicBezTo>
                  <a:pt x="199" y="40"/>
                  <a:pt x="200" y="41"/>
                  <a:pt x="200" y="41"/>
                </a:cubicBezTo>
                <a:cubicBezTo>
                  <a:pt x="201" y="42"/>
                  <a:pt x="202" y="42"/>
                  <a:pt x="203" y="42"/>
                </a:cubicBezTo>
                <a:cubicBezTo>
                  <a:pt x="203" y="42"/>
                  <a:pt x="204" y="41"/>
                  <a:pt x="205" y="41"/>
                </a:cubicBezTo>
                <a:moveTo>
                  <a:pt x="287" y="45"/>
                </a:moveTo>
                <a:cubicBezTo>
                  <a:pt x="287" y="46"/>
                  <a:pt x="287" y="47"/>
                  <a:pt x="287" y="48"/>
                </a:cubicBezTo>
                <a:cubicBezTo>
                  <a:pt x="286" y="49"/>
                  <a:pt x="286" y="49"/>
                  <a:pt x="285" y="49"/>
                </a:cubicBezTo>
                <a:cubicBezTo>
                  <a:pt x="284" y="50"/>
                  <a:pt x="283" y="50"/>
                  <a:pt x="282" y="50"/>
                </a:cubicBezTo>
                <a:cubicBezTo>
                  <a:pt x="282" y="50"/>
                  <a:pt x="281" y="49"/>
                  <a:pt x="280" y="49"/>
                </a:cubicBezTo>
                <a:moveTo>
                  <a:pt x="204" y="49"/>
                </a:moveTo>
                <a:cubicBezTo>
                  <a:pt x="204" y="49"/>
                  <a:pt x="203" y="50"/>
                  <a:pt x="202" y="50"/>
                </a:cubicBezTo>
                <a:cubicBezTo>
                  <a:pt x="201" y="50"/>
                  <a:pt x="200" y="50"/>
                  <a:pt x="200" y="49"/>
                </a:cubicBezTo>
                <a:cubicBezTo>
                  <a:pt x="199" y="49"/>
                  <a:pt x="198" y="49"/>
                  <a:pt x="198" y="48"/>
                </a:cubicBezTo>
                <a:cubicBezTo>
                  <a:pt x="197" y="47"/>
                  <a:pt x="197" y="46"/>
                  <a:pt x="197" y="45"/>
                </a:cubicBezTo>
                <a:moveTo>
                  <a:pt x="135" y="41"/>
                </a:moveTo>
                <a:cubicBezTo>
                  <a:pt x="136" y="41"/>
                  <a:pt x="136" y="42"/>
                  <a:pt x="137" y="42"/>
                </a:cubicBezTo>
                <a:cubicBezTo>
                  <a:pt x="138" y="42"/>
                  <a:pt x="139" y="42"/>
                  <a:pt x="140" y="41"/>
                </a:cubicBezTo>
                <a:cubicBezTo>
                  <a:pt x="140" y="41"/>
                  <a:pt x="141" y="40"/>
                  <a:pt x="141" y="40"/>
                </a:cubicBezTo>
                <a:cubicBezTo>
                  <a:pt x="142" y="39"/>
                  <a:pt x="142" y="38"/>
                  <a:pt x="142" y="38"/>
                </a:cubicBezTo>
                <a:moveTo>
                  <a:pt x="53" y="38"/>
                </a:moveTo>
                <a:cubicBezTo>
                  <a:pt x="53" y="38"/>
                  <a:pt x="54" y="39"/>
                  <a:pt x="54" y="40"/>
                </a:cubicBezTo>
                <a:cubicBezTo>
                  <a:pt x="54" y="40"/>
                  <a:pt x="55" y="41"/>
                  <a:pt x="56" y="41"/>
                </a:cubicBezTo>
                <a:cubicBezTo>
                  <a:pt x="56" y="42"/>
                  <a:pt x="57" y="42"/>
                  <a:pt x="58" y="42"/>
                </a:cubicBezTo>
                <a:cubicBezTo>
                  <a:pt x="59" y="42"/>
                  <a:pt x="60" y="41"/>
                  <a:pt x="60" y="41"/>
                </a:cubicBezTo>
                <a:moveTo>
                  <a:pt x="143" y="45"/>
                </a:moveTo>
                <a:cubicBezTo>
                  <a:pt x="143" y="46"/>
                  <a:pt x="143" y="47"/>
                  <a:pt x="142" y="48"/>
                </a:cubicBezTo>
                <a:cubicBezTo>
                  <a:pt x="142" y="49"/>
                  <a:pt x="141" y="49"/>
                  <a:pt x="140" y="49"/>
                </a:cubicBezTo>
                <a:cubicBezTo>
                  <a:pt x="140" y="50"/>
                  <a:pt x="139" y="50"/>
                  <a:pt x="138" y="50"/>
                </a:cubicBezTo>
                <a:cubicBezTo>
                  <a:pt x="137" y="50"/>
                  <a:pt x="136" y="49"/>
                  <a:pt x="136" y="49"/>
                </a:cubicBezTo>
                <a:moveTo>
                  <a:pt x="60" y="49"/>
                </a:moveTo>
                <a:cubicBezTo>
                  <a:pt x="59" y="49"/>
                  <a:pt x="58" y="50"/>
                  <a:pt x="58" y="50"/>
                </a:cubicBezTo>
                <a:cubicBezTo>
                  <a:pt x="57" y="50"/>
                  <a:pt x="56" y="50"/>
                  <a:pt x="55" y="49"/>
                </a:cubicBezTo>
                <a:cubicBezTo>
                  <a:pt x="54" y="49"/>
                  <a:pt x="54" y="49"/>
                  <a:pt x="53" y="48"/>
                </a:cubicBezTo>
                <a:cubicBezTo>
                  <a:pt x="53" y="47"/>
                  <a:pt x="52" y="46"/>
                  <a:pt x="52" y="4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2" name="path 1672"/>
          <p:cNvSpPr/>
          <p:nvPr/>
        </p:nvSpPr>
        <p:spPr>
          <a:xfrm>
            <a:off x="5170230" y="2444371"/>
            <a:ext cx="209803" cy="216840"/>
          </a:xfrm>
          <a:custGeom>
            <a:avLst/>
            <a:gdLst/>
            <a:ahLst/>
            <a:cxnLst/>
            <a:rect l="0" t="0" r="0" b="0"/>
            <a:pathLst>
              <a:path w="330" h="341">
                <a:moveTo>
                  <a:pt x="163" y="334"/>
                </a:moveTo>
                <a:lnTo>
                  <a:pt x="166" y="334"/>
                </a:lnTo>
                <a:moveTo>
                  <a:pt x="148" y="333"/>
                </a:moveTo>
                <a:lnTo>
                  <a:pt x="182" y="333"/>
                </a:lnTo>
                <a:moveTo>
                  <a:pt x="67" y="300"/>
                </a:moveTo>
                <a:lnTo>
                  <a:pt x="65" y="300"/>
                </a:lnTo>
                <a:moveTo>
                  <a:pt x="60" y="291"/>
                </a:moveTo>
                <a:lnTo>
                  <a:pt x="54" y="291"/>
                </a:lnTo>
                <a:moveTo>
                  <a:pt x="50" y="287"/>
                </a:moveTo>
                <a:lnTo>
                  <a:pt x="60" y="287"/>
                </a:lnTo>
                <a:moveTo>
                  <a:pt x="59" y="276"/>
                </a:moveTo>
                <a:lnTo>
                  <a:pt x="45" y="276"/>
                </a:lnTo>
                <a:moveTo>
                  <a:pt x="45" y="273"/>
                </a:moveTo>
                <a:lnTo>
                  <a:pt x="59" y="273"/>
                </a:lnTo>
                <a:moveTo>
                  <a:pt x="60" y="263"/>
                </a:moveTo>
                <a:lnTo>
                  <a:pt x="45" y="263"/>
                </a:lnTo>
                <a:moveTo>
                  <a:pt x="283" y="72"/>
                </a:moveTo>
                <a:lnTo>
                  <a:pt x="191" y="72"/>
                </a:lnTo>
                <a:moveTo>
                  <a:pt x="138" y="72"/>
                </a:moveTo>
                <a:lnTo>
                  <a:pt x="46" y="72"/>
                </a:lnTo>
                <a:moveTo>
                  <a:pt x="240" y="25"/>
                </a:moveTo>
                <a:lnTo>
                  <a:pt x="212" y="25"/>
                </a:lnTo>
                <a:moveTo>
                  <a:pt x="113" y="25"/>
                </a:moveTo>
                <a:lnTo>
                  <a:pt x="90" y="25"/>
                </a:lnTo>
                <a:moveTo>
                  <a:pt x="42" y="278"/>
                </a:moveTo>
                <a:lnTo>
                  <a:pt x="42" y="260"/>
                </a:lnTo>
                <a:moveTo>
                  <a:pt x="45" y="263"/>
                </a:moveTo>
                <a:lnTo>
                  <a:pt x="45" y="273"/>
                </a:lnTo>
                <a:moveTo>
                  <a:pt x="45" y="276"/>
                </a:moveTo>
                <a:lnTo>
                  <a:pt x="45" y="282"/>
                </a:lnTo>
                <a:moveTo>
                  <a:pt x="46" y="72"/>
                </a:moveTo>
                <a:lnTo>
                  <a:pt x="46" y="57"/>
                </a:lnTo>
                <a:moveTo>
                  <a:pt x="59" y="273"/>
                </a:moveTo>
                <a:lnTo>
                  <a:pt x="59" y="276"/>
                </a:lnTo>
                <a:moveTo>
                  <a:pt x="60" y="287"/>
                </a:moveTo>
                <a:lnTo>
                  <a:pt x="60" y="291"/>
                </a:lnTo>
                <a:moveTo>
                  <a:pt x="71" y="255"/>
                </a:moveTo>
                <a:lnTo>
                  <a:pt x="71" y="295"/>
                </a:lnTo>
                <a:moveTo>
                  <a:pt x="79" y="233"/>
                </a:moveTo>
                <a:lnTo>
                  <a:pt x="79" y="310"/>
                </a:lnTo>
                <a:moveTo>
                  <a:pt x="85" y="228"/>
                </a:moveTo>
                <a:lnTo>
                  <a:pt x="85" y="313"/>
                </a:lnTo>
                <a:moveTo>
                  <a:pt x="117" y="14"/>
                </a:moveTo>
                <a:lnTo>
                  <a:pt x="117" y="21"/>
                </a:lnTo>
                <a:moveTo>
                  <a:pt x="117" y="327"/>
                </a:moveTo>
                <a:lnTo>
                  <a:pt x="117" y="253"/>
                </a:lnTo>
                <a:moveTo>
                  <a:pt x="120" y="253"/>
                </a:moveTo>
                <a:lnTo>
                  <a:pt x="120" y="327"/>
                </a:lnTo>
                <a:moveTo>
                  <a:pt x="138" y="10"/>
                </a:moveTo>
                <a:lnTo>
                  <a:pt x="138" y="72"/>
                </a:lnTo>
                <a:moveTo>
                  <a:pt x="140" y="16"/>
                </a:moveTo>
                <a:lnTo>
                  <a:pt x="140" y="149"/>
                </a:lnTo>
                <a:moveTo>
                  <a:pt x="190" y="149"/>
                </a:moveTo>
                <a:lnTo>
                  <a:pt x="190" y="16"/>
                </a:lnTo>
                <a:moveTo>
                  <a:pt x="191" y="72"/>
                </a:moveTo>
                <a:lnTo>
                  <a:pt x="191" y="10"/>
                </a:lnTo>
                <a:moveTo>
                  <a:pt x="208" y="21"/>
                </a:moveTo>
                <a:lnTo>
                  <a:pt x="208" y="13"/>
                </a:lnTo>
                <a:moveTo>
                  <a:pt x="210" y="327"/>
                </a:moveTo>
                <a:lnTo>
                  <a:pt x="210" y="253"/>
                </a:lnTo>
                <a:moveTo>
                  <a:pt x="212" y="253"/>
                </a:moveTo>
                <a:lnTo>
                  <a:pt x="212" y="327"/>
                </a:lnTo>
                <a:moveTo>
                  <a:pt x="244" y="313"/>
                </a:moveTo>
                <a:lnTo>
                  <a:pt x="244" y="228"/>
                </a:lnTo>
                <a:moveTo>
                  <a:pt x="250" y="310"/>
                </a:moveTo>
                <a:lnTo>
                  <a:pt x="250" y="233"/>
                </a:lnTo>
                <a:moveTo>
                  <a:pt x="283" y="57"/>
                </a:moveTo>
                <a:lnTo>
                  <a:pt x="283" y="72"/>
                </a:lnTo>
                <a:moveTo>
                  <a:pt x="46" y="58"/>
                </a:moveTo>
                <a:lnTo>
                  <a:pt x="45" y="60"/>
                </a:lnTo>
                <a:moveTo>
                  <a:pt x="191" y="10"/>
                </a:moveTo>
                <a:lnTo>
                  <a:pt x="190" y="16"/>
                </a:lnTo>
                <a:moveTo>
                  <a:pt x="140" y="16"/>
                </a:moveTo>
                <a:lnTo>
                  <a:pt x="138" y="10"/>
                </a:lnTo>
                <a:moveTo>
                  <a:pt x="284" y="60"/>
                </a:moveTo>
                <a:lnTo>
                  <a:pt x="284" y="58"/>
                </a:lnTo>
                <a:moveTo>
                  <a:pt x="34" y="269"/>
                </a:moveTo>
                <a:cubicBezTo>
                  <a:pt x="34" y="269"/>
                  <a:pt x="34" y="268"/>
                  <a:pt x="34" y="268"/>
                </a:cubicBezTo>
                <a:moveTo>
                  <a:pt x="67" y="300"/>
                </a:moveTo>
                <a:cubicBezTo>
                  <a:pt x="68" y="300"/>
                  <a:pt x="69" y="299"/>
                  <a:pt x="70" y="298"/>
                </a:cubicBezTo>
                <a:cubicBezTo>
                  <a:pt x="71" y="298"/>
                  <a:pt x="71" y="297"/>
                  <a:pt x="71" y="295"/>
                </a:cubicBezTo>
                <a:moveTo>
                  <a:pt x="45" y="149"/>
                </a:moveTo>
                <a:cubicBezTo>
                  <a:pt x="45" y="165"/>
                  <a:pt x="54" y="181"/>
                  <a:pt x="69" y="189"/>
                </a:cubicBezTo>
                <a:cubicBezTo>
                  <a:pt x="83" y="198"/>
                  <a:pt x="101" y="198"/>
                  <a:pt x="116" y="189"/>
                </a:cubicBezTo>
                <a:cubicBezTo>
                  <a:pt x="131" y="181"/>
                  <a:pt x="140" y="165"/>
                  <a:pt x="140" y="149"/>
                </a:cubicBezTo>
                <a:moveTo>
                  <a:pt x="47" y="149"/>
                </a:moveTo>
                <a:cubicBezTo>
                  <a:pt x="47" y="165"/>
                  <a:pt x="56" y="180"/>
                  <a:pt x="70" y="188"/>
                </a:cubicBezTo>
                <a:cubicBezTo>
                  <a:pt x="84" y="196"/>
                  <a:pt x="101" y="196"/>
                  <a:pt x="115" y="188"/>
                </a:cubicBezTo>
                <a:cubicBezTo>
                  <a:pt x="129" y="180"/>
                  <a:pt x="138" y="165"/>
                  <a:pt x="138" y="149"/>
                </a:cubicBezTo>
                <a:moveTo>
                  <a:pt x="133" y="149"/>
                </a:moveTo>
                <a:cubicBezTo>
                  <a:pt x="133" y="126"/>
                  <a:pt x="115" y="108"/>
                  <a:pt x="92" y="108"/>
                </a:cubicBezTo>
                <a:cubicBezTo>
                  <a:pt x="70" y="108"/>
                  <a:pt x="52" y="126"/>
                  <a:pt x="52" y="149"/>
                </a:cubicBezTo>
                <a:cubicBezTo>
                  <a:pt x="52" y="171"/>
                  <a:pt x="70" y="189"/>
                  <a:pt x="92" y="189"/>
                </a:cubicBezTo>
                <a:cubicBezTo>
                  <a:pt x="115" y="189"/>
                  <a:pt x="133" y="171"/>
                  <a:pt x="133" y="149"/>
                </a:cubicBezTo>
                <a:moveTo>
                  <a:pt x="130" y="149"/>
                </a:moveTo>
                <a:cubicBezTo>
                  <a:pt x="130" y="128"/>
                  <a:pt x="113" y="111"/>
                  <a:pt x="92" y="111"/>
                </a:cubicBezTo>
                <a:cubicBezTo>
                  <a:pt x="72" y="111"/>
                  <a:pt x="55" y="128"/>
                  <a:pt x="55" y="149"/>
                </a:cubicBezTo>
                <a:cubicBezTo>
                  <a:pt x="55" y="169"/>
                  <a:pt x="72" y="186"/>
                  <a:pt x="92" y="186"/>
                </a:cubicBezTo>
                <a:cubicBezTo>
                  <a:pt x="113" y="186"/>
                  <a:pt x="130" y="169"/>
                  <a:pt x="130" y="149"/>
                </a:cubicBezTo>
                <a:moveTo>
                  <a:pt x="129" y="149"/>
                </a:moveTo>
                <a:cubicBezTo>
                  <a:pt x="129" y="128"/>
                  <a:pt x="113" y="111"/>
                  <a:pt x="92" y="111"/>
                </a:cubicBezTo>
                <a:cubicBezTo>
                  <a:pt x="72" y="111"/>
                  <a:pt x="55" y="128"/>
                  <a:pt x="55" y="149"/>
                </a:cubicBezTo>
                <a:cubicBezTo>
                  <a:pt x="55" y="169"/>
                  <a:pt x="72" y="186"/>
                  <a:pt x="92" y="186"/>
                </a:cubicBezTo>
                <a:cubicBezTo>
                  <a:pt x="113" y="186"/>
                  <a:pt x="129" y="169"/>
                  <a:pt x="129" y="149"/>
                </a:cubicBezTo>
                <a:moveTo>
                  <a:pt x="93" y="111"/>
                </a:moveTo>
                <a:cubicBezTo>
                  <a:pt x="75" y="111"/>
                  <a:pt x="60" y="124"/>
                  <a:pt x="57" y="142"/>
                </a:cubicBezTo>
                <a:cubicBezTo>
                  <a:pt x="55" y="159"/>
                  <a:pt x="65" y="176"/>
                  <a:pt x="82" y="181"/>
                </a:cubicBezTo>
                <a:cubicBezTo>
                  <a:pt x="99" y="187"/>
                  <a:pt x="117" y="179"/>
                  <a:pt x="125" y="163"/>
                </a:cubicBezTo>
                <a:cubicBezTo>
                  <a:pt x="133" y="147"/>
                  <a:pt x="128" y="128"/>
                  <a:pt x="113" y="118"/>
                </a:cubicBezTo>
                <a:moveTo>
                  <a:pt x="212" y="253"/>
                </a:moveTo>
                <a:cubicBezTo>
                  <a:pt x="212" y="236"/>
                  <a:pt x="203" y="221"/>
                  <a:pt x="188" y="212"/>
                </a:cubicBezTo>
                <a:cubicBezTo>
                  <a:pt x="174" y="204"/>
                  <a:pt x="156" y="204"/>
                  <a:pt x="141" y="212"/>
                </a:cubicBezTo>
                <a:cubicBezTo>
                  <a:pt x="126" y="221"/>
                  <a:pt x="117" y="236"/>
                  <a:pt x="117" y="253"/>
                </a:cubicBezTo>
                <a:moveTo>
                  <a:pt x="210" y="253"/>
                </a:moveTo>
                <a:cubicBezTo>
                  <a:pt x="210" y="237"/>
                  <a:pt x="201" y="222"/>
                  <a:pt x="187" y="214"/>
                </a:cubicBezTo>
                <a:cubicBezTo>
                  <a:pt x="173" y="206"/>
                  <a:pt x="156" y="206"/>
                  <a:pt x="142" y="214"/>
                </a:cubicBezTo>
                <a:cubicBezTo>
                  <a:pt x="128" y="222"/>
                  <a:pt x="120" y="237"/>
                  <a:pt x="120" y="253"/>
                </a:cubicBezTo>
                <a:moveTo>
                  <a:pt x="205" y="253"/>
                </a:moveTo>
                <a:cubicBezTo>
                  <a:pt x="205" y="231"/>
                  <a:pt x="187" y="213"/>
                  <a:pt x="165" y="213"/>
                </a:cubicBezTo>
                <a:cubicBezTo>
                  <a:pt x="142" y="213"/>
                  <a:pt x="124" y="231"/>
                  <a:pt x="124" y="253"/>
                </a:cubicBezTo>
                <a:cubicBezTo>
                  <a:pt x="124" y="276"/>
                  <a:pt x="142" y="294"/>
                  <a:pt x="165" y="294"/>
                </a:cubicBezTo>
                <a:cubicBezTo>
                  <a:pt x="187" y="294"/>
                  <a:pt x="205" y="276"/>
                  <a:pt x="205" y="253"/>
                </a:cubicBezTo>
                <a:moveTo>
                  <a:pt x="202" y="253"/>
                </a:moveTo>
                <a:cubicBezTo>
                  <a:pt x="202" y="233"/>
                  <a:pt x="185" y="216"/>
                  <a:pt x="165" y="216"/>
                </a:cubicBezTo>
                <a:cubicBezTo>
                  <a:pt x="144" y="216"/>
                  <a:pt x="127" y="233"/>
                  <a:pt x="127" y="253"/>
                </a:cubicBezTo>
                <a:cubicBezTo>
                  <a:pt x="127" y="274"/>
                  <a:pt x="144" y="291"/>
                  <a:pt x="165" y="291"/>
                </a:cubicBezTo>
                <a:cubicBezTo>
                  <a:pt x="185" y="291"/>
                  <a:pt x="202" y="274"/>
                  <a:pt x="202" y="253"/>
                </a:cubicBezTo>
                <a:moveTo>
                  <a:pt x="164" y="290"/>
                </a:moveTo>
                <a:cubicBezTo>
                  <a:pt x="184" y="290"/>
                  <a:pt x="200" y="274"/>
                  <a:pt x="200" y="254"/>
                </a:cubicBezTo>
                <a:cubicBezTo>
                  <a:pt x="200" y="234"/>
                  <a:pt x="184" y="217"/>
                  <a:pt x="164" y="216"/>
                </a:cubicBezTo>
                <a:moveTo>
                  <a:pt x="202" y="253"/>
                </a:moveTo>
                <a:cubicBezTo>
                  <a:pt x="202" y="233"/>
                  <a:pt x="185" y="216"/>
                  <a:pt x="165" y="216"/>
                </a:cubicBezTo>
                <a:cubicBezTo>
                  <a:pt x="144" y="216"/>
                  <a:pt x="128" y="233"/>
                  <a:pt x="128" y="253"/>
                </a:cubicBezTo>
                <a:cubicBezTo>
                  <a:pt x="128" y="274"/>
                  <a:pt x="144" y="290"/>
                  <a:pt x="165" y="290"/>
                </a:cubicBezTo>
                <a:cubicBezTo>
                  <a:pt x="185" y="290"/>
                  <a:pt x="202" y="274"/>
                  <a:pt x="202" y="253"/>
                </a:cubicBezTo>
                <a:moveTo>
                  <a:pt x="132" y="271"/>
                </a:moveTo>
                <a:cubicBezTo>
                  <a:pt x="140" y="285"/>
                  <a:pt x="157" y="292"/>
                  <a:pt x="172" y="288"/>
                </a:cubicBezTo>
                <a:cubicBezTo>
                  <a:pt x="188" y="284"/>
                  <a:pt x="199" y="270"/>
                  <a:pt x="199" y="254"/>
                </a:cubicBezTo>
                <a:cubicBezTo>
                  <a:pt x="199" y="238"/>
                  <a:pt x="189" y="224"/>
                  <a:pt x="174" y="219"/>
                </a:cubicBezTo>
                <a:cubicBezTo>
                  <a:pt x="158" y="214"/>
                  <a:pt x="142" y="221"/>
                  <a:pt x="133" y="234"/>
                </a:cubicBezTo>
                <a:moveTo>
                  <a:pt x="186" y="253"/>
                </a:moveTo>
                <a:cubicBezTo>
                  <a:pt x="186" y="241"/>
                  <a:pt x="176" y="231"/>
                  <a:pt x="163" y="231"/>
                </a:cubicBezTo>
                <a:cubicBezTo>
                  <a:pt x="151" y="231"/>
                  <a:pt x="141" y="241"/>
                  <a:pt x="141" y="253"/>
                </a:cubicBezTo>
                <a:cubicBezTo>
                  <a:pt x="141" y="266"/>
                  <a:pt x="151" y="276"/>
                  <a:pt x="163" y="276"/>
                </a:cubicBezTo>
                <a:cubicBezTo>
                  <a:pt x="176" y="276"/>
                  <a:pt x="186" y="266"/>
                  <a:pt x="186" y="253"/>
                </a:cubicBezTo>
                <a:moveTo>
                  <a:pt x="115" y="11"/>
                </a:moveTo>
                <a:cubicBezTo>
                  <a:pt x="108" y="13"/>
                  <a:pt x="101" y="16"/>
                  <a:pt x="94" y="19"/>
                </a:cubicBezTo>
                <a:moveTo>
                  <a:pt x="64" y="37"/>
                </a:moveTo>
                <a:cubicBezTo>
                  <a:pt x="58" y="42"/>
                  <a:pt x="52" y="47"/>
                  <a:pt x="47" y="52"/>
                </a:cubicBezTo>
                <a:moveTo>
                  <a:pt x="51" y="293"/>
                </a:moveTo>
                <a:cubicBezTo>
                  <a:pt x="57" y="298"/>
                  <a:pt x="63" y="303"/>
                  <a:pt x="69" y="307"/>
                </a:cubicBezTo>
                <a:moveTo>
                  <a:pt x="100" y="324"/>
                </a:moveTo>
                <a:cubicBezTo>
                  <a:pt x="107" y="327"/>
                  <a:pt x="114" y="330"/>
                  <a:pt x="121" y="332"/>
                </a:cubicBezTo>
                <a:moveTo>
                  <a:pt x="157" y="337"/>
                </a:moveTo>
                <a:cubicBezTo>
                  <a:pt x="164" y="337"/>
                  <a:pt x="172" y="337"/>
                  <a:pt x="179" y="337"/>
                </a:cubicBezTo>
                <a:moveTo>
                  <a:pt x="214" y="330"/>
                </a:moveTo>
                <a:cubicBezTo>
                  <a:pt x="221" y="328"/>
                  <a:pt x="228" y="325"/>
                  <a:pt x="235" y="322"/>
                </a:cubicBezTo>
                <a:moveTo>
                  <a:pt x="266" y="303"/>
                </a:moveTo>
                <a:cubicBezTo>
                  <a:pt x="272" y="299"/>
                  <a:pt x="277" y="294"/>
                  <a:pt x="283" y="288"/>
                </a:cubicBezTo>
                <a:moveTo>
                  <a:pt x="278" y="48"/>
                </a:moveTo>
                <a:cubicBezTo>
                  <a:pt x="273" y="43"/>
                  <a:pt x="267" y="38"/>
                  <a:pt x="261" y="33"/>
                </a:cubicBezTo>
                <a:moveTo>
                  <a:pt x="229" y="16"/>
                </a:moveTo>
                <a:cubicBezTo>
                  <a:pt x="222" y="13"/>
                  <a:pt x="215" y="11"/>
                  <a:pt x="208" y="9"/>
                </a:cubicBezTo>
                <a:moveTo>
                  <a:pt x="173" y="3"/>
                </a:moveTo>
                <a:cubicBezTo>
                  <a:pt x="165" y="3"/>
                  <a:pt x="158" y="3"/>
                  <a:pt x="150" y="4"/>
                </a:cubicBezTo>
                <a:moveTo>
                  <a:pt x="150" y="6"/>
                </a:moveTo>
                <a:cubicBezTo>
                  <a:pt x="138" y="7"/>
                  <a:pt x="127" y="9"/>
                  <a:pt x="116" y="13"/>
                </a:cubicBezTo>
                <a:moveTo>
                  <a:pt x="94" y="21"/>
                </a:moveTo>
                <a:cubicBezTo>
                  <a:pt x="84" y="26"/>
                  <a:pt x="74" y="32"/>
                  <a:pt x="65" y="39"/>
                </a:cubicBezTo>
                <a:moveTo>
                  <a:pt x="48" y="54"/>
                </a:moveTo>
                <a:cubicBezTo>
                  <a:pt x="39" y="62"/>
                  <a:pt x="32" y="71"/>
                  <a:pt x="26" y="81"/>
                </a:cubicBezTo>
                <a:moveTo>
                  <a:pt x="207" y="11"/>
                </a:moveTo>
                <a:cubicBezTo>
                  <a:pt x="196" y="8"/>
                  <a:pt x="184" y="6"/>
                  <a:pt x="173" y="5"/>
                </a:cubicBezTo>
                <a:moveTo>
                  <a:pt x="259" y="35"/>
                </a:moveTo>
                <a:cubicBezTo>
                  <a:pt x="249" y="28"/>
                  <a:pt x="239" y="22"/>
                  <a:pt x="229" y="18"/>
                </a:cubicBezTo>
                <a:moveTo>
                  <a:pt x="300" y="75"/>
                </a:moveTo>
                <a:cubicBezTo>
                  <a:pt x="293" y="66"/>
                  <a:pt x="285" y="57"/>
                  <a:pt x="277" y="49"/>
                </a:cubicBezTo>
                <a:moveTo>
                  <a:pt x="282" y="287"/>
                </a:moveTo>
                <a:cubicBezTo>
                  <a:pt x="290" y="278"/>
                  <a:pt x="297" y="269"/>
                  <a:pt x="304" y="260"/>
                </a:cubicBezTo>
                <a:moveTo>
                  <a:pt x="235" y="320"/>
                </a:moveTo>
                <a:cubicBezTo>
                  <a:pt x="245" y="315"/>
                  <a:pt x="255" y="309"/>
                  <a:pt x="265" y="302"/>
                </a:cubicBezTo>
                <a:moveTo>
                  <a:pt x="180" y="335"/>
                </a:moveTo>
                <a:cubicBezTo>
                  <a:pt x="191" y="334"/>
                  <a:pt x="203" y="331"/>
                  <a:pt x="214" y="328"/>
                </a:cubicBezTo>
                <a:moveTo>
                  <a:pt x="30" y="265"/>
                </a:moveTo>
                <a:cubicBezTo>
                  <a:pt x="36" y="275"/>
                  <a:pt x="44" y="284"/>
                  <a:pt x="53" y="291"/>
                </a:cubicBezTo>
                <a:moveTo>
                  <a:pt x="123" y="330"/>
                </a:moveTo>
                <a:cubicBezTo>
                  <a:pt x="134" y="333"/>
                  <a:pt x="145" y="335"/>
                  <a:pt x="157" y="335"/>
                </a:cubicBezTo>
                <a:moveTo>
                  <a:pt x="70" y="306"/>
                </a:moveTo>
                <a:cubicBezTo>
                  <a:pt x="80" y="312"/>
                  <a:pt x="90" y="318"/>
                  <a:pt x="101" y="322"/>
                </a:cubicBezTo>
                <a:moveTo>
                  <a:pt x="328" y="170"/>
                </a:moveTo>
                <a:cubicBezTo>
                  <a:pt x="328" y="80"/>
                  <a:pt x="255" y="7"/>
                  <a:pt x="165" y="7"/>
                </a:cubicBezTo>
                <a:cubicBezTo>
                  <a:pt x="74" y="7"/>
                  <a:pt x="1" y="80"/>
                  <a:pt x="1" y="170"/>
                </a:cubicBezTo>
                <a:cubicBezTo>
                  <a:pt x="1" y="261"/>
                  <a:pt x="74" y="334"/>
                  <a:pt x="165" y="334"/>
                </a:cubicBezTo>
                <a:cubicBezTo>
                  <a:pt x="255" y="334"/>
                  <a:pt x="328" y="261"/>
                  <a:pt x="328" y="170"/>
                </a:cubicBezTo>
                <a:moveTo>
                  <a:pt x="190" y="149"/>
                </a:moveTo>
                <a:cubicBezTo>
                  <a:pt x="190" y="165"/>
                  <a:pt x="199" y="181"/>
                  <a:pt x="213" y="189"/>
                </a:cubicBezTo>
                <a:cubicBezTo>
                  <a:pt x="228" y="198"/>
                  <a:pt x="246" y="198"/>
                  <a:pt x="261" y="189"/>
                </a:cubicBezTo>
                <a:cubicBezTo>
                  <a:pt x="275" y="181"/>
                  <a:pt x="284" y="165"/>
                  <a:pt x="284" y="149"/>
                </a:cubicBezTo>
                <a:moveTo>
                  <a:pt x="192" y="149"/>
                </a:moveTo>
                <a:cubicBezTo>
                  <a:pt x="192" y="165"/>
                  <a:pt x="200" y="180"/>
                  <a:pt x="214" y="188"/>
                </a:cubicBezTo>
                <a:cubicBezTo>
                  <a:pt x="228" y="196"/>
                  <a:pt x="246" y="196"/>
                  <a:pt x="260" y="188"/>
                </a:cubicBezTo>
                <a:cubicBezTo>
                  <a:pt x="274" y="180"/>
                  <a:pt x="282" y="165"/>
                  <a:pt x="282" y="149"/>
                </a:cubicBezTo>
                <a:moveTo>
                  <a:pt x="278" y="149"/>
                </a:moveTo>
                <a:cubicBezTo>
                  <a:pt x="278" y="126"/>
                  <a:pt x="259" y="108"/>
                  <a:pt x="237" y="108"/>
                </a:cubicBezTo>
                <a:cubicBezTo>
                  <a:pt x="215" y="108"/>
                  <a:pt x="196" y="126"/>
                  <a:pt x="196" y="149"/>
                </a:cubicBezTo>
                <a:cubicBezTo>
                  <a:pt x="196" y="171"/>
                  <a:pt x="215" y="189"/>
                  <a:pt x="237" y="189"/>
                </a:cubicBezTo>
                <a:cubicBezTo>
                  <a:pt x="259" y="189"/>
                  <a:pt x="278" y="171"/>
                  <a:pt x="278" y="149"/>
                </a:cubicBezTo>
                <a:moveTo>
                  <a:pt x="275" y="149"/>
                </a:moveTo>
                <a:cubicBezTo>
                  <a:pt x="275" y="128"/>
                  <a:pt x="258" y="111"/>
                  <a:pt x="237" y="111"/>
                </a:cubicBezTo>
                <a:cubicBezTo>
                  <a:pt x="216" y="111"/>
                  <a:pt x="199" y="128"/>
                  <a:pt x="199" y="149"/>
                </a:cubicBezTo>
                <a:cubicBezTo>
                  <a:pt x="199" y="169"/>
                  <a:pt x="216" y="186"/>
                  <a:pt x="237" y="186"/>
                </a:cubicBezTo>
                <a:cubicBezTo>
                  <a:pt x="258" y="186"/>
                  <a:pt x="275" y="169"/>
                  <a:pt x="275" y="149"/>
                </a:cubicBezTo>
                <a:moveTo>
                  <a:pt x="273" y="139"/>
                </a:moveTo>
                <a:cubicBezTo>
                  <a:pt x="267" y="120"/>
                  <a:pt x="247" y="109"/>
                  <a:pt x="227" y="114"/>
                </a:cubicBezTo>
                <a:cubicBezTo>
                  <a:pt x="208" y="120"/>
                  <a:pt x="196" y="140"/>
                  <a:pt x="202" y="159"/>
                </a:cubicBezTo>
                <a:moveTo>
                  <a:pt x="274" y="149"/>
                </a:moveTo>
                <a:cubicBezTo>
                  <a:pt x="274" y="128"/>
                  <a:pt x="257" y="111"/>
                  <a:pt x="237" y="111"/>
                </a:cubicBezTo>
                <a:cubicBezTo>
                  <a:pt x="217" y="111"/>
                  <a:pt x="200" y="128"/>
                  <a:pt x="200" y="149"/>
                </a:cubicBezTo>
                <a:cubicBezTo>
                  <a:pt x="200" y="169"/>
                  <a:pt x="217" y="186"/>
                  <a:pt x="237" y="186"/>
                </a:cubicBezTo>
                <a:cubicBezTo>
                  <a:pt x="257" y="186"/>
                  <a:pt x="274" y="169"/>
                  <a:pt x="274" y="149"/>
                </a:cubicBezTo>
                <a:moveTo>
                  <a:pt x="257" y="179"/>
                </a:moveTo>
                <a:cubicBezTo>
                  <a:pt x="272" y="170"/>
                  <a:pt x="277" y="150"/>
                  <a:pt x="270" y="134"/>
                </a:cubicBezTo>
                <a:cubicBezTo>
                  <a:pt x="262" y="118"/>
                  <a:pt x="244" y="110"/>
                  <a:pt x="227" y="116"/>
                </a:cubicBezTo>
                <a:cubicBezTo>
                  <a:pt x="210" y="121"/>
                  <a:pt x="199" y="137"/>
                  <a:pt x="202" y="155"/>
                </a:cubicBezTo>
                <a:cubicBezTo>
                  <a:pt x="204" y="172"/>
                  <a:pt x="219" y="185"/>
                  <a:pt x="237" y="186"/>
                </a:cubicBezTo>
                <a:moveTo>
                  <a:pt x="113" y="25"/>
                </a:moveTo>
                <a:cubicBezTo>
                  <a:pt x="114" y="25"/>
                  <a:pt x="115" y="24"/>
                  <a:pt x="116" y="24"/>
                </a:cubicBezTo>
                <a:cubicBezTo>
                  <a:pt x="117" y="23"/>
                  <a:pt x="117" y="22"/>
                  <a:pt x="117" y="21"/>
                </a:cubicBezTo>
                <a:moveTo>
                  <a:pt x="208" y="21"/>
                </a:moveTo>
                <a:cubicBezTo>
                  <a:pt x="208" y="22"/>
                  <a:pt x="209" y="23"/>
                  <a:pt x="209" y="24"/>
                </a:cubicBezTo>
                <a:cubicBezTo>
                  <a:pt x="210" y="24"/>
                  <a:pt x="211" y="25"/>
                  <a:pt x="212" y="25"/>
                </a:cubicBezTo>
                <a:moveTo>
                  <a:pt x="173" y="0"/>
                </a:moveTo>
                <a:lnTo>
                  <a:pt x="172" y="5"/>
                </a:lnTo>
                <a:moveTo>
                  <a:pt x="150" y="6"/>
                </a:moveTo>
                <a:lnTo>
                  <a:pt x="151" y="0"/>
                </a:lnTo>
                <a:moveTo>
                  <a:pt x="115" y="7"/>
                </a:moveTo>
                <a:lnTo>
                  <a:pt x="116" y="13"/>
                </a:lnTo>
                <a:moveTo>
                  <a:pt x="95" y="21"/>
                </a:moveTo>
                <a:lnTo>
                  <a:pt x="94" y="15"/>
                </a:lnTo>
                <a:moveTo>
                  <a:pt x="62" y="34"/>
                </a:moveTo>
                <a:lnTo>
                  <a:pt x="65" y="39"/>
                </a:lnTo>
                <a:moveTo>
                  <a:pt x="48" y="54"/>
                </a:moveTo>
                <a:lnTo>
                  <a:pt x="45" y="49"/>
                </a:lnTo>
                <a:moveTo>
                  <a:pt x="30" y="265"/>
                </a:moveTo>
                <a:lnTo>
                  <a:pt x="24" y="267"/>
                </a:lnTo>
                <a:moveTo>
                  <a:pt x="48" y="295"/>
                </a:moveTo>
                <a:lnTo>
                  <a:pt x="53" y="292"/>
                </a:lnTo>
                <a:moveTo>
                  <a:pt x="70" y="306"/>
                </a:moveTo>
                <a:lnTo>
                  <a:pt x="66" y="309"/>
                </a:lnTo>
                <a:moveTo>
                  <a:pt x="98" y="327"/>
                </a:moveTo>
                <a:lnTo>
                  <a:pt x="101" y="323"/>
                </a:lnTo>
                <a:moveTo>
                  <a:pt x="156" y="341"/>
                </a:moveTo>
                <a:lnTo>
                  <a:pt x="157" y="335"/>
                </a:lnTo>
                <a:moveTo>
                  <a:pt x="215" y="333"/>
                </a:moveTo>
                <a:lnTo>
                  <a:pt x="214" y="328"/>
                </a:lnTo>
                <a:moveTo>
                  <a:pt x="268" y="306"/>
                </a:moveTo>
                <a:lnTo>
                  <a:pt x="265" y="302"/>
                </a:lnTo>
                <a:moveTo>
                  <a:pt x="281" y="45"/>
                </a:moveTo>
                <a:lnTo>
                  <a:pt x="277" y="49"/>
                </a:lnTo>
                <a:moveTo>
                  <a:pt x="259" y="35"/>
                </a:moveTo>
                <a:lnTo>
                  <a:pt x="264" y="31"/>
                </a:lnTo>
                <a:moveTo>
                  <a:pt x="231" y="13"/>
                </a:moveTo>
                <a:lnTo>
                  <a:pt x="228" y="18"/>
                </a:lnTo>
                <a:moveTo>
                  <a:pt x="207" y="11"/>
                </a:moveTo>
                <a:lnTo>
                  <a:pt x="210" y="6"/>
                </a:lnTo>
                <a:moveTo>
                  <a:pt x="285" y="292"/>
                </a:moveTo>
                <a:lnTo>
                  <a:pt x="282" y="287"/>
                </a:lnTo>
                <a:moveTo>
                  <a:pt x="236" y="325"/>
                </a:moveTo>
                <a:lnTo>
                  <a:pt x="235" y="320"/>
                </a:lnTo>
                <a:moveTo>
                  <a:pt x="178" y="340"/>
                </a:moveTo>
                <a:lnTo>
                  <a:pt x="179" y="335"/>
                </a:lnTo>
                <a:moveTo>
                  <a:pt x="119" y="335"/>
                </a:moveTo>
                <a:lnTo>
                  <a:pt x="122" y="330"/>
                </a:lnTo>
                <a:moveTo>
                  <a:pt x="65" y="39"/>
                </a:moveTo>
                <a:lnTo>
                  <a:pt x="62" y="34"/>
                </a:lnTo>
                <a:moveTo>
                  <a:pt x="45" y="49"/>
                </a:moveTo>
                <a:lnTo>
                  <a:pt x="48" y="54"/>
                </a:lnTo>
                <a:moveTo>
                  <a:pt x="24" y="268"/>
                </a:moveTo>
                <a:lnTo>
                  <a:pt x="30" y="265"/>
                </a:lnTo>
                <a:moveTo>
                  <a:pt x="53" y="291"/>
                </a:moveTo>
                <a:lnTo>
                  <a:pt x="48" y="295"/>
                </a:lnTo>
                <a:moveTo>
                  <a:pt x="66" y="310"/>
                </a:moveTo>
                <a:lnTo>
                  <a:pt x="70" y="306"/>
                </a:lnTo>
                <a:moveTo>
                  <a:pt x="120" y="335"/>
                </a:moveTo>
                <a:lnTo>
                  <a:pt x="123" y="330"/>
                </a:lnTo>
                <a:moveTo>
                  <a:pt x="179" y="340"/>
                </a:moveTo>
                <a:lnTo>
                  <a:pt x="180" y="335"/>
                </a:lnTo>
                <a:moveTo>
                  <a:pt x="236" y="325"/>
                </a:moveTo>
                <a:lnTo>
                  <a:pt x="235" y="320"/>
                </a:lnTo>
                <a:moveTo>
                  <a:pt x="285" y="292"/>
                </a:moveTo>
                <a:lnTo>
                  <a:pt x="282" y="287"/>
                </a:lnTo>
                <a:moveTo>
                  <a:pt x="277" y="49"/>
                </a:moveTo>
                <a:lnTo>
                  <a:pt x="281" y="46"/>
                </a:lnTo>
                <a:moveTo>
                  <a:pt x="263" y="31"/>
                </a:moveTo>
                <a:lnTo>
                  <a:pt x="259" y="35"/>
                </a:lnTo>
                <a:moveTo>
                  <a:pt x="229" y="18"/>
                </a:moveTo>
                <a:lnTo>
                  <a:pt x="232" y="13"/>
                </a:lnTo>
                <a:moveTo>
                  <a:pt x="210" y="6"/>
                </a:moveTo>
                <a:lnTo>
                  <a:pt x="207" y="11"/>
                </a:lnTo>
                <a:moveTo>
                  <a:pt x="173" y="5"/>
                </a:moveTo>
                <a:lnTo>
                  <a:pt x="174" y="0"/>
                </a:lnTo>
                <a:moveTo>
                  <a:pt x="267" y="307"/>
                </a:moveTo>
                <a:lnTo>
                  <a:pt x="265" y="302"/>
                </a:lnTo>
                <a:moveTo>
                  <a:pt x="151" y="0"/>
                </a:moveTo>
                <a:lnTo>
                  <a:pt x="150" y="6"/>
                </a:lnTo>
                <a:moveTo>
                  <a:pt x="214" y="334"/>
                </a:moveTo>
                <a:lnTo>
                  <a:pt x="214" y="328"/>
                </a:lnTo>
                <a:moveTo>
                  <a:pt x="116" y="13"/>
                </a:moveTo>
                <a:lnTo>
                  <a:pt x="115" y="7"/>
                </a:lnTo>
                <a:moveTo>
                  <a:pt x="156" y="341"/>
                </a:moveTo>
                <a:lnTo>
                  <a:pt x="157" y="335"/>
                </a:lnTo>
                <a:moveTo>
                  <a:pt x="98" y="327"/>
                </a:moveTo>
                <a:lnTo>
                  <a:pt x="101" y="322"/>
                </a:lnTo>
                <a:moveTo>
                  <a:pt x="93" y="15"/>
                </a:moveTo>
                <a:lnTo>
                  <a:pt x="94" y="21"/>
                </a:lnTo>
                <a:moveTo>
                  <a:pt x="37" y="273"/>
                </a:moveTo>
                <a:cubicBezTo>
                  <a:pt x="37" y="272"/>
                  <a:pt x="37" y="272"/>
                  <a:pt x="37" y="272"/>
                </a:cubicBezTo>
                <a:cubicBezTo>
                  <a:pt x="37" y="271"/>
                  <a:pt x="38" y="270"/>
                  <a:pt x="38" y="269"/>
                </a:cubicBezTo>
                <a:cubicBezTo>
                  <a:pt x="38" y="268"/>
                  <a:pt x="37" y="267"/>
                  <a:pt x="37" y="266"/>
                </a:cubicBezTo>
                <a:cubicBezTo>
                  <a:pt x="37" y="266"/>
                  <a:pt x="37" y="265"/>
                  <a:pt x="37" y="264"/>
                </a:cubicBezTo>
                <a:moveTo>
                  <a:pt x="33" y="265"/>
                </a:moveTo>
                <a:cubicBezTo>
                  <a:pt x="34" y="266"/>
                  <a:pt x="34" y="267"/>
                  <a:pt x="34" y="268"/>
                </a:cubicBezTo>
                <a:moveTo>
                  <a:pt x="31" y="264"/>
                </a:moveTo>
                <a:cubicBezTo>
                  <a:pt x="32" y="264"/>
                  <a:pt x="33" y="265"/>
                  <a:pt x="33" y="265"/>
                </a:cubicBezTo>
                <a:moveTo>
                  <a:pt x="30" y="263"/>
                </a:moveTo>
                <a:cubicBezTo>
                  <a:pt x="31" y="263"/>
                  <a:pt x="31" y="264"/>
                  <a:pt x="31" y="264"/>
                </a:cubicBezTo>
                <a:moveTo>
                  <a:pt x="284" y="59"/>
                </a:moveTo>
                <a:cubicBezTo>
                  <a:pt x="284" y="59"/>
                  <a:pt x="284" y="60"/>
                  <a:pt x="284" y="60"/>
                </a:cubicBezTo>
                <a:moveTo>
                  <a:pt x="45" y="60"/>
                </a:moveTo>
                <a:cubicBezTo>
                  <a:pt x="45" y="60"/>
                  <a:pt x="45" y="59"/>
                  <a:pt x="45" y="59"/>
                </a:cubicBezTo>
                <a:moveTo>
                  <a:pt x="141" y="8"/>
                </a:moveTo>
                <a:cubicBezTo>
                  <a:pt x="140" y="11"/>
                  <a:pt x="140" y="13"/>
                  <a:pt x="140" y="16"/>
                </a:cubicBezTo>
                <a:moveTo>
                  <a:pt x="190" y="16"/>
                </a:moveTo>
                <a:cubicBezTo>
                  <a:pt x="190" y="13"/>
                  <a:pt x="189" y="11"/>
                  <a:pt x="189" y="8"/>
                </a:cubicBezTo>
                <a:moveTo>
                  <a:pt x="138" y="9"/>
                </a:moveTo>
                <a:cubicBezTo>
                  <a:pt x="138" y="9"/>
                  <a:pt x="138" y="10"/>
                  <a:pt x="138" y="10"/>
                </a:cubicBezTo>
                <a:moveTo>
                  <a:pt x="191" y="10"/>
                </a:moveTo>
                <a:cubicBezTo>
                  <a:pt x="191" y="10"/>
                  <a:pt x="191" y="9"/>
                  <a:pt x="191" y="9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4" name="textbox 1674"/>
          <p:cNvSpPr/>
          <p:nvPr/>
        </p:nvSpPr>
        <p:spPr>
          <a:xfrm>
            <a:off x="5694304" y="5067697"/>
            <a:ext cx="97155" cy="634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ts val="549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5240" indent="-2540" algn="l" rtl="0" eaLnBrk="0">
              <a:lnSpc>
                <a:spcPct val="186000"/>
              </a:lnSpc>
              <a:spcBef>
                <a:spcPts val="5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sp>
        <p:nvSpPr>
          <p:cNvPr id="1676" name="path 1676"/>
          <p:cNvSpPr/>
          <p:nvPr/>
        </p:nvSpPr>
        <p:spPr>
          <a:xfrm>
            <a:off x="1823942" y="2317794"/>
            <a:ext cx="134689" cy="85125"/>
          </a:xfrm>
          <a:custGeom>
            <a:avLst/>
            <a:gdLst/>
            <a:ahLst/>
            <a:cxnLst/>
            <a:rect l="0" t="0" r="0" b="0"/>
            <a:pathLst>
              <a:path w="212" h="134">
                <a:moveTo>
                  <a:pt x="198" y="28"/>
                </a:moveTo>
                <a:cubicBezTo>
                  <a:pt x="177" y="33"/>
                  <a:pt x="157" y="42"/>
                  <a:pt x="138" y="53"/>
                </a:cubicBezTo>
                <a:moveTo>
                  <a:pt x="112" y="70"/>
                </a:moveTo>
                <a:cubicBezTo>
                  <a:pt x="95" y="83"/>
                  <a:pt x="80" y="99"/>
                  <a:pt x="66" y="116"/>
                </a:cubicBezTo>
                <a:moveTo>
                  <a:pt x="196" y="32"/>
                </a:moveTo>
                <a:cubicBezTo>
                  <a:pt x="177" y="37"/>
                  <a:pt x="160" y="45"/>
                  <a:pt x="143" y="54"/>
                </a:cubicBezTo>
                <a:moveTo>
                  <a:pt x="112" y="75"/>
                </a:moveTo>
                <a:cubicBezTo>
                  <a:pt x="97" y="87"/>
                  <a:pt x="83" y="100"/>
                  <a:pt x="71" y="115"/>
                </a:cubicBezTo>
                <a:moveTo>
                  <a:pt x="197" y="36"/>
                </a:moveTo>
                <a:cubicBezTo>
                  <a:pt x="179" y="41"/>
                  <a:pt x="161" y="49"/>
                  <a:pt x="145" y="58"/>
                </a:cubicBezTo>
                <a:moveTo>
                  <a:pt x="115" y="78"/>
                </a:moveTo>
                <a:cubicBezTo>
                  <a:pt x="100" y="90"/>
                  <a:pt x="86" y="103"/>
                  <a:pt x="75" y="118"/>
                </a:cubicBezTo>
                <a:moveTo>
                  <a:pt x="202" y="39"/>
                </a:moveTo>
                <a:cubicBezTo>
                  <a:pt x="181" y="44"/>
                  <a:pt x="162" y="52"/>
                  <a:pt x="144" y="63"/>
                </a:cubicBezTo>
                <a:moveTo>
                  <a:pt x="120" y="79"/>
                </a:moveTo>
                <a:cubicBezTo>
                  <a:pt x="103" y="92"/>
                  <a:pt x="88" y="107"/>
                  <a:pt x="75" y="123"/>
                </a:cubicBezTo>
                <a:moveTo>
                  <a:pt x="210" y="41"/>
                </a:moveTo>
                <a:cubicBezTo>
                  <a:pt x="185" y="47"/>
                  <a:pt x="161" y="57"/>
                  <a:pt x="139" y="71"/>
                </a:cubicBezTo>
                <a:moveTo>
                  <a:pt x="129" y="78"/>
                </a:moveTo>
                <a:cubicBezTo>
                  <a:pt x="108" y="93"/>
                  <a:pt x="89" y="111"/>
                  <a:pt x="74" y="132"/>
                </a:cubicBezTo>
                <a:moveTo>
                  <a:pt x="58" y="1"/>
                </a:moveTo>
                <a:cubicBezTo>
                  <a:pt x="43" y="1"/>
                  <a:pt x="28" y="7"/>
                  <a:pt x="18" y="18"/>
                </a:cubicBezTo>
                <a:cubicBezTo>
                  <a:pt x="7" y="28"/>
                  <a:pt x="1" y="43"/>
                  <a:pt x="1" y="58"/>
                </a:cubicBezTo>
                <a:moveTo>
                  <a:pt x="58" y="5"/>
                </a:moveTo>
                <a:cubicBezTo>
                  <a:pt x="44" y="5"/>
                  <a:pt x="31" y="11"/>
                  <a:pt x="21" y="21"/>
                </a:cubicBezTo>
                <a:cubicBezTo>
                  <a:pt x="11" y="31"/>
                  <a:pt x="5" y="44"/>
                  <a:pt x="5" y="58"/>
                </a:cubicBezTo>
                <a:moveTo>
                  <a:pt x="90" y="65"/>
                </a:moveTo>
                <a:cubicBezTo>
                  <a:pt x="90" y="51"/>
                  <a:pt x="79" y="40"/>
                  <a:pt x="65" y="40"/>
                </a:cubicBezTo>
                <a:cubicBezTo>
                  <a:pt x="51" y="40"/>
                  <a:pt x="40" y="51"/>
                  <a:pt x="40" y="65"/>
                </a:cubicBezTo>
                <a:cubicBezTo>
                  <a:pt x="40" y="79"/>
                  <a:pt x="51" y="90"/>
                  <a:pt x="65" y="90"/>
                </a:cubicBezTo>
                <a:cubicBezTo>
                  <a:pt x="79" y="90"/>
                  <a:pt x="90" y="79"/>
                  <a:pt x="90" y="65"/>
                </a:cubicBezTo>
                <a:moveTo>
                  <a:pt x="88" y="65"/>
                </a:moveTo>
                <a:cubicBezTo>
                  <a:pt x="88" y="53"/>
                  <a:pt x="78" y="43"/>
                  <a:pt x="65" y="43"/>
                </a:cubicBezTo>
                <a:cubicBezTo>
                  <a:pt x="53" y="43"/>
                  <a:pt x="43" y="53"/>
                  <a:pt x="43" y="65"/>
                </a:cubicBezTo>
                <a:cubicBezTo>
                  <a:pt x="43" y="77"/>
                  <a:pt x="53" y="87"/>
                  <a:pt x="65" y="87"/>
                </a:cubicBezTo>
                <a:cubicBezTo>
                  <a:pt x="78" y="87"/>
                  <a:pt x="88" y="77"/>
                  <a:pt x="88" y="65"/>
                </a:cubicBezTo>
                <a:moveTo>
                  <a:pt x="87" y="65"/>
                </a:moveTo>
                <a:cubicBezTo>
                  <a:pt x="87" y="53"/>
                  <a:pt x="77" y="44"/>
                  <a:pt x="65" y="44"/>
                </a:cubicBezTo>
                <a:cubicBezTo>
                  <a:pt x="53" y="44"/>
                  <a:pt x="44" y="53"/>
                  <a:pt x="44" y="65"/>
                </a:cubicBezTo>
                <a:cubicBezTo>
                  <a:pt x="44" y="77"/>
                  <a:pt x="53" y="86"/>
                  <a:pt x="65" y="86"/>
                </a:cubicBezTo>
                <a:cubicBezTo>
                  <a:pt x="77" y="86"/>
                  <a:pt x="87" y="77"/>
                  <a:pt x="87" y="6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78" name="path 1678"/>
          <p:cNvSpPr/>
          <p:nvPr/>
        </p:nvSpPr>
        <p:spPr>
          <a:xfrm>
            <a:off x="2021445" y="2334769"/>
            <a:ext cx="95945" cy="68053"/>
          </a:xfrm>
          <a:custGeom>
            <a:avLst/>
            <a:gdLst/>
            <a:ahLst/>
            <a:cxnLst/>
            <a:rect l="0" t="0" r="0" b="0"/>
            <a:pathLst>
              <a:path w="151" h="107">
                <a:moveTo>
                  <a:pt x="73" y="26"/>
                </a:moveTo>
                <a:cubicBezTo>
                  <a:pt x="54" y="15"/>
                  <a:pt x="34" y="7"/>
                  <a:pt x="13" y="1"/>
                </a:cubicBezTo>
                <a:moveTo>
                  <a:pt x="145" y="89"/>
                </a:moveTo>
                <a:cubicBezTo>
                  <a:pt x="132" y="72"/>
                  <a:pt x="116" y="56"/>
                  <a:pt x="99" y="43"/>
                </a:cubicBezTo>
                <a:moveTo>
                  <a:pt x="68" y="27"/>
                </a:moveTo>
                <a:cubicBezTo>
                  <a:pt x="51" y="18"/>
                  <a:pt x="34" y="11"/>
                  <a:pt x="15" y="5"/>
                </a:cubicBezTo>
                <a:moveTo>
                  <a:pt x="140" y="88"/>
                </a:moveTo>
                <a:cubicBezTo>
                  <a:pt x="128" y="73"/>
                  <a:pt x="114" y="60"/>
                  <a:pt x="99" y="48"/>
                </a:cubicBezTo>
                <a:moveTo>
                  <a:pt x="66" y="31"/>
                </a:moveTo>
                <a:cubicBezTo>
                  <a:pt x="50" y="22"/>
                  <a:pt x="32" y="15"/>
                  <a:pt x="14" y="10"/>
                </a:cubicBezTo>
                <a:moveTo>
                  <a:pt x="137" y="91"/>
                </a:moveTo>
                <a:cubicBezTo>
                  <a:pt x="125" y="76"/>
                  <a:pt x="111" y="63"/>
                  <a:pt x="96" y="51"/>
                </a:cubicBezTo>
                <a:moveTo>
                  <a:pt x="136" y="97"/>
                </a:moveTo>
                <a:cubicBezTo>
                  <a:pt x="123" y="80"/>
                  <a:pt x="108" y="65"/>
                  <a:pt x="91" y="52"/>
                </a:cubicBezTo>
                <a:moveTo>
                  <a:pt x="68" y="36"/>
                </a:moveTo>
                <a:cubicBezTo>
                  <a:pt x="49" y="26"/>
                  <a:pt x="30" y="18"/>
                  <a:pt x="9" y="12"/>
                </a:cubicBezTo>
                <a:moveTo>
                  <a:pt x="137" y="105"/>
                </a:moveTo>
                <a:cubicBezTo>
                  <a:pt x="122" y="84"/>
                  <a:pt x="104" y="66"/>
                  <a:pt x="83" y="51"/>
                </a:cubicBezTo>
                <a:moveTo>
                  <a:pt x="72" y="44"/>
                </a:moveTo>
                <a:cubicBezTo>
                  <a:pt x="50" y="30"/>
                  <a:pt x="26" y="20"/>
                  <a:pt x="1" y="14"/>
                </a:cubicBezTo>
                <a:moveTo>
                  <a:pt x="122" y="63"/>
                </a:moveTo>
                <a:cubicBezTo>
                  <a:pt x="133" y="64"/>
                  <a:pt x="143" y="58"/>
                  <a:pt x="147" y="48"/>
                </a:cubicBezTo>
                <a:cubicBezTo>
                  <a:pt x="151" y="38"/>
                  <a:pt x="149" y="27"/>
                  <a:pt x="141" y="19"/>
                </a:cubicBezTo>
                <a:cubicBezTo>
                  <a:pt x="132" y="12"/>
                  <a:pt x="121" y="11"/>
                  <a:pt x="111" y="17"/>
                </a:cubicBezTo>
                <a:cubicBezTo>
                  <a:pt x="102" y="22"/>
                  <a:pt x="98" y="33"/>
                  <a:pt x="100" y="44"/>
                </a:cubicBezTo>
                <a:moveTo>
                  <a:pt x="119" y="60"/>
                </a:moveTo>
                <a:cubicBezTo>
                  <a:pt x="129" y="62"/>
                  <a:pt x="139" y="58"/>
                  <a:pt x="144" y="48"/>
                </a:cubicBezTo>
                <a:cubicBezTo>
                  <a:pt x="149" y="39"/>
                  <a:pt x="147" y="28"/>
                  <a:pt x="139" y="21"/>
                </a:cubicBezTo>
                <a:cubicBezTo>
                  <a:pt x="131" y="15"/>
                  <a:pt x="120" y="14"/>
                  <a:pt x="111" y="20"/>
                </a:cubicBezTo>
                <a:cubicBezTo>
                  <a:pt x="103" y="26"/>
                  <a:pt x="100" y="37"/>
                  <a:pt x="103" y="46"/>
                </a:cubicBezTo>
                <a:moveTo>
                  <a:pt x="117" y="59"/>
                </a:moveTo>
                <a:cubicBezTo>
                  <a:pt x="127" y="62"/>
                  <a:pt x="138" y="58"/>
                  <a:pt x="143" y="49"/>
                </a:cubicBezTo>
                <a:cubicBezTo>
                  <a:pt x="148" y="40"/>
                  <a:pt x="146" y="29"/>
                  <a:pt x="138" y="22"/>
                </a:cubicBezTo>
                <a:cubicBezTo>
                  <a:pt x="131" y="16"/>
                  <a:pt x="119" y="15"/>
                  <a:pt x="111" y="21"/>
                </a:cubicBezTo>
                <a:cubicBezTo>
                  <a:pt x="103" y="27"/>
                  <a:pt x="101" y="38"/>
                  <a:pt x="105" y="48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0" name="path 1680"/>
          <p:cNvSpPr/>
          <p:nvPr/>
        </p:nvSpPr>
        <p:spPr>
          <a:xfrm>
            <a:off x="1865577" y="2569330"/>
            <a:ext cx="41363" cy="41345"/>
          </a:xfrm>
          <a:custGeom>
            <a:avLst/>
            <a:gdLst/>
            <a:ahLst/>
            <a:cxnLst/>
            <a:rect l="0" t="0" r="0" b="0"/>
            <a:pathLst>
              <a:path w="65" h="65">
                <a:moveTo>
                  <a:pt x="1" y="17"/>
                </a:moveTo>
                <a:cubicBezTo>
                  <a:pt x="14" y="34"/>
                  <a:pt x="30" y="50"/>
                  <a:pt x="47" y="63"/>
                </a:cubicBezTo>
                <a:moveTo>
                  <a:pt x="6" y="18"/>
                </a:moveTo>
                <a:cubicBezTo>
                  <a:pt x="18" y="33"/>
                  <a:pt x="31" y="46"/>
                  <a:pt x="46" y="58"/>
                </a:cubicBezTo>
                <a:moveTo>
                  <a:pt x="9" y="15"/>
                </a:moveTo>
                <a:cubicBezTo>
                  <a:pt x="21" y="30"/>
                  <a:pt x="34" y="43"/>
                  <a:pt x="49" y="55"/>
                </a:cubicBezTo>
                <a:moveTo>
                  <a:pt x="10" y="10"/>
                </a:moveTo>
                <a:cubicBezTo>
                  <a:pt x="23" y="26"/>
                  <a:pt x="38" y="41"/>
                  <a:pt x="54" y="54"/>
                </a:cubicBezTo>
                <a:moveTo>
                  <a:pt x="9" y="1"/>
                </a:moveTo>
                <a:cubicBezTo>
                  <a:pt x="24" y="22"/>
                  <a:pt x="42" y="40"/>
                  <a:pt x="63" y="5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2" name="path 1682"/>
          <p:cNvSpPr/>
          <p:nvPr/>
        </p:nvSpPr>
        <p:spPr>
          <a:xfrm>
            <a:off x="1896983" y="2392960"/>
            <a:ext cx="186232" cy="186232"/>
          </a:xfrm>
          <a:custGeom>
            <a:avLst/>
            <a:gdLst/>
            <a:ahLst/>
            <a:cxnLst/>
            <a:rect l="0" t="0" r="0" b="0"/>
            <a:pathLst>
              <a:path w="293" h="293">
                <a:moveTo>
                  <a:pt x="291" y="146"/>
                </a:moveTo>
                <a:cubicBezTo>
                  <a:pt x="291" y="66"/>
                  <a:pt x="226" y="1"/>
                  <a:pt x="146" y="1"/>
                </a:cubicBezTo>
                <a:cubicBezTo>
                  <a:pt x="66" y="1"/>
                  <a:pt x="1" y="66"/>
                  <a:pt x="1" y="146"/>
                </a:cubicBezTo>
                <a:cubicBezTo>
                  <a:pt x="1" y="226"/>
                  <a:pt x="66" y="291"/>
                  <a:pt x="146" y="291"/>
                </a:cubicBezTo>
                <a:cubicBezTo>
                  <a:pt x="226" y="291"/>
                  <a:pt x="291" y="226"/>
                  <a:pt x="291" y="146"/>
                </a:cubicBezTo>
                <a:moveTo>
                  <a:pt x="263" y="146"/>
                </a:moveTo>
                <a:cubicBezTo>
                  <a:pt x="263" y="82"/>
                  <a:pt x="211" y="29"/>
                  <a:pt x="146" y="29"/>
                </a:cubicBezTo>
                <a:cubicBezTo>
                  <a:pt x="82" y="29"/>
                  <a:pt x="29" y="82"/>
                  <a:pt x="29" y="146"/>
                </a:cubicBezTo>
                <a:cubicBezTo>
                  <a:pt x="29" y="211"/>
                  <a:pt x="82" y="263"/>
                  <a:pt x="146" y="263"/>
                </a:cubicBezTo>
                <a:cubicBezTo>
                  <a:pt x="211" y="263"/>
                  <a:pt x="263" y="211"/>
                  <a:pt x="263" y="146"/>
                </a:cubicBezTo>
                <a:moveTo>
                  <a:pt x="262" y="146"/>
                </a:moveTo>
                <a:cubicBezTo>
                  <a:pt x="262" y="82"/>
                  <a:pt x="210" y="30"/>
                  <a:pt x="146" y="30"/>
                </a:cubicBezTo>
                <a:cubicBezTo>
                  <a:pt x="82" y="30"/>
                  <a:pt x="30" y="82"/>
                  <a:pt x="30" y="146"/>
                </a:cubicBezTo>
                <a:cubicBezTo>
                  <a:pt x="30" y="210"/>
                  <a:pt x="82" y="262"/>
                  <a:pt x="146" y="262"/>
                </a:cubicBezTo>
                <a:cubicBezTo>
                  <a:pt x="210" y="262"/>
                  <a:pt x="262" y="210"/>
                  <a:pt x="262" y="146"/>
                </a:cubicBezTo>
                <a:moveTo>
                  <a:pt x="246" y="146"/>
                </a:moveTo>
                <a:cubicBezTo>
                  <a:pt x="246" y="91"/>
                  <a:pt x="201" y="47"/>
                  <a:pt x="146" y="47"/>
                </a:cubicBezTo>
                <a:cubicBezTo>
                  <a:pt x="91" y="47"/>
                  <a:pt x="47" y="91"/>
                  <a:pt x="47" y="146"/>
                </a:cubicBezTo>
                <a:cubicBezTo>
                  <a:pt x="47" y="201"/>
                  <a:pt x="91" y="246"/>
                  <a:pt x="146" y="246"/>
                </a:cubicBezTo>
                <a:cubicBezTo>
                  <a:pt x="201" y="246"/>
                  <a:pt x="246" y="201"/>
                  <a:pt x="246" y="146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4" name="path 1684"/>
          <p:cNvSpPr/>
          <p:nvPr/>
        </p:nvSpPr>
        <p:spPr>
          <a:xfrm>
            <a:off x="2376177" y="2334768"/>
            <a:ext cx="95947" cy="68052"/>
          </a:xfrm>
          <a:custGeom>
            <a:avLst/>
            <a:gdLst/>
            <a:ahLst/>
            <a:cxnLst/>
            <a:rect l="0" t="0" r="0" b="0"/>
            <a:pathLst>
              <a:path w="151" h="107">
                <a:moveTo>
                  <a:pt x="73" y="26"/>
                </a:moveTo>
                <a:cubicBezTo>
                  <a:pt x="54" y="15"/>
                  <a:pt x="34" y="7"/>
                  <a:pt x="13" y="1"/>
                </a:cubicBezTo>
                <a:moveTo>
                  <a:pt x="145" y="89"/>
                </a:moveTo>
                <a:cubicBezTo>
                  <a:pt x="131" y="72"/>
                  <a:pt x="116" y="56"/>
                  <a:pt x="99" y="43"/>
                </a:cubicBezTo>
                <a:moveTo>
                  <a:pt x="68" y="27"/>
                </a:moveTo>
                <a:cubicBezTo>
                  <a:pt x="51" y="18"/>
                  <a:pt x="34" y="11"/>
                  <a:pt x="15" y="5"/>
                </a:cubicBezTo>
                <a:moveTo>
                  <a:pt x="140" y="88"/>
                </a:moveTo>
                <a:cubicBezTo>
                  <a:pt x="128" y="73"/>
                  <a:pt x="114" y="60"/>
                  <a:pt x="99" y="48"/>
                </a:cubicBezTo>
                <a:moveTo>
                  <a:pt x="66" y="31"/>
                </a:moveTo>
                <a:cubicBezTo>
                  <a:pt x="50" y="22"/>
                  <a:pt x="32" y="15"/>
                  <a:pt x="14" y="10"/>
                </a:cubicBezTo>
                <a:moveTo>
                  <a:pt x="137" y="91"/>
                </a:moveTo>
                <a:cubicBezTo>
                  <a:pt x="125" y="76"/>
                  <a:pt x="111" y="63"/>
                  <a:pt x="96" y="51"/>
                </a:cubicBezTo>
                <a:moveTo>
                  <a:pt x="136" y="97"/>
                </a:moveTo>
                <a:cubicBezTo>
                  <a:pt x="123" y="80"/>
                  <a:pt x="108" y="65"/>
                  <a:pt x="91" y="52"/>
                </a:cubicBezTo>
                <a:moveTo>
                  <a:pt x="68" y="36"/>
                </a:moveTo>
                <a:cubicBezTo>
                  <a:pt x="49" y="26"/>
                  <a:pt x="30" y="18"/>
                  <a:pt x="9" y="12"/>
                </a:cubicBezTo>
                <a:moveTo>
                  <a:pt x="137" y="105"/>
                </a:moveTo>
                <a:cubicBezTo>
                  <a:pt x="122" y="84"/>
                  <a:pt x="104" y="66"/>
                  <a:pt x="83" y="51"/>
                </a:cubicBezTo>
                <a:moveTo>
                  <a:pt x="72" y="44"/>
                </a:moveTo>
                <a:cubicBezTo>
                  <a:pt x="50" y="30"/>
                  <a:pt x="26" y="20"/>
                  <a:pt x="1" y="14"/>
                </a:cubicBezTo>
                <a:moveTo>
                  <a:pt x="122" y="63"/>
                </a:moveTo>
                <a:cubicBezTo>
                  <a:pt x="133" y="64"/>
                  <a:pt x="143" y="58"/>
                  <a:pt x="147" y="48"/>
                </a:cubicBezTo>
                <a:cubicBezTo>
                  <a:pt x="151" y="38"/>
                  <a:pt x="149" y="27"/>
                  <a:pt x="141" y="19"/>
                </a:cubicBezTo>
                <a:cubicBezTo>
                  <a:pt x="132" y="12"/>
                  <a:pt x="121" y="11"/>
                  <a:pt x="111" y="17"/>
                </a:cubicBezTo>
                <a:cubicBezTo>
                  <a:pt x="102" y="22"/>
                  <a:pt x="98" y="33"/>
                  <a:pt x="100" y="44"/>
                </a:cubicBezTo>
                <a:moveTo>
                  <a:pt x="119" y="60"/>
                </a:moveTo>
                <a:cubicBezTo>
                  <a:pt x="129" y="62"/>
                  <a:pt x="139" y="58"/>
                  <a:pt x="144" y="48"/>
                </a:cubicBezTo>
                <a:cubicBezTo>
                  <a:pt x="149" y="39"/>
                  <a:pt x="147" y="28"/>
                  <a:pt x="139" y="21"/>
                </a:cubicBezTo>
                <a:cubicBezTo>
                  <a:pt x="131" y="15"/>
                  <a:pt x="120" y="14"/>
                  <a:pt x="111" y="20"/>
                </a:cubicBezTo>
                <a:cubicBezTo>
                  <a:pt x="103" y="26"/>
                  <a:pt x="100" y="37"/>
                  <a:pt x="103" y="46"/>
                </a:cubicBezTo>
                <a:moveTo>
                  <a:pt x="117" y="59"/>
                </a:moveTo>
                <a:cubicBezTo>
                  <a:pt x="127" y="62"/>
                  <a:pt x="138" y="58"/>
                  <a:pt x="143" y="49"/>
                </a:cubicBezTo>
                <a:cubicBezTo>
                  <a:pt x="148" y="40"/>
                  <a:pt x="146" y="29"/>
                  <a:pt x="138" y="22"/>
                </a:cubicBezTo>
                <a:cubicBezTo>
                  <a:pt x="131" y="16"/>
                  <a:pt x="119" y="15"/>
                  <a:pt x="111" y="21"/>
                </a:cubicBezTo>
                <a:cubicBezTo>
                  <a:pt x="103" y="27"/>
                  <a:pt x="101" y="38"/>
                  <a:pt x="105" y="48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6" name="path 1686"/>
          <p:cNvSpPr/>
          <p:nvPr/>
        </p:nvSpPr>
        <p:spPr>
          <a:xfrm>
            <a:off x="2220311" y="2569330"/>
            <a:ext cx="41365" cy="41345"/>
          </a:xfrm>
          <a:custGeom>
            <a:avLst/>
            <a:gdLst/>
            <a:ahLst/>
            <a:cxnLst/>
            <a:rect l="0" t="0" r="0" b="0"/>
            <a:pathLst>
              <a:path w="65" h="65">
                <a:moveTo>
                  <a:pt x="1" y="17"/>
                </a:moveTo>
                <a:cubicBezTo>
                  <a:pt x="14" y="34"/>
                  <a:pt x="30" y="50"/>
                  <a:pt x="47" y="63"/>
                </a:cubicBezTo>
                <a:moveTo>
                  <a:pt x="6" y="18"/>
                </a:moveTo>
                <a:cubicBezTo>
                  <a:pt x="18" y="33"/>
                  <a:pt x="31" y="46"/>
                  <a:pt x="46" y="58"/>
                </a:cubicBezTo>
                <a:moveTo>
                  <a:pt x="9" y="15"/>
                </a:moveTo>
                <a:cubicBezTo>
                  <a:pt x="21" y="30"/>
                  <a:pt x="34" y="43"/>
                  <a:pt x="49" y="55"/>
                </a:cubicBezTo>
                <a:moveTo>
                  <a:pt x="10" y="10"/>
                </a:moveTo>
                <a:cubicBezTo>
                  <a:pt x="23" y="26"/>
                  <a:pt x="38" y="41"/>
                  <a:pt x="54" y="54"/>
                </a:cubicBezTo>
                <a:moveTo>
                  <a:pt x="9" y="1"/>
                </a:moveTo>
                <a:cubicBezTo>
                  <a:pt x="24" y="22"/>
                  <a:pt x="42" y="40"/>
                  <a:pt x="63" y="5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8" name="path 1688"/>
          <p:cNvSpPr/>
          <p:nvPr/>
        </p:nvSpPr>
        <p:spPr>
          <a:xfrm>
            <a:off x="2178687" y="2317798"/>
            <a:ext cx="134677" cy="85121"/>
          </a:xfrm>
          <a:custGeom>
            <a:avLst/>
            <a:gdLst/>
            <a:ahLst/>
            <a:cxnLst/>
            <a:rect l="0" t="0" r="0" b="0"/>
            <a:pathLst>
              <a:path w="212" h="134">
                <a:moveTo>
                  <a:pt x="198" y="28"/>
                </a:moveTo>
                <a:cubicBezTo>
                  <a:pt x="177" y="33"/>
                  <a:pt x="157" y="42"/>
                  <a:pt x="138" y="53"/>
                </a:cubicBezTo>
                <a:moveTo>
                  <a:pt x="112" y="70"/>
                </a:moveTo>
                <a:cubicBezTo>
                  <a:pt x="95" y="83"/>
                  <a:pt x="80" y="99"/>
                  <a:pt x="66" y="116"/>
                </a:cubicBezTo>
                <a:moveTo>
                  <a:pt x="196" y="32"/>
                </a:moveTo>
                <a:cubicBezTo>
                  <a:pt x="177" y="37"/>
                  <a:pt x="160" y="45"/>
                  <a:pt x="143" y="54"/>
                </a:cubicBezTo>
                <a:moveTo>
                  <a:pt x="112" y="75"/>
                </a:moveTo>
                <a:cubicBezTo>
                  <a:pt x="97" y="87"/>
                  <a:pt x="83" y="100"/>
                  <a:pt x="71" y="115"/>
                </a:cubicBezTo>
                <a:moveTo>
                  <a:pt x="197" y="36"/>
                </a:moveTo>
                <a:cubicBezTo>
                  <a:pt x="179" y="41"/>
                  <a:pt x="161" y="49"/>
                  <a:pt x="145" y="58"/>
                </a:cubicBezTo>
                <a:moveTo>
                  <a:pt x="115" y="78"/>
                </a:moveTo>
                <a:cubicBezTo>
                  <a:pt x="100" y="90"/>
                  <a:pt x="86" y="103"/>
                  <a:pt x="75" y="118"/>
                </a:cubicBezTo>
                <a:moveTo>
                  <a:pt x="202" y="39"/>
                </a:moveTo>
                <a:cubicBezTo>
                  <a:pt x="181" y="44"/>
                  <a:pt x="162" y="52"/>
                  <a:pt x="144" y="63"/>
                </a:cubicBezTo>
                <a:moveTo>
                  <a:pt x="120" y="79"/>
                </a:moveTo>
                <a:cubicBezTo>
                  <a:pt x="103" y="92"/>
                  <a:pt x="88" y="107"/>
                  <a:pt x="75" y="123"/>
                </a:cubicBezTo>
                <a:moveTo>
                  <a:pt x="210" y="41"/>
                </a:moveTo>
                <a:cubicBezTo>
                  <a:pt x="185" y="47"/>
                  <a:pt x="161" y="57"/>
                  <a:pt x="139" y="71"/>
                </a:cubicBezTo>
                <a:moveTo>
                  <a:pt x="129" y="78"/>
                </a:moveTo>
                <a:cubicBezTo>
                  <a:pt x="108" y="93"/>
                  <a:pt x="89" y="111"/>
                  <a:pt x="74" y="132"/>
                </a:cubicBezTo>
                <a:moveTo>
                  <a:pt x="58" y="1"/>
                </a:moveTo>
                <a:cubicBezTo>
                  <a:pt x="43" y="1"/>
                  <a:pt x="28" y="7"/>
                  <a:pt x="18" y="18"/>
                </a:cubicBezTo>
                <a:cubicBezTo>
                  <a:pt x="7" y="28"/>
                  <a:pt x="1" y="43"/>
                  <a:pt x="1" y="58"/>
                </a:cubicBezTo>
                <a:moveTo>
                  <a:pt x="58" y="5"/>
                </a:moveTo>
                <a:cubicBezTo>
                  <a:pt x="44" y="5"/>
                  <a:pt x="31" y="11"/>
                  <a:pt x="21" y="21"/>
                </a:cubicBezTo>
                <a:cubicBezTo>
                  <a:pt x="11" y="31"/>
                  <a:pt x="5" y="44"/>
                  <a:pt x="5" y="58"/>
                </a:cubicBezTo>
                <a:moveTo>
                  <a:pt x="90" y="65"/>
                </a:moveTo>
                <a:cubicBezTo>
                  <a:pt x="90" y="51"/>
                  <a:pt x="79" y="40"/>
                  <a:pt x="65" y="40"/>
                </a:cubicBezTo>
                <a:cubicBezTo>
                  <a:pt x="51" y="40"/>
                  <a:pt x="40" y="51"/>
                  <a:pt x="40" y="65"/>
                </a:cubicBezTo>
                <a:cubicBezTo>
                  <a:pt x="40" y="79"/>
                  <a:pt x="51" y="90"/>
                  <a:pt x="65" y="90"/>
                </a:cubicBezTo>
                <a:cubicBezTo>
                  <a:pt x="79" y="90"/>
                  <a:pt x="90" y="79"/>
                  <a:pt x="90" y="65"/>
                </a:cubicBezTo>
                <a:moveTo>
                  <a:pt x="88" y="65"/>
                </a:moveTo>
                <a:cubicBezTo>
                  <a:pt x="88" y="53"/>
                  <a:pt x="78" y="43"/>
                  <a:pt x="65" y="43"/>
                </a:cubicBezTo>
                <a:cubicBezTo>
                  <a:pt x="53" y="43"/>
                  <a:pt x="43" y="53"/>
                  <a:pt x="43" y="65"/>
                </a:cubicBezTo>
                <a:cubicBezTo>
                  <a:pt x="43" y="77"/>
                  <a:pt x="53" y="87"/>
                  <a:pt x="65" y="87"/>
                </a:cubicBezTo>
                <a:cubicBezTo>
                  <a:pt x="78" y="87"/>
                  <a:pt x="88" y="77"/>
                  <a:pt x="88" y="65"/>
                </a:cubicBezTo>
                <a:moveTo>
                  <a:pt x="86" y="65"/>
                </a:moveTo>
                <a:cubicBezTo>
                  <a:pt x="86" y="53"/>
                  <a:pt x="77" y="44"/>
                  <a:pt x="65" y="44"/>
                </a:cubicBezTo>
                <a:cubicBezTo>
                  <a:pt x="53" y="44"/>
                  <a:pt x="44" y="53"/>
                  <a:pt x="44" y="65"/>
                </a:cubicBezTo>
                <a:cubicBezTo>
                  <a:pt x="44" y="77"/>
                  <a:pt x="53" y="86"/>
                  <a:pt x="65" y="86"/>
                </a:cubicBezTo>
                <a:cubicBezTo>
                  <a:pt x="77" y="86"/>
                  <a:pt x="86" y="77"/>
                  <a:pt x="86" y="6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0" name="path 1690"/>
          <p:cNvSpPr/>
          <p:nvPr/>
        </p:nvSpPr>
        <p:spPr>
          <a:xfrm>
            <a:off x="2251715" y="2392960"/>
            <a:ext cx="186232" cy="186232"/>
          </a:xfrm>
          <a:custGeom>
            <a:avLst/>
            <a:gdLst/>
            <a:ahLst/>
            <a:cxnLst/>
            <a:rect l="0" t="0" r="0" b="0"/>
            <a:pathLst>
              <a:path w="293" h="293">
                <a:moveTo>
                  <a:pt x="291" y="146"/>
                </a:moveTo>
                <a:cubicBezTo>
                  <a:pt x="291" y="66"/>
                  <a:pt x="226" y="1"/>
                  <a:pt x="146" y="1"/>
                </a:cubicBezTo>
                <a:cubicBezTo>
                  <a:pt x="66" y="1"/>
                  <a:pt x="1" y="66"/>
                  <a:pt x="1" y="146"/>
                </a:cubicBezTo>
                <a:cubicBezTo>
                  <a:pt x="1" y="226"/>
                  <a:pt x="66" y="291"/>
                  <a:pt x="146" y="291"/>
                </a:cubicBezTo>
                <a:cubicBezTo>
                  <a:pt x="226" y="291"/>
                  <a:pt x="291" y="226"/>
                  <a:pt x="291" y="146"/>
                </a:cubicBezTo>
                <a:moveTo>
                  <a:pt x="263" y="146"/>
                </a:moveTo>
                <a:cubicBezTo>
                  <a:pt x="263" y="82"/>
                  <a:pt x="211" y="29"/>
                  <a:pt x="146" y="29"/>
                </a:cubicBezTo>
                <a:cubicBezTo>
                  <a:pt x="82" y="29"/>
                  <a:pt x="29" y="82"/>
                  <a:pt x="29" y="146"/>
                </a:cubicBezTo>
                <a:cubicBezTo>
                  <a:pt x="29" y="211"/>
                  <a:pt x="82" y="263"/>
                  <a:pt x="146" y="263"/>
                </a:cubicBezTo>
                <a:cubicBezTo>
                  <a:pt x="211" y="263"/>
                  <a:pt x="263" y="211"/>
                  <a:pt x="263" y="146"/>
                </a:cubicBezTo>
                <a:moveTo>
                  <a:pt x="262" y="146"/>
                </a:moveTo>
                <a:cubicBezTo>
                  <a:pt x="262" y="82"/>
                  <a:pt x="210" y="30"/>
                  <a:pt x="146" y="30"/>
                </a:cubicBezTo>
                <a:cubicBezTo>
                  <a:pt x="82" y="30"/>
                  <a:pt x="30" y="82"/>
                  <a:pt x="30" y="146"/>
                </a:cubicBezTo>
                <a:cubicBezTo>
                  <a:pt x="30" y="210"/>
                  <a:pt x="82" y="262"/>
                  <a:pt x="146" y="262"/>
                </a:cubicBezTo>
                <a:cubicBezTo>
                  <a:pt x="210" y="262"/>
                  <a:pt x="262" y="210"/>
                  <a:pt x="262" y="146"/>
                </a:cubicBezTo>
                <a:moveTo>
                  <a:pt x="246" y="146"/>
                </a:moveTo>
                <a:cubicBezTo>
                  <a:pt x="246" y="91"/>
                  <a:pt x="201" y="47"/>
                  <a:pt x="146" y="47"/>
                </a:cubicBezTo>
                <a:cubicBezTo>
                  <a:pt x="91" y="47"/>
                  <a:pt x="47" y="91"/>
                  <a:pt x="47" y="146"/>
                </a:cubicBezTo>
                <a:cubicBezTo>
                  <a:pt x="47" y="201"/>
                  <a:pt x="91" y="246"/>
                  <a:pt x="146" y="246"/>
                </a:cubicBezTo>
                <a:cubicBezTo>
                  <a:pt x="201" y="246"/>
                  <a:pt x="246" y="201"/>
                  <a:pt x="246" y="146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2" name="path 1692"/>
          <p:cNvSpPr/>
          <p:nvPr/>
        </p:nvSpPr>
        <p:spPr>
          <a:xfrm>
            <a:off x="4944100" y="2144090"/>
            <a:ext cx="16006" cy="96149"/>
          </a:xfrm>
          <a:custGeom>
            <a:avLst/>
            <a:gdLst/>
            <a:ahLst/>
            <a:cxnLst/>
            <a:rect l="0" t="0" r="0" b="0"/>
            <a:pathLst>
              <a:path w="25" h="151">
                <a:moveTo>
                  <a:pt x="18" y="52"/>
                </a:moveTo>
                <a:lnTo>
                  <a:pt x="12" y="52"/>
                </a:lnTo>
                <a:moveTo>
                  <a:pt x="12" y="31"/>
                </a:moveTo>
                <a:lnTo>
                  <a:pt x="12" y="52"/>
                </a:lnTo>
                <a:moveTo>
                  <a:pt x="7" y="37"/>
                </a:moveTo>
                <a:cubicBezTo>
                  <a:pt x="5" y="44"/>
                  <a:pt x="4" y="52"/>
                  <a:pt x="4" y="59"/>
                </a:cubicBezTo>
                <a:moveTo>
                  <a:pt x="4" y="95"/>
                </a:moveTo>
                <a:cubicBezTo>
                  <a:pt x="5" y="102"/>
                  <a:pt x="7" y="110"/>
                  <a:pt x="9" y="117"/>
                </a:cubicBezTo>
                <a:moveTo>
                  <a:pt x="20" y="5"/>
                </a:moveTo>
                <a:cubicBezTo>
                  <a:pt x="15" y="15"/>
                  <a:pt x="12" y="26"/>
                  <a:pt x="9" y="37"/>
                </a:cubicBezTo>
                <a:moveTo>
                  <a:pt x="5" y="60"/>
                </a:moveTo>
                <a:cubicBezTo>
                  <a:pt x="4" y="72"/>
                  <a:pt x="5" y="83"/>
                  <a:pt x="6" y="95"/>
                </a:cubicBezTo>
                <a:moveTo>
                  <a:pt x="11" y="117"/>
                </a:moveTo>
                <a:cubicBezTo>
                  <a:pt x="14" y="128"/>
                  <a:pt x="18" y="139"/>
                  <a:pt x="23" y="149"/>
                </a:cubicBezTo>
                <a:moveTo>
                  <a:pt x="20" y="4"/>
                </a:moveTo>
                <a:lnTo>
                  <a:pt x="16" y="1"/>
                </a:lnTo>
                <a:moveTo>
                  <a:pt x="4" y="36"/>
                </a:moveTo>
                <a:lnTo>
                  <a:pt x="9" y="38"/>
                </a:lnTo>
                <a:moveTo>
                  <a:pt x="5" y="60"/>
                </a:moveTo>
                <a:lnTo>
                  <a:pt x="0" y="58"/>
                </a:lnTo>
                <a:moveTo>
                  <a:pt x="1" y="95"/>
                </a:moveTo>
                <a:lnTo>
                  <a:pt x="6" y="95"/>
                </a:lnTo>
                <a:moveTo>
                  <a:pt x="11" y="117"/>
                </a:moveTo>
                <a:lnTo>
                  <a:pt x="5" y="117"/>
                </a:lnTo>
                <a:moveTo>
                  <a:pt x="16" y="1"/>
                </a:moveTo>
                <a:lnTo>
                  <a:pt x="20" y="5"/>
                </a:lnTo>
                <a:moveTo>
                  <a:pt x="9" y="37"/>
                </a:moveTo>
                <a:lnTo>
                  <a:pt x="4" y="35"/>
                </a:lnTo>
                <a:moveTo>
                  <a:pt x="0" y="58"/>
                </a:moveTo>
                <a:lnTo>
                  <a:pt x="5" y="60"/>
                </a:lnTo>
                <a:moveTo>
                  <a:pt x="6" y="95"/>
                </a:moveTo>
                <a:lnTo>
                  <a:pt x="1" y="94"/>
                </a:lnTo>
                <a:moveTo>
                  <a:pt x="5" y="117"/>
                </a:moveTo>
                <a:lnTo>
                  <a:pt x="11" y="117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4" name="path 1694"/>
          <p:cNvSpPr/>
          <p:nvPr/>
        </p:nvSpPr>
        <p:spPr>
          <a:xfrm>
            <a:off x="4951112" y="2116428"/>
            <a:ext cx="51622" cy="140758"/>
          </a:xfrm>
          <a:custGeom>
            <a:avLst/>
            <a:gdLst/>
            <a:ahLst/>
            <a:cxnLst/>
            <a:rect l="0" t="0" r="0" b="0"/>
            <a:pathLst>
              <a:path w="81" h="221">
                <a:moveTo>
                  <a:pt x="61" y="198"/>
                </a:moveTo>
                <a:lnTo>
                  <a:pt x="16" y="198"/>
                </a:lnTo>
                <a:moveTo>
                  <a:pt x="7" y="57"/>
                </a:moveTo>
                <a:lnTo>
                  <a:pt x="7" y="96"/>
                </a:lnTo>
                <a:moveTo>
                  <a:pt x="28" y="216"/>
                </a:moveTo>
                <a:cubicBezTo>
                  <a:pt x="28" y="216"/>
                  <a:pt x="28" y="215"/>
                  <a:pt x="28" y="215"/>
                </a:cubicBezTo>
                <a:moveTo>
                  <a:pt x="18" y="27"/>
                </a:moveTo>
                <a:cubicBezTo>
                  <a:pt x="14" y="33"/>
                  <a:pt x="11" y="40"/>
                  <a:pt x="8" y="47"/>
                </a:cubicBezTo>
                <a:moveTo>
                  <a:pt x="10" y="194"/>
                </a:moveTo>
                <a:cubicBezTo>
                  <a:pt x="14" y="200"/>
                  <a:pt x="18" y="207"/>
                  <a:pt x="22" y="213"/>
                </a:cubicBezTo>
                <a:moveTo>
                  <a:pt x="42" y="1"/>
                </a:moveTo>
                <a:cubicBezTo>
                  <a:pt x="34" y="9"/>
                  <a:pt x="26" y="18"/>
                  <a:pt x="20" y="28"/>
                </a:cubicBezTo>
                <a:moveTo>
                  <a:pt x="1" y="96"/>
                </a:moveTo>
                <a:cubicBezTo>
                  <a:pt x="1" y="138"/>
                  <a:pt x="32" y="174"/>
                  <a:pt x="73" y="180"/>
                </a:cubicBezTo>
                <a:moveTo>
                  <a:pt x="7" y="96"/>
                </a:moveTo>
                <a:cubicBezTo>
                  <a:pt x="7" y="137"/>
                  <a:pt x="38" y="171"/>
                  <a:pt x="79" y="175"/>
                </a:cubicBezTo>
                <a:moveTo>
                  <a:pt x="16" y="25"/>
                </a:moveTo>
                <a:lnTo>
                  <a:pt x="20" y="28"/>
                </a:lnTo>
                <a:moveTo>
                  <a:pt x="7" y="195"/>
                </a:moveTo>
                <a:lnTo>
                  <a:pt x="12" y="193"/>
                </a:lnTo>
                <a:moveTo>
                  <a:pt x="24" y="212"/>
                </a:moveTo>
                <a:lnTo>
                  <a:pt x="18" y="214"/>
                </a:lnTo>
                <a:moveTo>
                  <a:pt x="20" y="28"/>
                </a:moveTo>
                <a:lnTo>
                  <a:pt x="16" y="24"/>
                </a:lnTo>
                <a:moveTo>
                  <a:pt x="12" y="193"/>
                </a:moveTo>
                <a:lnTo>
                  <a:pt x="7" y="195"/>
                </a:lnTo>
                <a:moveTo>
                  <a:pt x="19" y="215"/>
                </a:moveTo>
                <a:lnTo>
                  <a:pt x="24" y="213"/>
                </a:lnTo>
                <a:moveTo>
                  <a:pt x="26" y="207"/>
                </a:moveTo>
                <a:cubicBezTo>
                  <a:pt x="25" y="207"/>
                  <a:pt x="24" y="207"/>
                  <a:pt x="22" y="207"/>
                </a:cubicBezTo>
                <a:moveTo>
                  <a:pt x="31" y="212"/>
                </a:moveTo>
                <a:cubicBezTo>
                  <a:pt x="31" y="210"/>
                  <a:pt x="30" y="209"/>
                  <a:pt x="29" y="209"/>
                </a:cubicBezTo>
                <a:cubicBezTo>
                  <a:pt x="28" y="208"/>
                  <a:pt x="27" y="207"/>
                  <a:pt x="26" y="207"/>
                </a:cubicBezTo>
                <a:moveTo>
                  <a:pt x="31" y="220"/>
                </a:moveTo>
                <a:cubicBezTo>
                  <a:pt x="31" y="220"/>
                  <a:pt x="31" y="219"/>
                  <a:pt x="31" y="219"/>
                </a:cubicBezTo>
                <a:cubicBezTo>
                  <a:pt x="32" y="218"/>
                  <a:pt x="32" y="217"/>
                  <a:pt x="32" y="216"/>
                </a:cubicBezTo>
                <a:cubicBezTo>
                  <a:pt x="32" y="215"/>
                  <a:pt x="32" y="214"/>
                  <a:pt x="32" y="214"/>
                </a:cubicBezTo>
                <a:cubicBezTo>
                  <a:pt x="31" y="213"/>
                  <a:pt x="31" y="212"/>
                  <a:pt x="31" y="212"/>
                </a:cubicBezTo>
                <a:moveTo>
                  <a:pt x="28" y="213"/>
                </a:moveTo>
                <a:cubicBezTo>
                  <a:pt x="28" y="213"/>
                  <a:pt x="28" y="214"/>
                  <a:pt x="28" y="215"/>
                </a:cubicBezTo>
                <a:moveTo>
                  <a:pt x="26" y="211"/>
                </a:moveTo>
                <a:cubicBezTo>
                  <a:pt x="27" y="211"/>
                  <a:pt x="27" y="212"/>
                  <a:pt x="28" y="213"/>
                </a:cubicBezTo>
                <a:moveTo>
                  <a:pt x="24" y="211"/>
                </a:moveTo>
                <a:cubicBezTo>
                  <a:pt x="25" y="211"/>
                  <a:pt x="25" y="211"/>
                  <a:pt x="26" y="21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6" name="path 1696"/>
          <p:cNvSpPr/>
          <p:nvPr/>
        </p:nvSpPr>
        <p:spPr>
          <a:xfrm>
            <a:off x="5105753" y="2141037"/>
            <a:ext cx="54855" cy="95197"/>
          </a:xfrm>
          <a:custGeom>
            <a:avLst/>
            <a:gdLst/>
            <a:ahLst/>
            <a:cxnLst/>
            <a:rect l="0" t="0" r="0" b="0"/>
            <a:pathLst>
              <a:path w="86" h="149">
                <a:moveTo>
                  <a:pt x="73" y="57"/>
                </a:moveTo>
                <a:lnTo>
                  <a:pt x="67" y="57"/>
                </a:lnTo>
                <a:moveTo>
                  <a:pt x="67" y="57"/>
                </a:moveTo>
                <a:lnTo>
                  <a:pt x="67" y="18"/>
                </a:lnTo>
                <a:moveTo>
                  <a:pt x="73" y="57"/>
                </a:moveTo>
                <a:lnTo>
                  <a:pt x="73" y="36"/>
                </a:lnTo>
                <a:moveTo>
                  <a:pt x="78" y="116"/>
                </a:moveTo>
                <a:cubicBezTo>
                  <a:pt x="80" y="108"/>
                  <a:pt x="81" y="101"/>
                  <a:pt x="82" y="93"/>
                </a:cubicBezTo>
                <a:moveTo>
                  <a:pt x="81" y="58"/>
                </a:moveTo>
                <a:cubicBezTo>
                  <a:pt x="80" y="50"/>
                  <a:pt x="79" y="43"/>
                  <a:pt x="77" y="36"/>
                </a:cubicBezTo>
                <a:moveTo>
                  <a:pt x="75" y="35"/>
                </a:moveTo>
                <a:cubicBezTo>
                  <a:pt x="72" y="24"/>
                  <a:pt x="67" y="13"/>
                  <a:pt x="62" y="3"/>
                </a:cubicBezTo>
                <a:moveTo>
                  <a:pt x="80" y="92"/>
                </a:moveTo>
                <a:cubicBezTo>
                  <a:pt x="81" y="81"/>
                  <a:pt x="81" y="69"/>
                  <a:pt x="79" y="58"/>
                </a:cubicBezTo>
                <a:moveTo>
                  <a:pt x="65" y="148"/>
                </a:moveTo>
                <a:cubicBezTo>
                  <a:pt x="70" y="137"/>
                  <a:pt x="74" y="126"/>
                  <a:pt x="76" y="115"/>
                </a:cubicBezTo>
                <a:moveTo>
                  <a:pt x="1" y="141"/>
                </a:moveTo>
                <a:cubicBezTo>
                  <a:pt x="43" y="135"/>
                  <a:pt x="73" y="99"/>
                  <a:pt x="73" y="57"/>
                </a:cubicBezTo>
                <a:moveTo>
                  <a:pt x="82" y="117"/>
                </a:moveTo>
                <a:lnTo>
                  <a:pt x="76" y="115"/>
                </a:lnTo>
                <a:moveTo>
                  <a:pt x="85" y="58"/>
                </a:moveTo>
                <a:lnTo>
                  <a:pt x="79" y="58"/>
                </a:lnTo>
                <a:moveTo>
                  <a:pt x="75" y="36"/>
                </a:moveTo>
                <a:lnTo>
                  <a:pt x="81" y="36"/>
                </a:lnTo>
                <a:moveTo>
                  <a:pt x="68" y="1"/>
                </a:moveTo>
                <a:lnTo>
                  <a:pt x="62" y="3"/>
                </a:lnTo>
                <a:moveTo>
                  <a:pt x="85" y="95"/>
                </a:moveTo>
                <a:lnTo>
                  <a:pt x="80" y="93"/>
                </a:lnTo>
                <a:moveTo>
                  <a:pt x="85" y="94"/>
                </a:moveTo>
                <a:lnTo>
                  <a:pt x="80" y="92"/>
                </a:lnTo>
                <a:moveTo>
                  <a:pt x="79" y="58"/>
                </a:moveTo>
                <a:lnTo>
                  <a:pt x="85" y="58"/>
                </a:lnTo>
                <a:moveTo>
                  <a:pt x="80" y="35"/>
                </a:moveTo>
                <a:lnTo>
                  <a:pt x="75" y="35"/>
                </a:lnTo>
                <a:moveTo>
                  <a:pt x="62" y="3"/>
                </a:moveTo>
                <a:lnTo>
                  <a:pt x="68" y="1"/>
                </a:lnTo>
                <a:moveTo>
                  <a:pt x="82" y="117"/>
                </a:moveTo>
                <a:lnTo>
                  <a:pt x="76" y="115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98" name="path 1698"/>
          <p:cNvSpPr/>
          <p:nvPr/>
        </p:nvSpPr>
        <p:spPr>
          <a:xfrm>
            <a:off x="5101972" y="2113335"/>
            <a:ext cx="48993" cy="155480"/>
          </a:xfrm>
          <a:custGeom>
            <a:avLst/>
            <a:gdLst/>
            <a:ahLst/>
            <a:cxnLst/>
            <a:rect l="0" t="0" r="0" b="0"/>
            <a:pathLst>
              <a:path w="77" h="244">
                <a:moveTo>
                  <a:pt x="41" y="101"/>
                </a:moveTo>
                <a:lnTo>
                  <a:pt x="39" y="101"/>
                </a:lnTo>
                <a:moveTo>
                  <a:pt x="39" y="101"/>
                </a:moveTo>
                <a:lnTo>
                  <a:pt x="39" y="58"/>
                </a:lnTo>
                <a:moveTo>
                  <a:pt x="40" y="9"/>
                </a:moveTo>
                <a:lnTo>
                  <a:pt x="40" y="25"/>
                </a:lnTo>
                <a:moveTo>
                  <a:pt x="41" y="12"/>
                </a:moveTo>
                <a:lnTo>
                  <a:pt x="41" y="101"/>
                </a:lnTo>
                <a:moveTo>
                  <a:pt x="41" y="12"/>
                </a:moveTo>
                <a:lnTo>
                  <a:pt x="40" y="10"/>
                </a:lnTo>
                <a:moveTo>
                  <a:pt x="62" y="213"/>
                </a:moveTo>
                <a:cubicBezTo>
                  <a:pt x="66" y="206"/>
                  <a:pt x="70" y="200"/>
                  <a:pt x="73" y="193"/>
                </a:cubicBezTo>
                <a:moveTo>
                  <a:pt x="70" y="46"/>
                </a:moveTo>
                <a:cubicBezTo>
                  <a:pt x="66" y="39"/>
                  <a:pt x="63" y="33"/>
                  <a:pt x="58" y="27"/>
                </a:cubicBezTo>
                <a:moveTo>
                  <a:pt x="56" y="27"/>
                </a:moveTo>
                <a:cubicBezTo>
                  <a:pt x="50" y="18"/>
                  <a:pt x="42" y="9"/>
                  <a:pt x="33" y="1"/>
                </a:cubicBezTo>
                <a:moveTo>
                  <a:pt x="38" y="239"/>
                </a:moveTo>
                <a:cubicBezTo>
                  <a:pt x="47" y="230"/>
                  <a:pt x="54" y="221"/>
                  <a:pt x="60" y="212"/>
                </a:cubicBezTo>
                <a:moveTo>
                  <a:pt x="1" y="180"/>
                </a:moveTo>
                <a:cubicBezTo>
                  <a:pt x="42" y="176"/>
                  <a:pt x="73" y="142"/>
                  <a:pt x="73" y="101"/>
                </a:cubicBezTo>
                <a:moveTo>
                  <a:pt x="65" y="215"/>
                </a:moveTo>
                <a:lnTo>
                  <a:pt x="60" y="211"/>
                </a:lnTo>
                <a:moveTo>
                  <a:pt x="56" y="27"/>
                </a:moveTo>
                <a:lnTo>
                  <a:pt x="62" y="25"/>
                </a:lnTo>
                <a:moveTo>
                  <a:pt x="76" y="195"/>
                </a:moveTo>
                <a:lnTo>
                  <a:pt x="71" y="192"/>
                </a:lnTo>
                <a:moveTo>
                  <a:pt x="42" y="244"/>
                </a:moveTo>
                <a:lnTo>
                  <a:pt x="38" y="239"/>
                </a:lnTo>
                <a:moveTo>
                  <a:pt x="76" y="195"/>
                </a:moveTo>
                <a:lnTo>
                  <a:pt x="71" y="192"/>
                </a:lnTo>
                <a:moveTo>
                  <a:pt x="62" y="25"/>
                </a:moveTo>
                <a:lnTo>
                  <a:pt x="56" y="27"/>
                </a:lnTo>
                <a:moveTo>
                  <a:pt x="64" y="215"/>
                </a:moveTo>
                <a:lnTo>
                  <a:pt x="60" y="212"/>
                </a:lnTo>
                <a:moveTo>
                  <a:pt x="41" y="11"/>
                </a:moveTo>
                <a:cubicBezTo>
                  <a:pt x="41" y="11"/>
                  <a:pt x="41" y="12"/>
                  <a:pt x="41" y="12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0" name="path 1700"/>
          <p:cNvSpPr/>
          <p:nvPr/>
        </p:nvSpPr>
        <p:spPr>
          <a:xfrm>
            <a:off x="4965710" y="2089572"/>
            <a:ext cx="163632" cy="201545"/>
          </a:xfrm>
          <a:custGeom>
            <a:avLst/>
            <a:gdLst/>
            <a:ahLst/>
            <a:cxnLst/>
            <a:rect l="0" t="0" r="0" b="0"/>
            <a:pathLst>
              <a:path w="257" h="317">
                <a:moveTo>
                  <a:pt x="110" y="62"/>
                </a:moveTo>
                <a:lnTo>
                  <a:pt x="108" y="64"/>
                </a:lnTo>
                <a:moveTo>
                  <a:pt x="38" y="289"/>
                </a:moveTo>
                <a:lnTo>
                  <a:pt x="36" y="289"/>
                </a:lnTo>
                <a:moveTo>
                  <a:pt x="31" y="280"/>
                </a:moveTo>
                <a:lnTo>
                  <a:pt x="25" y="280"/>
                </a:lnTo>
                <a:moveTo>
                  <a:pt x="21" y="277"/>
                </a:moveTo>
                <a:lnTo>
                  <a:pt x="31" y="277"/>
                </a:lnTo>
                <a:moveTo>
                  <a:pt x="30" y="266"/>
                </a:moveTo>
                <a:lnTo>
                  <a:pt x="17" y="266"/>
                </a:lnTo>
                <a:moveTo>
                  <a:pt x="17" y="262"/>
                </a:moveTo>
                <a:lnTo>
                  <a:pt x="30" y="262"/>
                </a:lnTo>
                <a:moveTo>
                  <a:pt x="31" y="253"/>
                </a:moveTo>
                <a:lnTo>
                  <a:pt x="17" y="253"/>
                </a:lnTo>
                <a:moveTo>
                  <a:pt x="13" y="249"/>
                </a:moveTo>
                <a:lnTo>
                  <a:pt x="31" y="249"/>
                </a:lnTo>
                <a:moveTo>
                  <a:pt x="89" y="243"/>
                </a:moveTo>
                <a:lnTo>
                  <a:pt x="91" y="243"/>
                </a:lnTo>
                <a:moveTo>
                  <a:pt x="181" y="243"/>
                </a:moveTo>
                <a:lnTo>
                  <a:pt x="183" y="243"/>
                </a:lnTo>
                <a:moveTo>
                  <a:pt x="163" y="138"/>
                </a:moveTo>
                <a:lnTo>
                  <a:pt x="161" y="138"/>
                </a:lnTo>
                <a:moveTo>
                  <a:pt x="111" y="138"/>
                </a:moveTo>
                <a:lnTo>
                  <a:pt x="109" y="138"/>
                </a:lnTo>
                <a:moveTo>
                  <a:pt x="18" y="138"/>
                </a:moveTo>
                <a:lnTo>
                  <a:pt x="16" y="138"/>
                </a:lnTo>
                <a:moveTo>
                  <a:pt x="17" y="47"/>
                </a:moveTo>
                <a:lnTo>
                  <a:pt x="16" y="50"/>
                </a:lnTo>
                <a:moveTo>
                  <a:pt x="254" y="62"/>
                </a:moveTo>
                <a:lnTo>
                  <a:pt x="253" y="64"/>
                </a:lnTo>
                <a:moveTo>
                  <a:pt x="55" y="84"/>
                </a:moveTo>
                <a:lnTo>
                  <a:pt x="72" y="84"/>
                </a:lnTo>
                <a:moveTo>
                  <a:pt x="200" y="84"/>
                </a:moveTo>
                <a:lnTo>
                  <a:pt x="217" y="84"/>
                </a:lnTo>
                <a:moveTo>
                  <a:pt x="73" y="79"/>
                </a:moveTo>
                <a:lnTo>
                  <a:pt x="55" y="79"/>
                </a:lnTo>
                <a:moveTo>
                  <a:pt x="199" y="79"/>
                </a:moveTo>
                <a:lnTo>
                  <a:pt x="217" y="79"/>
                </a:lnTo>
                <a:moveTo>
                  <a:pt x="108" y="64"/>
                </a:moveTo>
                <a:lnTo>
                  <a:pt x="19" y="64"/>
                </a:lnTo>
                <a:moveTo>
                  <a:pt x="164" y="64"/>
                </a:moveTo>
                <a:lnTo>
                  <a:pt x="253" y="64"/>
                </a:lnTo>
                <a:moveTo>
                  <a:pt x="254" y="62"/>
                </a:moveTo>
                <a:lnTo>
                  <a:pt x="162" y="62"/>
                </a:lnTo>
                <a:moveTo>
                  <a:pt x="110" y="62"/>
                </a:moveTo>
                <a:lnTo>
                  <a:pt x="18" y="62"/>
                </a:lnTo>
                <a:moveTo>
                  <a:pt x="211" y="14"/>
                </a:moveTo>
                <a:lnTo>
                  <a:pt x="184" y="14"/>
                </a:lnTo>
                <a:moveTo>
                  <a:pt x="84" y="14"/>
                </a:moveTo>
                <a:lnTo>
                  <a:pt x="61" y="14"/>
                </a:lnTo>
                <a:moveTo>
                  <a:pt x="13" y="268"/>
                </a:moveTo>
                <a:lnTo>
                  <a:pt x="13" y="249"/>
                </a:lnTo>
                <a:moveTo>
                  <a:pt x="16" y="138"/>
                </a:moveTo>
                <a:lnTo>
                  <a:pt x="16" y="50"/>
                </a:lnTo>
                <a:moveTo>
                  <a:pt x="17" y="253"/>
                </a:moveTo>
                <a:lnTo>
                  <a:pt x="17" y="262"/>
                </a:lnTo>
                <a:moveTo>
                  <a:pt x="17" y="266"/>
                </a:moveTo>
                <a:lnTo>
                  <a:pt x="17" y="272"/>
                </a:lnTo>
                <a:moveTo>
                  <a:pt x="18" y="62"/>
                </a:moveTo>
                <a:lnTo>
                  <a:pt x="18" y="47"/>
                </a:lnTo>
                <a:moveTo>
                  <a:pt x="18" y="96"/>
                </a:moveTo>
                <a:lnTo>
                  <a:pt x="18" y="138"/>
                </a:lnTo>
                <a:moveTo>
                  <a:pt x="19" y="88"/>
                </a:moveTo>
                <a:lnTo>
                  <a:pt x="19" y="64"/>
                </a:lnTo>
                <a:moveTo>
                  <a:pt x="30" y="262"/>
                </a:moveTo>
                <a:lnTo>
                  <a:pt x="30" y="266"/>
                </a:lnTo>
                <a:moveTo>
                  <a:pt x="31" y="249"/>
                </a:moveTo>
                <a:lnTo>
                  <a:pt x="31" y="253"/>
                </a:lnTo>
                <a:moveTo>
                  <a:pt x="31" y="277"/>
                </a:moveTo>
                <a:lnTo>
                  <a:pt x="31" y="280"/>
                </a:lnTo>
                <a:moveTo>
                  <a:pt x="42" y="244"/>
                </a:moveTo>
                <a:lnTo>
                  <a:pt x="42" y="285"/>
                </a:lnTo>
                <a:moveTo>
                  <a:pt x="50" y="223"/>
                </a:moveTo>
                <a:lnTo>
                  <a:pt x="50" y="299"/>
                </a:lnTo>
                <a:moveTo>
                  <a:pt x="56" y="217"/>
                </a:moveTo>
                <a:lnTo>
                  <a:pt x="56" y="303"/>
                </a:lnTo>
                <a:moveTo>
                  <a:pt x="89" y="316"/>
                </a:moveTo>
                <a:lnTo>
                  <a:pt x="89" y="243"/>
                </a:lnTo>
                <a:moveTo>
                  <a:pt x="91" y="243"/>
                </a:moveTo>
                <a:lnTo>
                  <a:pt x="91" y="317"/>
                </a:lnTo>
                <a:moveTo>
                  <a:pt x="108" y="64"/>
                </a:moveTo>
                <a:lnTo>
                  <a:pt x="108" y="88"/>
                </a:lnTo>
                <a:moveTo>
                  <a:pt x="109" y="138"/>
                </a:moveTo>
                <a:lnTo>
                  <a:pt x="109" y="96"/>
                </a:lnTo>
                <a:moveTo>
                  <a:pt x="110" y="0"/>
                </a:moveTo>
                <a:lnTo>
                  <a:pt x="110" y="62"/>
                </a:lnTo>
                <a:moveTo>
                  <a:pt x="111" y="5"/>
                </a:moveTo>
                <a:lnTo>
                  <a:pt x="111" y="138"/>
                </a:lnTo>
                <a:moveTo>
                  <a:pt x="161" y="138"/>
                </a:moveTo>
                <a:lnTo>
                  <a:pt x="161" y="5"/>
                </a:lnTo>
                <a:moveTo>
                  <a:pt x="162" y="62"/>
                </a:moveTo>
                <a:lnTo>
                  <a:pt x="162" y="0"/>
                </a:lnTo>
                <a:moveTo>
                  <a:pt x="163" y="96"/>
                </a:moveTo>
                <a:lnTo>
                  <a:pt x="163" y="138"/>
                </a:lnTo>
                <a:moveTo>
                  <a:pt x="164" y="64"/>
                </a:moveTo>
                <a:lnTo>
                  <a:pt x="164" y="88"/>
                </a:lnTo>
                <a:moveTo>
                  <a:pt x="181" y="317"/>
                </a:moveTo>
                <a:lnTo>
                  <a:pt x="181" y="243"/>
                </a:lnTo>
                <a:moveTo>
                  <a:pt x="183" y="243"/>
                </a:moveTo>
                <a:lnTo>
                  <a:pt x="183" y="316"/>
                </a:lnTo>
                <a:moveTo>
                  <a:pt x="216" y="303"/>
                </a:moveTo>
                <a:lnTo>
                  <a:pt x="216" y="217"/>
                </a:lnTo>
                <a:moveTo>
                  <a:pt x="222" y="299"/>
                </a:moveTo>
                <a:lnTo>
                  <a:pt x="222" y="223"/>
                </a:lnTo>
                <a:moveTo>
                  <a:pt x="253" y="88"/>
                </a:moveTo>
                <a:lnTo>
                  <a:pt x="253" y="64"/>
                </a:lnTo>
                <a:moveTo>
                  <a:pt x="18" y="62"/>
                </a:moveTo>
                <a:lnTo>
                  <a:pt x="19" y="64"/>
                </a:lnTo>
                <a:moveTo>
                  <a:pt x="162" y="62"/>
                </a:moveTo>
                <a:lnTo>
                  <a:pt x="164" y="64"/>
                </a:lnTo>
                <a:moveTo>
                  <a:pt x="253" y="96"/>
                </a:moveTo>
                <a:cubicBezTo>
                  <a:pt x="253" y="93"/>
                  <a:pt x="253" y="90"/>
                  <a:pt x="253" y="88"/>
                </a:cubicBezTo>
                <a:moveTo>
                  <a:pt x="109" y="96"/>
                </a:moveTo>
                <a:cubicBezTo>
                  <a:pt x="109" y="93"/>
                  <a:pt x="108" y="90"/>
                  <a:pt x="108" y="88"/>
                </a:cubicBezTo>
                <a:moveTo>
                  <a:pt x="217" y="84"/>
                </a:moveTo>
                <a:cubicBezTo>
                  <a:pt x="217" y="82"/>
                  <a:pt x="217" y="80"/>
                  <a:pt x="217" y="79"/>
                </a:cubicBezTo>
                <a:moveTo>
                  <a:pt x="72" y="84"/>
                </a:moveTo>
                <a:cubicBezTo>
                  <a:pt x="72" y="82"/>
                  <a:pt x="72" y="80"/>
                  <a:pt x="73" y="79"/>
                </a:cubicBezTo>
                <a:moveTo>
                  <a:pt x="102" y="99"/>
                </a:moveTo>
                <a:cubicBezTo>
                  <a:pt x="101" y="96"/>
                  <a:pt x="101" y="94"/>
                  <a:pt x="101" y="91"/>
                </a:cubicBezTo>
                <a:moveTo>
                  <a:pt x="246" y="99"/>
                </a:moveTo>
                <a:cubicBezTo>
                  <a:pt x="246" y="96"/>
                  <a:pt x="246" y="94"/>
                  <a:pt x="246" y="91"/>
                </a:cubicBezTo>
                <a:moveTo>
                  <a:pt x="50" y="223"/>
                </a:moveTo>
                <a:cubicBezTo>
                  <a:pt x="52" y="221"/>
                  <a:pt x="54" y="219"/>
                  <a:pt x="56" y="217"/>
                </a:cubicBezTo>
                <a:moveTo>
                  <a:pt x="19" y="88"/>
                </a:moveTo>
                <a:cubicBezTo>
                  <a:pt x="19" y="90"/>
                  <a:pt x="19" y="93"/>
                  <a:pt x="18" y="96"/>
                </a:cubicBezTo>
                <a:moveTo>
                  <a:pt x="164" y="88"/>
                </a:moveTo>
                <a:cubicBezTo>
                  <a:pt x="164" y="90"/>
                  <a:pt x="163" y="93"/>
                  <a:pt x="163" y="96"/>
                </a:cubicBezTo>
                <a:moveTo>
                  <a:pt x="183" y="243"/>
                </a:moveTo>
                <a:cubicBezTo>
                  <a:pt x="183" y="226"/>
                  <a:pt x="174" y="210"/>
                  <a:pt x="160" y="202"/>
                </a:cubicBezTo>
                <a:cubicBezTo>
                  <a:pt x="145" y="193"/>
                  <a:pt x="127" y="193"/>
                  <a:pt x="112" y="202"/>
                </a:cubicBezTo>
                <a:cubicBezTo>
                  <a:pt x="98" y="210"/>
                  <a:pt x="89" y="226"/>
                  <a:pt x="89" y="243"/>
                </a:cubicBezTo>
                <a:moveTo>
                  <a:pt x="181" y="243"/>
                </a:moveTo>
                <a:cubicBezTo>
                  <a:pt x="181" y="227"/>
                  <a:pt x="173" y="212"/>
                  <a:pt x="159" y="204"/>
                </a:cubicBezTo>
                <a:cubicBezTo>
                  <a:pt x="145" y="196"/>
                  <a:pt x="127" y="196"/>
                  <a:pt x="113" y="204"/>
                </a:cubicBezTo>
                <a:cubicBezTo>
                  <a:pt x="99" y="212"/>
                  <a:pt x="91" y="227"/>
                  <a:pt x="91" y="243"/>
                </a:cubicBezTo>
                <a:moveTo>
                  <a:pt x="176" y="243"/>
                </a:moveTo>
                <a:cubicBezTo>
                  <a:pt x="176" y="220"/>
                  <a:pt x="158" y="202"/>
                  <a:pt x="136" y="202"/>
                </a:cubicBezTo>
                <a:cubicBezTo>
                  <a:pt x="114" y="202"/>
                  <a:pt x="95" y="220"/>
                  <a:pt x="95" y="243"/>
                </a:cubicBezTo>
                <a:cubicBezTo>
                  <a:pt x="95" y="265"/>
                  <a:pt x="114" y="283"/>
                  <a:pt x="136" y="283"/>
                </a:cubicBezTo>
                <a:cubicBezTo>
                  <a:pt x="158" y="283"/>
                  <a:pt x="176" y="265"/>
                  <a:pt x="176" y="243"/>
                </a:cubicBezTo>
                <a:moveTo>
                  <a:pt x="174" y="243"/>
                </a:moveTo>
                <a:cubicBezTo>
                  <a:pt x="174" y="222"/>
                  <a:pt x="157" y="205"/>
                  <a:pt x="136" y="205"/>
                </a:cubicBezTo>
                <a:cubicBezTo>
                  <a:pt x="115" y="205"/>
                  <a:pt x="98" y="222"/>
                  <a:pt x="98" y="243"/>
                </a:cubicBezTo>
                <a:cubicBezTo>
                  <a:pt x="98" y="264"/>
                  <a:pt x="115" y="280"/>
                  <a:pt x="136" y="280"/>
                </a:cubicBezTo>
                <a:cubicBezTo>
                  <a:pt x="157" y="280"/>
                  <a:pt x="174" y="264"/>
                  <a:pt x="174" y="243"/>
                </a:cubicBezTo>
                <a:moveTo>
                  <a:pt x="135" y="280"/>
                </a:moveTo>
                <a:cubicBezTo>
                  <a:pt x="155" y="280"/>
                  <a:pt x="171" y="263"/>
                  <a:pt x="172" y="243"/>
                </a:cubicBezTo>
                <a:cubicBezTo>
                  <a:pt x="172" y="223"/>
                  <a:pt x="156" y="206"/>
                  <a:pt x="136" y="206"/>
                </a:cubicBezTo>
                <a:moveTo>
                  <a:pt x="173" y="243"/>
                </a:moveTo>
                <a:cubicBezTo>
                  <a:pt x="173" y="222"/>
                  <a:pt x="156" y="206"/>
                  <a:pt x="136" y="206"/>
                </a:cubicBezTo>
                <a:cubicBezTo>
                  <a:pt x="115" y="206"/>
                  <a:pt x="99" y="222"/>
                  <a:pt x="99" y="243"/>
                </a:cubicBezTo>
                <a:cubicBezTo>
                  <a:pt x="99" y="263"/>
                  <a:pt x="115" y="280"/>
                  <a:pt x="136" y="280"/>
                </a:cubicBezTo>
                <a:cubicBezTo>
                  <a:pt x="156" y="280"/>
                  <a:pt x="173" y="263"/>
                  <a:pt x="173" y="243"/>
                </a:cubicBezTo>
                <a:moveTo>
                  <a:pt x="104" y="261"/>
                </a:moveTo>
                <a:cubicBezTo>
                  <a:pt x="112" y="275"/>
                  <a:pt x="128" y="281"/>
                  <a:pt x="144" y="277"/>
                </a:cubicBezTo>
                <a:cubicBezTo>
                  <a:pt x="159" y="273"/>
                  <a:pt x="170" y="260"/>
                  <a:pt x="170" y="244"/>
                </a:cubicBezTo>
                <a:cubicBezTo>
                  <a:pt x="171" y="228"/>
                  <a:pt x="160" y="213"/>
                  <a:pt x="145" y="209"/>
                </a:cubicBezTo>
                <a:cubicBezTo>
                  <a:pt x="130" y="204"/>
                  <a:pt x="113" y="210"/>
                  <a:pt x="104" y="224"/>
                </a:cubicBezTo>
                <a:moveTo>
                  <a:pt x="157" y="243"/>
                </a:moveTo>
                <a:cubicBezTo>
                  <a:pt x="157" y="230"/>
                  <a:pt x="147" y="220"/>
                  <a:pt x="135" y="220"/>
                </a:cubicBezTo>
                <a:cubicBezTo>
                  <a:pt x="122" y="220"/>
                  <a:pt x="112" y="230"/>
                  <a:pt x="112" y="243"/>
                </a:cubicBezTo>
                <a:cubicBezTo>
                  <a:pt x="112" y="255"/>
                  <a:pt x="122" y="265"/>
                  <a:pt x="135" y="265"/>
                </a:cubicBezTo>
                <a:cubicBezTo>
                  <a:pt x="147" y="265"/>
                  <a:pt x="157" y="255"/>
                  <a:pt x="157" y="243"/>
                </a:cubicBezTo>
                <a:moveTo>
                  <a:pt x="143" y="243"/>
                </a:moveTo>
                <a:cubicBezTo>
                  <a:pt x="143" y="238"/>
                  <a:pt x="139" y="235"/>
                  <a:pt x="135" y="235"/>
                </a:cubicBezTo>
                <a:cubicBezTo>
                  <a:pt x="130" y="235"/>
                  <a:pt x="126" y="238"/>
                  <a:pt x="126" y="243"/>
                </a:cubicBezTo>
                <a:cubicBezTo>
                  <a:pt x="126" y="247"/>
                  <a:pt x="130" y="251"/>
                  <a:pt x="135" y="251"/>
                </a:cubicBezTo>
                <a:cubicBezTo>
                  <a:pt x="139" y="251"/>
                  <a:pt x="143" y="247"/>
                  <a:pt x="143" y="243"/>
                </a:cubicBezTo>
                <a:moveTo>
                  <a:pt x="42" y="244"/>
                </a:moveTo>
                <a:cubicBezTo>
                  <a:pt x="42" y="243"/>
                  <a:pt x="42" y="242"/>
                  <a:pt x="41" y="241"/>
                </a:cubicBezTo>
                <a:cubicBezTo>
                  <a:pt x="40" y="240"/>
                  <a:pt x="39" y="240"/>
                  <a:pt x="38" y="240"/>
                </a:cubicBezTo>
                <a:moveTo>
                  <a:pt x="38" y="289"/>
                </a:moveTo>
                <a:cubicBezTo>
                  <a:pt x="39" y="289"/>
                  <a:pt x="40" y="289"/>
                  <a:pt x="41" y="288"/>
                </a:cubicBezTo>
                <a:cubicBezTo>
                  <a:pt x="42" y="287"/>
                  <a:pt x="42" y="286"/>
                  <a:pt x="42" y="285"/>
                </a:cubicBezTo>
                <a:moveTo>
                  <a:pt x="35" y="27"/>
                </a:moveTo>
                <a:cubicBezTo>
                  <a:pt x="29" y="31"/>
                  <a:pt x="23" y="36"/>
                  <a:pt x="18" y="41"/>
                </a:cubicBezTo>
                <a:moveTo>
                  <a:pt x="22" y="282"/>
                </a:moveTo>
                <a:cubicBezTo>
                  <a:pt x="28" y="287"/>
                  <a:pt x="34" y="292"/>
                  <a:pt x="40" y="296"/>
                </a:cubicBezTo>
                <a:moveTo>
                  <a:pt x="237" y="293"/>
                </a:moveTo>
                <a:cubicBezTo>
                  <a:pt x="243" y="288"/>
                  <a:pt x="249" y="283"/>
                  <a:pt x="254" y="278"/>
                </a:cubicBezTo>
                <a:moveTo>
                  <a:pt x="249" y="37"/>
                </a:moveTo>
                <a:cubicBezTo>
                  <a:pt x="244" y="32"/>
                  <a:pt x="238" y="27"/>
                  <a:pt x="232" y="23"/>
                </a:cubicBezTo>
                <a:moveTo>
                  <a:pt x="66" y="10"/>
                </a:moveTo>
                <a:cubicBezTo>
                  <a:pt x="55" y="15"/>
                  <a:pt x="45" y="21"/>
                  <a:pt x="36" y="28"/>
                </a:cubicBezTo>
                <a:moveTo>
                  <a:pt x="230" y="24"/>
                </a:moveTo>
                <a:cubicBezTo>
                  <a:pt x="221" y="17"/>
                  <a:pt x="210" y="12"/>
                  <a:pt x="200" y="7"/>
                </a:cubicBezTo>
                <a:moveTo>
                  <a:pt x="206" y="309"/>
                </a:moveTo>
                <a:cubicBezTo>
                  <a:pt x="217" y="304"/>
                  <a:pt x="227" y="298"/>
                  <a:pt x="236" y="291"/>
                </a:cubicBezTo>
                <a:moveTo>
                  <a:pt x="1" y="255"/>
                </a:moveTo>
                <a:cubicBezTo>
                  <a:pt x="8" y="264"/>
                  <a:pt x="15" y="273"/>
                  <a:pt x="24" y="281"/>
                </a:cubicBezTo>
                <a:moveTo>
                  <a:pt x="42" y="295"/>
                </a:moveTo>
                <a:cubicBezTo>
                  <a:pt x="51" y="302"/>
                  <a:pt x="61" y="307"/>
                  <a:pt x="72" y="312"/>
                </a:cubicBezTo>
                <a:moveTo>
                  <a:pt x="101" y="91"/>
                </a:moveTo>
                <a:cubicBezTo>
                  <a:pt x="93" y="84"/>
                  <a:pt x="83" y="80"/>
                  <a:pt x="73" y="79"/>
                </a:cubicBezTo>
                <a:moveTo>
                  <a:pt x="55" y="79"/>
                </a:moveTo>
                <a:cubicBezTo>
                  <a:pt x="44" y="80"/>
                  <a:pt x="34" y="84"/>
                  <a:pt x="26" y="91"/>
                </a:cubicBezTo>
                <a:moveTo>
                  <a:pt x="102" y="99"/>
                </a:moveTo>
                <a:cubicBezTo>
                  <a:pt x="94" y="91"/>
                  <a:pt x="83" y="86"/>
                  <a:pt x="72" y="84"/>
                </a:cubicBezTo>
                <a:moveTo>
                  <a:pt x="55" y="84"/>
                </a:moveTo>
                <a:cubicBezTo>
                  <a:pt x="44" y="86"/>
                  <a:pt x="34" y="91"/>
                  <a:pt x="26" y="99"/>
                </a:cubicBezTo>
                <a:moveTo>
                  <a:pt x="16" y="138"/>
                </a:moveTo>
                <a:cubicBezTo>
                  <a:pt x="16" y="155"/>
                  <a:pt x="25" y="170"/>
                  <a:pt x="40" y="179"/>
                </a:cubicBezTo>
                <a:cubicBezTo>
                  <a:pt x="55" y="187"/>
                  <a:pt x="73" y="187"/>
                  <a:pt x="87" y="179"/>
                </a:cubicBezTo>
                <a:cubicBezTo>
                  <a:pt x="102" y="170"/>
                  <a:pt x="111" y="155"/>
                  <a:pt x="111" y="138"/>
                </a:cubicBezTo>
                <a:moveTo>
                  <a:pt x="18" y="138"/>
                </a:moveTo>
                <a:cubicBezTo>
                  <a:pt x="18" y="154"/>
                  <a:pt x="27" y="169"/>
                  <a:pt x="41" y="177"/>
                </a:cubicBezTo>
                <a:cubicBezTo>
                  <a:pt x="55" y="185"/>
                  <a:pt x="72" y="185"/>
                  <a:pt x="86" y="177"/>
                </a:cubicBezTo>
                <a:cubicBezTo>
                  <a:pt x="100" y="169"/>
                  <a:pt x="109" y="154"/>
                  <a:pt x="109" y="138"/>
                </a:cubicBezTo>
                <a:moveTo>
                  <a:pt x="104" y="138"/>
                </a:moveTo>
                <a:cubicBezTo>
                  <a:pt x="104" y="116"/>
                  <a:pt x="86" y="97"/>
                  <a:pt x="64" y="97"/>
                </a:cubicBezTo>
                <a:cubicBezTo>
                  <a:pt x="41" y="97"/>
                  <a:pt x="23" y="116"/>
                  <a:pt x="23" y="138"/>
                </a:cubicBezTo>
                <a:cubicBezTo>
                  <a:pt x="23" y="160"/>
                  <a:pt x="41" y="179"/>
                  <a:pt x="64" y="179"/>
                </a:cubicBezTo>
                <a:cubicBezTo>
                  <a:pt x="86" y="179"/>
                  <a:pt x="104" y="160"/>
                  <a:pt x="104" y="138"/>
                </a:cubicBezTo>
                <a:moveTo>
                  <a:pt x="101" y="138"/>
                </a:moveTo>
                <a:cubicBezTo>
                  <a:pt x="101" y="117"/>
                  <a:pt x="84" y="100"/>
                  <a:pt x="64" y="100"/>
                </a:cubicBezTo>
                <a:cubicBezTo>
                  <a:pt x="43" y="100"/>
                  <a:pt x="26" y="117"/>
                  <a:pt x="26" y="138"/>
                </a:cubicBezTo>
                <a:cubicBezTo>
                  <a:pt x="26" y="159"/>
                  <a:pt x="43" y="176"/>
                  <a:pt x="64" y="176"/>
                </a:cubicBezTo>
                <a:cubicBezTo>
                  <a:pt x="84" y="176"/>
                  <a:pt x="101" y="159"/>
                  <a:pt x="101" y="138"/>
                </a:cubicBezTo>
                <a:moveTo>
                  <a:pt x="28" y="128"/>
                </a:moveTo>
                <a:cubicBezTo>
                  <a:pt x="23" y="147"/>
                  <a:pt x="35" y="167"/>
                  <a:pt x="54" y="172"/>
                </a:cubicBezTo>
                <a:cubicBezTo>
                  <a:pt x="74" y="178"/>
                  <a:pt x="94" y="166"/>
                  <a:pt x="100" y="147"/>
                </a:cubicBezTo>
                <a:moveTo>
                  <a:pt x="101" y="138"/>
                </a:moveTo>
                <a:cubicBezTo>
                  <a:pt x="101" y="118"/>
                  <a:pt x="84" y="101"/>
                  <a:pt x="64" y="101"/>
                </a:cubicBezTo>
                <a:cubicBezTo>
                  <a:pt x="43" y="101"/>
                  <a:pt x="27" y="118"/>
                  <a:pt x="27" y="138"/>
                </a:cubicBezTo>
                <a:cubicBezTo>
                  <a:pt x="27" y="158"/>
                  <a:pt x="43" y="175"/>
                  <a:pt x="64" y="175"/>
                </a:cubicBezTo>
                <a:cubicBezTo>
                  <a:pt x="84" y="175"/>
                  <a:pt x="101" y="158"/>
                  <a:pt x="101" y="138"/>
                </a:cubicBezTo>
                <a:moveTo>
                  <a:pt x="64" y="101"/>
                </a:moveTo>
                <a:cubicBezTo>
                  <a:pt x="46" y="101"/>
                  <a:pt x="31" y="114"/>
                  <a:pt x="29" y="131"/>
                </a:cubicBezTo>
                <a:cubicBezTo>
                  <a:pt x="26" y="149"/>
                  <a:pt x="36" y="165"/>
                  <a:pt x="53" y="171"/>
                </a:cubicBezTo>
                <a:cubicBezTo>
                  <a:pt x="70" y="176"/>
                  <a:pt x="88" y="168"/>
                  <a:pt x="96" y="153"/>
                </a:cubicBezTo>
                <a:cubicBezTo>
                  <a:pt x="104" y="137"/>
                  <a:pt x="99" y="118"/>
                  <a:pt x="85" y="107"/>
                </a:cubicBezTo>
                <a:moveTo>
                  <a:pt x="87" y="137"/>
                </a:moveTo>
                <a:cubicBezTo>
                  <a:pt x="87" y="124"/>
                  <a:pt x="76" y="114"/>
                  <a:pt x="64" y="114"/>
                </a:cubicBezTo>
                <a:cubicBezTo>
                  <a:pt x="52" y="114"/>
                  <a:pt x="42" y="124"/>
                  <a:pt x="42" y="137"/>
                </a:cubicBezTo>
                <a:cubicBezTo>
                  <a:pt x="42" y="149"/>
                  <a:pt x="52" y="159"/>
                  <a:pt x="64" y="159"/>
                </a:cubicBezTo>
                <a:cubicBezTo>
                  <a:pt x="76" y="159"/>
                  <a:pt x="87" y="149"/>
                  <a:pt x="87" y="137"/>
                </a:cubicBezTo>
                <a:moveTo>
                  <a:pt x="72" y="137"/>
                </a:moveTo>
                <a:cubicBezTo>
                  <a:pt x="72" y="132"/>
                  <a:pt x="68" y="129"/>
                  <a:pt x="64" y="129"/>
                </a:cubicBezTo>
                <a:cubicBezTo>
                  <a:pt x="60" y="129"/>
                  <a:pt x="56" y="132"/>
                  <a:pt x="56" y="137"/>
                </a:cubicBezTo>
                <a:cubicBezTo>
                  <a:pt x="56" y="141"/>
                  <a:pt x="60" y="145"/>
                  <a:pt x="64" y="145"/>
                </a:cubicBezTo>
                <a:cubicBezTo>
                  <a:pt x="68" y="145"/>
                  <a:pt x="72" y="141"/>
                  <a:pt x="72" y="137"/>
                </a:cubicBezTo>
                <a:moveTo>
                  <a:pt x="199" y="79"/>
                </a:moveTo>
                <a:cubicBezTo>
                  <a:pt x="189" y="80"/>
                  <a:pt x="179" y="84"/>
                  <a:pt x="171" y="91"/>
                </a:cubicBezTo>
                <a:moveTo>
                  <a:pt x="246" y="91"/>
                </a:moveTo>
                <a:cubicBezTo>
                  <a:pt x="237" y="84"/>
                  <a:pt x="228" y="80"/>
                  <a:pt x="217" y="79"/>
                </a:cubicBezTo>
                <a:moveTo>
                  <a:pt x="246" y="99"/>
                </a:moveTo>
                <a:cubicBezTo>
                  <a:pt x="238" y="91"/>
                  <a:pt x="228" y="86"/>
                  <a:pt x="217" y="84"/>
                </a:cubicBezTo>
                <a:moveTo>
                  <a:pt x="200" y="84"/>
                </a:moveTo>
                <a:cubicBezTo>
                  <a:pt x="189" y="86"/>
                  <a:pt x="178" y="91"/>
                  <a:pt x="170" y="99"/>
                </a:cubicBezTo>
                <a:moveTo>
                  <a:pt x="161" y="138"/>
                </a:moveTo>
                <a:cubicBezTo>
                  <a:pt x="161" y="155"/>
                  <a:pt x="170" y="170"/>
                  <a:pt x="185" y="179"/>
                </a:cubicBezTo>
                <a:cubicBezTo>
                  <a:pt x="199" y="187"/>
                  <a:pt x="217" y="187"/>
                  <a:pt x="232" y="179"/>
                </a:cubicBezTo>
                <a:cubicBezTo>
                  <a:pt x="246" y="170"/>
                  <a:pt x="255" y="155"/>
                  <a:pt x="255" y="138"/>
                </a:cubicBezTo>
                <a:moveTo>
                  <a:pt x="163" y="138"/>
                </a:moveTo>
                <a:cubicBezTo>
                  <a:pt x="163" y="154"/>
                  <a:pt x="172" y="169"/>
                  <a:pt x="186" y="177"/>
                </a:cubicBezTo>
                <a:cubicBezTo>
                  <a:pt x="200" y="185"/>
                  <a:pt x="217" y="185"/>
                  <a:pt x="231" y="177"/>
                </a:cubicBezTo>
                <a:cubicBezTo>
                  <a:pt x="245" y="169"/>
                  <a:pt x="253" y="154"/>
                  <a:pt x="253" y="138"/>
                </a:cubicBezTo>
                <a:moveTo>
                  <a:pt x="249" y="138"/>
                </a:moveTo>
                <a:cubicBezTo>
                  <a:pt x="249" y="116"/>
                  <a:pt x="231" y="97"/>
                  <a:pt x="208" y="97"/>
                </a:cubicBezTo>
                <a:cubicBezTo>
                  <a:pt x="186" y="97"/>
                  <a:pt x="168" y="116"/>
                  <a:pt x="168" y="138"/>
                </a:cubicBezTo>
                <a:cubicBezTo>
                  <a:pt x="168" y="160"/>
                  <a:pt x="186" y="179"/>
                  <a:pt x="208" y="179"/>
                </a:cubicBezTo>
                <a:cubicBezTo>
                  <a:pt x="231" y="179"/>
                  <a:pt x="249" y="160"/>
                  <a:pt x="249" y="138"/>
                </a:cubicBezTo>
                <a:moveTo>
                  <a:pt x="246" y="138"/>
                </a:moveTo>
                <a:cubicBezTo>
                  <a:pt x="246" y="117"/>
                  <a:pt x="229" y="100"/>
                  <a:pt x="208" y="100"/>
                </a:cubicBezTo>
                <a:cubicBezTo>
                  <a:pt x="187" y="100"/>
                  <a:pt x="171" y="117"/>
                  <a:pt x="171" y="138"/>
                </a:cubicBezTo>
                <a:cubicBezTo>
                  <a:pt x="171" y="159"/>
                  <a:pt x="187" y="176"/>
                  <a:pt x="208" y="176"/>
                </a:cubicBezTo>
                <a:cubicBezTo>
                  <a:pt x="229" y="176"/>
                  <a:pt x="246" y="159"/>
                  <a:pt x="246" y="138"/>
                </a:cubicBezTo>
                <a:moveTo>
                  <a:pt x="244" y="129"/>
                </a:moveTo>
                <a:cubicBezTo>
                  <a:pt x="238" y="109"/>
                  <a:pt x="218" y="98"/>
                  <a:pt x="199" y="104"/>
                </a:cubicBezTo>
                <a:cubicBezTo>
                  <a:pt x="179" y="109"/>
                  <a:pt x="168" y="129"/>
                  <a:pt x="173" y="149"/>
                </a:cubicBezTo>
                <a:moveTo>
                  <a:pt x="245" y="138"/>
                </a:moveTo>
                <a:cubicBezTo>
                  <a:pt x="245" y="118"/>
                  <a:pt x="229" y="101"/>
                  <a:pt x="208" y="101"/>
                </a:cubicBezTo>
                <a:cubicBezTo>
                  <a:pt x="188" y="101"/>
                  <a:pt x="171" y="118"/>
                  <a:pt x="171" y="138"/>
                </a:cubicBezTo>
                <a:cubicBezTo>
                  <a:pt x="171" y="158"/>
                  <a:pt x="188" y="175"/>
                  <a:pt x="208" y="175"/>
                </a:cubicBezTo>
                <a:cubicBezTo>
                  <a:pt x="229" y="175"/>
                  <a:pt x="245" y="158"/>
                  <a:pt x="245" y="138"/>
                </a:cubicBezTo>
                <a:moveTo>
                  <a:pt x="229" y="169"/>
                </a:moveTo>
                <a:cubicBezTo>
                  <a:pt x="243" y="159"/>
                  <a:pt x="249" y="140"/>
                  <a:pt x="241" y="124"/>
                </a:cubicBezTo>
                <a:cubicBezTo>
                  <a:pt x="233" y="108"/>
                  <a:pt x="215" y="100"/>
                  <a:pt x="198" y="105"/>
                </a:cubicBezTo>
                <a:cubicBezTo>
                  <a:pt x="181" y="110"/>
                  <a:pt x="171" y="127"/>
                  <a:pt x="173" y="144"/>
                </a:cubicBezTo>
                <a:cubicBezTo>
                  <a:pt x="176" y="162"/>
                  <a:pt x="191" y="175"/>
                  <a:pt x="208" y="175"/>
                </a:cubicBezTo>
                <a:moveTo>
                  <a:pt x="231" y="139"/>
                </a:moveTo>
                <a:cubicBezTo>
                  <a:pt x="231" y="127"/>
                  <a:pt x="221" y="117"/>
                  <a:pt x="209" y="117"/>
                </a:cubicBezTo>
                <a:cubicBezTo>
                  <a:pt x="196" y="117"/>
                  <a:pt x="186" y="127"/>
                  <a:pt x="186" y="139"/>
                </a:cubicBezTo>
                <a:cubicBezTo>
                  <a:pt x="186" y="152"/>
                  <a:pt x="196" y="162"/>
                  <a:pt x="209" y="162"/>
                </a:cubicBezTo>
                <a:cubicBezTo>
                  <a:pt x="221" y="162"/>
                  <a:pt x="231" y="152"/>
                  <a:pt x="231" y="139"/>
                </a:cubicBezTo>
                <a:moveTo>
                  <a:pt x="217" y="139"/>
                </a:moveTo>
                <a:cubicBezTo>
                  <a:pt x="217" y="135"/>
                  <a:pt x="213" y="131"/>
                  <a:pt x="209" y="131"/>
                </a:cubicBezTo>
                <a:cubicBezTo>
                  <a:pt x="204" y="131"/>
                  <a:pt x="201" y="135"/>
                  <a:pt x="201" y="139"/>
                </a:cubicBezTo>
                <a:cubicBezTo>
                  <a:pt x="201" y="144"/>
                  <a:pt x="204" y="147"/>
                  <a:pt x="209" y="147"/>
                </a:cubicBezTo>
                <a:cubicBezTo>
                  <a:pt x="213" y="147"/>
                  <a:pt x="217" y="144"/>
                  <a:pt x="217" y="139"/>
                </a:cubicBezTo>
                <a:moveTo>
                  <a:pt x="216" y="217"/>
                </a:moveTo>
                <a:cubicBezTo>
                  <a:pt x="218" y="219"/>
                  <a:pt x="220" y="221"/>
                  <a:pt x="222" y="223"/>
                </a:cubicBezTo>
                <a:moveTo>
                  <a:pt x="84" y="14"/>
                </a:moveTo>
                <a:cubicBezTo>
                  <a:pt x="85" y="14"/>
                  <a:pt x="87" y="14"/>
                  <a:pt x="87" y="13"/>
                </a:cubicBezTo>
                <a:cubicBezTo>
                  <a:pt x="88" y="12"/>
                  <a:pt x="89" y="11"/>
                  <a:pt x="89" y="10"/>
                </a:cubicBezTo>
                <a:moveTo>
                  <a:pt x="179" y="10"/>
                </a:moveTo>
                <a:cubicBezTo>
                  <a:pt x="179" y="11"/>
                  <a:pt x="180" y="12"/>
                  <a:pt x="181" y="13"/>
                </a:cubicBezTo>
                <a:cubicBezTo>
                  <a:pt x="181" y="14"/>
                  <a:pt x="183" y="14"/>
                  <a:pt x="184" y="14"/>
                </a:cubicBezTo>
                <a:moveTo>
                  <a:pt x="26" y="91"/>
                </a:moveTo>
                <a:cubicBezTo>
                  <a:pt x="26" y="94"/>
                  <a:pt x="26" y="96"/>
                  <a:pt x="26" y="99"/>
                </a:cubicBezTo>
                <a:moveTo>
                  <a:pt x="171" y="91"/>
                </a:moveTo>
                <a:cubicBezTo>
                  <a:pt x="171" y="94"/>
                  <a:pt x="170" y="96"/>
                  <a:pt x="170" y="99"/>
                </a:cubicBezTo>
                <a:moveTo>
                  <a:pt x="55" y="79"/>
                </a:moveTo>
                <a:cubicBezTo>
                  <a:pt x="55" y="80"/>
                  <a:pt x="55" y="82"/>
                  <a:pt x="55" y="84"/>
                </a:cubicBezTo>
                <a:moveTo>
                  <a:pt x="199" y="79"/>
                </a:moveTo>
                <a:cubicBezTo>
                  <a:pt x="199" y="80"/>
                  <a:pt x="200" y="82"/>
                  <a:pt x="200" y="84"/>
                </a:cubicBezTo>
                <a:moveTo>
                  <a:pt x="33" y="23"/>
                </a:moveTo>
                <a:lnTo>
                  <a:pt x="36" y="28"/>
                </a:lnTo>
                <a:moveTo>
                  <a:pt x="19" y="43"/>
                </a:moveTo>
                <a:lnTo>
                  <a:pt x="16" y="38"/>
                </a:lnTo>
                <a:moveTo>
                  <a:pt x="20" y="285"/>
                </a:moveTo>
                <a:lnTo>
                  <a:pt x="24" y="281"/>
                </a:lnTo>
                <a:moveTo>
                  <a:pt x="42" y="295"/>
                </a:moveTo>
                <a:lnTo>
                  <a:pt x="37" y="299"/>
                </a:lnTo>
                <a:moveTo>
                  <a:pt x="239" y="296"/>
                </a:moveTo>
                <a:lnTo>
                  <a:pt x="236" y="291"/>
                </a:lnTo>
                <a:moveTo>
                  <a:pt x="252" y="35"/>
                </a:moveTo>
                <a:lnTo>
                  <a:pt x="248" y="38"/>
                </a:lnTo>
                <a:moveTo>
                  <a:pt x="230" y="24"/>
                </a:moveTo>
                <a:lnTo>
                  <a:pt x="235" y="20"/>
                </a:lnTo>
                <a:moveTo>
                  <a:pt x="256" y="281"/>
                </a:moveTo>
                <a:lnTo>
                  <a:pt x="253" y="276"/>
                </a:lnTo>
                <a:moveTo>
                  <a:pt x="36" y="28"/>
                </a:moveTo>
                <a:lnTo>
                  <a:pt x="33" y="23"/>
                </a:lnTo>
                <a:moveTo>
                  <a:pt x="16" y="38"/>
                </a:moveTo>
                <a:lnTo>
                  <a:pt x="19" y="43"/>
                </a:lnTo>
                <a:moveTo>
                  <a:pt x="24" y="281"/>
                </a:moveTo>
                <a:lnTo>
                  <a:pt x="19" y="284"/>
                </a:lnTo>
                <a:moveTo>
                  <a:pt x="37" y="299"/>
                </a:moveTo>
                <a:lnTo>
                  <a:pt x="42" y="295"/>
                </a:lnTo>
                <a:moveTo>
                  <a:pt x="248" y="38"/>
                </a:moveTo>
                <a:lnTo>
                  <a:pt x="252" y="35"/>
                </a:lnTo>
                <a:moveTo>
                  <a:pt x="235" y="20"/>
                </a:moveTo>
                <a:lnTo>
                  <a:pt x="230" y="24"/>
                </a:lnTo>
                <a:moveTo>
                  <a:pt x="239" y="296"/>
                </a:moveTo>
                <a:lnTo>
                  <a:pt x="236" y="291"/>
                </a:lnTo>
                <a:moveTo>
                  <a:pt x="246" y="91"/>
                </a:moveTo>
                <a:cubicBezTo>
                  <a:pt x="246" y="92"/>
                  <a:pt x="247" y="92"/>
                  <a:pt x="248" y="92"/>
                </a:cubicBezTo>
                <a:cubicBezTo>
                  <a:pt x="249" y="92"/>
                  <a:pt x="249" y="92"/>
                  <a:pt x="250" y="92"/>
                </a:cubicBezTo>
                <a:cubicBezTo>
                  <a:pt x="251" y="91"/>
                  <a:pt x="252" y="91"/>
                  <a:pt x="252" y="90"/>
                </a:cubicBezTo>
                <a:cubicBezTo>
                  <a:pt x="252" y="89"/>
                  <a:pt x="253" y="89"/>
                  <a:pt x="253" y="88"/>
                </a:cubicBezTo>
                <a:moveTo>
                  <a:pt x="164" y="88"/>
                </a:moveTo>
                <a:cubicBezTo>
                  <a:pt x="164" y="89"/>
                  <a:pt x="164" y="89"/>
                  <a:pt x="165" y="90"/>
                </a:cubicBezTo>
                <a:cubicBezTo>
                  <a:pt x="165" y="91"/>
                  <a:pt x="166" y="91"/>
                  <a:pt x="166" y="92"/>
                </a:cubicBezTo>
                <a:cubicBezTo>
                  <a:pt x="167" y="92"/>
                  <a:pt x="168" y="92"/>
                  <a:pt x="169" y="92"/>
                </a:cubicBezTo>
                <a:cubicBezTo>
                  <a:pt x="169" y="92"/>
                  <a:pt x="170" y="92"/>
                  <a:pt x="171" y="91"/>
                </a:cubicBezTo>
                <a:moveTo>
                  <a:pt x="253" y="96"/>
                </a:moveTo>
                <a:cubicBezTo>
                  <a:pt x="253" y="97"/>
                  <a:pt x="253" y="97"/>
                  <a:pt x="253" y="98"/>
                </a:cubicBezTo>
                <a:cubicBezTo>
                  <a:pt x="252" y="99"/>
                  <a:pt x="252" y="99"/>
                  <a:pt x="251" y="100"/>
                </a:cubicBezTo>
                <a:cubicBezTo>
                  <a:pt x="250" y="100"/>
                  <a:pt x="249" y="100"/>
                  <a:pt x="248" y="100"/>
                </a:cubicBezTo>
                <a:cubicBezTo>
                  <a:pt x="248" y="100"/>
                  <a:pt x="247" y="99"/>
                  <a:pt x="246" y="99"/>
                </a:cubicBezTo>
                <a:moveTo>
                  <a:pt x="170" y="99"/>
                </a:moveTo>
                <a:cubicBezTo>
                  <a:pt x="170" y="99"/>
                  <a:pt x="169" y="100"/>
                  <a:pt x="168" y="100"/>
                </a:cubicBezTo>
                <a:cubicBezTo>
                  <a:pt x="167" y="100"/>
                  <a:pt x="166" y="100"/>
                  <a:pt x="166" y="100"/>
                </a:cubicBezTo>
                <a:cubicBezTo>
                  <a:pt x="165" y="99"/>
                  <a:pt x="164" y="99"/>
                  <a:pt x="164" y="98"/>
                </a:cubicBezTo>
                <a:cubicBezTo>
                  <a:pt x="163" y="97"/>
                  <a:pt x="163" y="97"/>
                  <a:pt x="163" y="96"/>
                </a:cubicBezTo>
                <a:moveTo>
                  <a:pt x="101" y="91"/>
                </a:moveTo>
                <a:cubicBezTo>
                  <a:pt x="102" y="92"/>
                  <a:pt x="102" y="92"/>
                  <a:pt x="103" y="92"/>
                </a:cubicBezTo>
                <a:cubicBezTo>
                  <a:pt x="104" y="92"/>
                  <a:pt x="105" y="92"/>
                  <a:pt x="106" y="92"/>
                </a:cubicBezTo>
                <a:cubicBezTo>
                  <a:pt x="106" y="91"/>
                  <a:pt x="107" y="91"/>
                  <a:pt x="107" y="90"/>
                </a:cubicBezTo>
                <a:cubicBezTo>
                  <a:pt x="108" y="89"/>
                  <a:pt x="108" y="89"/>
                  <a:pt x="108" y="88"/>
                </a:cubicBezTo>
                <a:moveTo>
                  <a:pt x="19" y="88"/>
                </a:moveTo>
                <a:cubicBezTo>
                  <a:pt x="19" y="89"/>
                  <a:pt x="19" y="89"/>
                  <a:pt x="20" y="90"/>
                </a:cubicBezTo>
                <a:cubicBezTo>
                  <a:pt x="20" y="91"/>
                  <a:pt x="21" y="91"/>
                  <a:pt x="22" y="92"/>
                </a:cubicBezTo>
                <a:cubicBezTo>
                  <a:pt x="22" y="92"/>
                  <a:pt x="23" y="92"/>
                  <a:pt x="24" y="92"/>
                </a:cubicBezTo>
                <a:cubicBezTo>
                  <a:pt x="25" y="92"/>
                  <a:pt x="26" y="92"/>
                  <a:pt x="26" y="91"/>
                </a:cubicBezTo>
                <a:moveTo>
                  <a:pt x="109" y="96"/>
                </a:moveTo>
                <a:cubicBezTo>
                  <a:pt x="109" y="97"/>
                  <a:pt x="109" y="97"/>
                  <a:pt x="108" y="98"/>
                </a:cubicBezTo>
                <a:cubicBezTo>
                  <a:pt x="108" y="99"/>
                  <a:pt x="107" y="99"/>
                  <a:pt x="106" y="100"/>
                </a:cubicBezTo>
                <a:cubicBezTo>
                  <a:pt x="105" y="100"/>
                  <a:pt x="105" y="100"/>
                  <a:pt x="104" y="100"/>
                </a:cubicBezTo>
                <a:cubicBezTo>
                  <a:pt x="103" y="100"/>
                  <a:pt x="102" y="99"/>
                  <a:pt x="102" y="99"/>
                </a:cubicBezTo>
                <a:moveTo>
                  <a:pt x="26" y="99"/>
                </a:moveTo>
                <a:cubicBezTo>
                  <a:pt x="25" y="99"/>
                  <a:pt x="24" y="100"/>
                  <a:pt x="24" y="100"/>
                </a:cubicBezTo>
                <a:cubicBezTo>
                  <a:pt x="23" y="100"/>
                  <a:pt x="22" y="100"/>
                  <a:pt x="21" y="100"/>
                </a:cubicBezTo>
                <a:cubicBezTo>
                  <a:pt x="20" y="99"/>
                  <a:pt x="20" y="99"/>
                  <a:pt x="19" y="98"/>
                </a:cubicBezTo>
                <a:cubicBezTo>
                  <a:pt x="19" y="97"/>
                  <a:pt x="18" y="97"/>
                  <a:pt x="18" y="96"/>
                </a:cubicBezTo>
                <a:moveTo>
                  <a:pt x="16" y="50"/>
                </a:moveTo>
                <a:cubicBezTo>
                  <a:pt x="16" y="49"/>
                  <a:pt x="16" y="49"/>
                  <a:pt x="16" y="48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2" name="path 1702"/>
          <p:cNvSpPr/>
          <p:nvPr/>
        </p:nvSpPr>
        <p:spPr>
          <a:xfrm>
            <a:off x="4598615" y="5809561"/>
            <a:ext cx="173824" cy="173824"/>
          </a:xfrm>
          <a:custGeom>
            <a:avLst/>
            <a:gdLst/>
            <a:ahLst/>
            <a:cxnLst/>
            <a:rect l="0" t="0" r="0" b="0"/>
            <a:pathLst>
              <a:path w="273" h="273">
                <a:moveTo>
                  <a:pt x="270" y="3"/>
                </a:moveTo>
                <a:cubicBezTo>
                  <a:pt x="199" y="3"/>
                  <a:pt x="131" y="31"/>
                  <a:pt x="81" y="81"/>
                </a:cubicBezTo>
                <a:cubicBezTo>
                  <a:pt x="31" y="131"/>
                  <a:pt x="3" y="199"/>
                  <a:pt x="3" y="270"/>
                </a:cubicBez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4" name="textbox 1704"/>
          <p:cNvSpPr/>
          <p:nvPr/>
        </p:nvSpPr>
        <p:spPr>
          <a:xfrm>
            <a:off x="3746624" y="6083234"/>
            <a:ext cx="535940" cy="1016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7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6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PARALLELCAN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1706" name="path 1706"/>
          <p:cNvSpPr/>
          <p:nvPr/>
        </p:nvSpPr>
        <p:spPr>
          <a:xfrm>
            <a:off x="2649601" y="2466874"/>
            <a:ext cx="171843" cy="171831"/>
          </a:xfrm>
          <a:custGeom>
            <a:avLst/>
            <a:gdLst/>
            <a:ahLst/>
            <a:cxnLst/>
            <a:rect l="0" t="0" r="0" b="0"/>
            <a:pathLst>
              <a:path w="270" h="270">
                <a:moveTo>
                  <a:pt x="57" y="28"/>
                </a:moveTo>
                <a:lnTo>
                  <a:pt x="57" y="91"/>
                </a:lnTo>
                <a:moveTo>
                  <a:pt x="57" y="178"/>
                </a:moveTo>
                <a:lnTo>
                  <a:pt x="57" y="242"/>
                </a:lnTo>
                <a:moveTo>
                  <a:pt x="86" y="27"/>
                </a:moveTo>
                <a:lnTo>
                  <a:pt x="86" y="53"/>
                </a:lnTo>
                <a:moveTo>
                  <a:pt x="86" y="217"/>
                </a:moveTo>
                <a:lnTo>
                  <a:pt x="86" y="242"/>
                </a:lnTo>
                <a:moveTo>
                  <a:pt x="124" y="125"/>
                </a:moveTo>
                <a:lnTo>
                  <a:pt x="124" y="144"/>
                </a:lnTo>
                <a:moveTo>
                  <a:pt x="184" y="27"/>
                </a:moveTo>
                <a:lnTo>
                  <a:pt x="184" y="53"/>
                </a:lnTo>
                <a:moveTo>
                  <a:pt x="184" y="217"/>
                </a:moveTo>
                <a:lnTo>
                  <a:pt x="184" y="242"/>
                </a:lnTo>
                <a:moveTo>
                  <a:pt x="213" y="242"/>
                </a:moveTo>
                <a:lnTo>
                  <a:pt x="213" y="178"/>
                </a:lnTo>
                <a:moveTo>
                  <a:pt x="213" y="91"/>
                </a:moveTo>
                <a:lnTo>
                  <a:pt x="213" y="28"/>
                </a:lnTo>
                <a:moveTo>
                  <a:pt x="216" y="78"/>
                </a:moveTo>
                <a:lnTo>
                  <a:pt x="216" y="91"/>
                </a:lnTo>
                <a:moveTo>
                  <a:pt x="216" y="178"/>
                </a:moveTo>
                <a:lnTo>
                  <a:pt x="216" y="192"/>
                </a:lnTo>
                <a:moveTo>
                  <a:pt x="156" y="88"/>
                </a:moveTo>
                <a:lnTo>
                  <a:pt x="149" y="100"/>
                </a:lnTo>
                <a:moveTo>
                  <a:pt x="112" y="165"/>
                </a:moveTo>
                <a:lnTo>
                  <a:pt x="105" y="177"/>
                </a:lnTo>
                <a:moveTo>
                  <a:pt x="113" y="182"/>
                </a:moveTo>
                <a:lnTo>
                  <a:pt x="120" y="170"/>
                </a:lnTo>
                <a:moveTo>
                  <a:pt x="158" y="105"/>
                </a:moveTo>
                <a:lnTo>
                  <a:pt x="165" y="93"/>
                </a:lnTo>
                <a:moveTo>
                  <a:pt x="105" y="93"/>
                </a:moveTo>
                <a:lnTo>
                  <a:pt x="112" y="105"/>
                </a:lnTo>
                <a:moveTo>
                  <a:pt x="149" y="170"/>
                </a:moveTo>
                <a:lnTo>
                  <a:pt x="156" y="182"/>
                </a:lnTo>
                <a:moveTo>
                  <a:pt x="165" y="177"/>
                </a:moveTo>
                <a:lnTo>
                  <a:pt x="158" y="165"/>
                </a:lnTo>
                <a:moveTo>
                  <a:pt x="120" y="100"/>
                </a:moveTo>
                <a:lnTo>
                  <a:pt x="113" y="88"/>
                </a:lnTo>
                <a:moveTo>
                  <a:pt x="89" y="245"/>
                </a:moveTo>
                <a:lnTo>
                  <a:pt x="181" y="245"/>
                </a:lnTo>
                <a:moveTo>
                  <a:pt x="86" y="217"/>
                </a:moveTo>
                <a:lnTo>
                  <a:pt x="184" y="217"/>
                </a:lnTo>
                <a:moveTo>
                  <a:pt x="213" y="192"/>
                </a:moveTo>
                <a:lnTo>
                  <a:pt x="216" y="192"/>
                </a:lnTo>
                <a:moveTo>
                  <a:pt x="216" y="189"/>
                </a:moveTo>
                <a:lnTo>
                  <a:pt x="213" y="189"/>
                </a:lnTo>
                <a:moveTo>
                  <a:pt x="216" y="189"/>
                </a:moveTo>
                <a:lnTo>
                  <a:pt x="213" y="189"/>
                </a:lnTo>
                <a:moveTo>
                  <a:pt x="109" y="186"/>
                </a:moveTo>
                <a:lnTo>
                  <a:pt x="161" y="186"/>
                </a:lnTo>
                <a:moveTo>
                  <a:pt x="216" y="185"/>
                </a:moveTo>
                <a:lnTo>
                  <a:pt x="213" y="185"/>
                </a:lnTo>
                <a:moveTo>
                  <a:pt x="216" y="183"/>
                </a:moveTo>
                <a:lnTo>
                  <a:pt x="213" y="183"/>
                </a:lnTo>
                <a:moveTo>
                  <a:pt x="216" y="175"/>
                </a:moveTo>
                <a:lnTo>
                  <a:pt x="213" y="175"/>
                </a:lnTo>
                <a:moveTo>
                  <a:pt x="216" y="174"/>
                </a:moveTo>
                <a:lnTo>
                  <a:pt x="213" y="174"/>
                </a:lnTo>
                <a:moveTo>
                  <a:pt x="217" y="173"/>
                </a:moveTo>
                <a:lnTo>
                  <a:pt x="214" y="173"/>
                </a:lnTo>
                <a:moveTo>
                  <a:pt x="217" y="172"/>
                </a:moveTo>
                <a:lnTo>
                  <a:pt x="214" y="172"/>
                </a:lnTo>
                <a:moveTo>
                  <a:pt x="217" y="170"/>
                </a:moveTo>
                <a:lnTo>
                  <a:pt x="214" y="170"/>
                </a:lnTo>
                <a:moveTo>
                  <a:pt x="217" y="163"/>
                </a:moveTo>
                <a:lnTo>
                  <a:pt x="220" y="163"/>
                </a:lnTo>
                <a:moveTo>
                  <a:pt x="49" y="162"/>
                </a:moveTo>
                <a:lnTo>
                  <a:pt x="52" y="162"/>
                </a:lnTo>
                <a:moveTo>
                  <a:pt x="49" y="162"/>
                </a:moveTo>
                <a:lnTo>
                  <a:pt x="52" y="162"/>
                </a:lnTo>
                <a:moveTo>
                  <a:pt x="49" y="161"/>
                </a:moveTo>
                <a:lnTo>
                  <a:pt x="52" y="161"/>
                </a:lnTo>
                <a:moveTo>
                  <a:pt x="243" y="159"/>
                </a:moveTo>
                <a:lnTo>
                  <a:pt x="240" y="159"/>
                </a:lnTo>
                <a:moveTo>
                  <a:pt x="49" y="159"/>
                </a:moveTo>
                <a:lnTo>
                  <a:pt x="52" y="159"/>
                </a:lnTo>
                <a:moveTo>
                  <a:pt x="221" y="158"/>
                </a:moveTo>
                <a:lnTo>
                  <a:pt x="218" y="158"/>
                </a:lnTo>
                <a:moveTo>
                  <a:pt x="249" y="154"/>
                </a:moveTo>
                <a:lnTo>
                  <a:pt x="246" y="154"/>
                </a:lnTo>
                <a:moveTo>
                  <a:pt x="220" y="152"/>
                </a:moveTo>
                <a:lnTo>
                  <a:pt x="223" y="152"/>
                </a:lnTo>
                <a:moveTo>
                  <a:pt x="49" y="146"/>
                </a:moveTo>
                <a:lnTo>
                  <a:pt x="46" y="146"/>
                </a:lnTo>
                <a:moveTo>
                  <a:pt x="224" y="145"/>
                </a:moveTo>
                <a:lnTo>
                  <a:pt x="221" y="145"/>
                </a:lnTo>
                <a:moveTo>
                  <a:pt x="46" y="145"/>
                </a:moveTo>
                <a:lnTo>
                  <a:pt x="49" y="145"/>
                </a:lnTo>
                <a:moveTo>
                  <a:pt x="221" y="144"/>
                </a:moveTo>
                <a:lnTo>
                  <a:pt x="224" y="144"/>
                </a:lnTo>
                <a:moveTo>
                  <a:pt x="49" y="144"/>
                </a:moveTo>
                <a:lnTo>
                  <a:pt x="46" y="144"/>
                </a:lnTo>
                <a:moveTo>
                  <a:pt x="84" y="140"/>
                </a:moveTo>
                <a:lnTo>
                  <a:pt x="97" y="140"/>
                </a:lnTo>
                <a:moveTo>
                  <a:pt x="173" y="140"/>
                </a:moveTo>
                <a:lnTo>
                  <a:pt x="186" y="140"/>
                </a:lnTo>
                <a:moveTo>
                  <a:pt x="222" y="138"/>
                </a:moveTo>
                <a:lnTo>
                  <a:pt x="224" y="138"/>
                </a:lnTo>
                <a:moveTo>
                  <a:pt x="261" y="135"/>
                </a:moveTo>
                <a:lnTo>
                  <a:pt x="259" y="135"/>
                </a:lnTo>
                <a:moveTo>
                  <a:pt x="243" y="135"/>
                </a:moveTo>
                <a:lnTo>
                  <a:pt x="245" y="135"/>
                </a:lnTo>
                <a:moveTo>
                  <a:pt x="247" y="132"/>
                </a:moveTo>
                <a:lnTo>
                  <a:pt x="249" y="132"/>
                </a:lnTo>
                <a:moveTo>
                  <a:pt x="224" y="131"/>
                </a:moveTo>
                <a:lnTo>
                  <a:pt x="222" y="131"/>
                </a:lnTo>
                <a:moveTo>
                  <a:pt x="186" y="130"/>
                </a:moveTo>
                <a:lnTo>
                  <a:pt x="173" y="130"/>
                </a:lnTo>
                <a:moveTo>
                  <a:pt x="97" y="130"/>
                </a:moveTo>
                <a:lnTo>
                  <a:pt x="84" y="130"/>
                </a:lnTo>
                <a:moveTo>
                  <a:pt x="221" y="129"/>
                </a:moveTo>
                <a:lnTo>
                  <a:pt x="224" y="129"/>
                </a:lnTo>
                <a:moveTo>
                  <a:pt x="246" y="124"/>
                </a:moveTo>
                <a:lnTo>
                  <a:pt x="248" y="124"/>
                </a:lnTo>
                <a:moveTo>
                  <a:pt x="220" y="119"/>
                </a:moveTo>
                <a:lnTo>
                  <a:pt x="223" y="119"/>
                </a:lnTo>
                <a:moveTo>
                  <a:pt x="219" y="112"/>
                </a:moveTo>
                <a:lnTo>
                  <a:pt x="221" y="112"/>
                </a:lnTo>
                <a:moveTo>
                  <a:pt x="240" y="110"/>
                </a:moveTo>
                <a:lnTo>
                  <a:pt x="243" y="110"/>
                </a:lnTo>
                <a:moveTo>
                  <a:pt x="52" y="108"/>
                </a:moveTo>
                <a:lnTo>
                  <a:pt x="49" y="108"/>
                </a:lnTo>
                <a:moveTo>
                  <a:pt x="220" y="107"/>
                </a:moveTo>
                <a:lnTo>
                  <a:pt x="217" y="107"/>
                </a:lnTo>
                <a:moveTo>
                  <a:pt x="214" y="99"/>
                </a:moveTo>
                <a:lnTo>
                  <a:pt x="217" y="99"/>
                </a:lnTo>
                <a:moveTo>
                  <a:pt x="161" y="83"/>
                </a:moveTo>
                <a:lnTo>
                  <a:pt x="109" y="83"/>
                </a:lnTo>
                <a:moveTo>
                  <a:pt x="216" y="78"/>
                </a:moveTo>
                <a:lnTo>
                  <a:pt x="213" y="78"/>
                </a:lnTo>
                <a:moveTo>
                  <a:pt x="184" y="53"/>
                </a:moveTo>
                <a:lnTo>
                  <a:pt x="86" y="53"/>
                </a:lnTo>
                <a:moveTo>
                  <a:pt x="181" y="24"/>
                </a:moveTo>
                <a:lnTo>
                  <a:pt x="89" y="24"/>
                </a:lnTo>
                <a:moveTo>
                  <a:pt x="57" y="178"/>
                </a:moveTo>
                <a:cubicBezTo>
                  <a:pt x="57" y="175"/>
                  <a:pt x="56" y="171"/>
                  <a:pt x="54" y="168"/>
                </a:cubicBezTo>
                <a:moveTo>
                  <a:pt x="54" y="102"/>
                </a:moveTo>
                <a:cubicBezTo>
                  <a:pt x="56" y="99"/>
                  <a:pt x="57" y="95"/>
                  <a:pt x="57" y="91"/>
                </a:cubicBezTo>
                <a:moveTo>
                  <a:pt x="215" y="168"/>
                </a:moveTo>
                <a:cubicBezTo>
                  <a:pt x="214" y="171"/>
                  <a:pt x="213" y="175"/>
                  <a:pt x="213" y="178"/>
                </a:cubicBezTo>
                <a:moveTo>
                  <a:pt x="217" y="170"/>
                </a:moveTo>
                <a:cubicBezTo>
                  <a:pt x="216" y="173"/>
                  <a:pt x="216" y="176"/>
                  <a:pt x="216" y="178"/>
                </a:cubicBezTo>
                <a:moveTo>
                  <a:pt x="212" y="244"/>
                </a:moveTo>
                <a:cubicBezTo>
                  <a:pt x="213" y="244"/>
                  <a:pt x="213" y="243"/>
                  <a:pt x="213" y="242"/>
                </a:cubicBezTo>
                <a:moveTo>
                  <a:pt x="57" y="242"/>
                </a:moveTo>
                <a:cubicBezTo>
                  <a:pt x="57" y="243"/>
                  <a:pt x="57" y="244"/>
                  <a:pt x="58" y="244"/>
                </a:cubicBezTo>
                <a:moveTo>
                  <a:pt x="86" y="242"/>
                </a:moveTo>
                <a:cubicBezTo>
                  <a:pt x="86" y="243"/>
                  <a:pt x="86" y="244"/>
                  <a:pt x="87" y="244"/>
                </a:cubicBezTo>
                <a:cubicBezTo>
                  <a:pt x="87" y="245"/>
                  <a:pt x="88" y="245"/>
                  <a:pt x="89" y="245"/>
                </a:cubicBezTo>
                <a:moveTo>
                  <a:pt x="181" y="245"/>
                </a:moveTo>
                <a:cubicBezTo>
                  <a:pt x="181" y="245"/>
                  <a:pt x="182" y="245"/>
                  <a:pt x="183" y="244"/>
                </a:cubicBezTo>
                <a:cubicBezTo>
                  <a:pt x="183" y="244"/>
                  <a:pt x="184" y="243"/>
                  <a:pt x="184" y="242"/>
                </a:cubicBezTo>
                <a:moveTo>
                  <a:pt x="269" y="135"/>
                </a:moveTo>
                <a:cubicBezTo>
                  <a:pt x="269" y="61"/>
                  <a:pt x="209" y="1"/>
                  <a:pt x="135" y="1"/>
                </a:cubicBezTo>
                <a:cubicBezTo>
                  <a:pt x="61" y="1"/>
                  <a:pt x="1" y="61"/>
                  <a:pt x="1" y="135"/>
                </a:cubicBezTo>
                <a:cubicBezTo>
                  <a:pt x="1" y="209"/>
                  <a:pt x="61" y="269"/>
                  <a:pt x="135" y="269"/>
                </a:cubicBezTo>
                <a:cubicBezTo>
                  <a:pt x="209" y="269"/>
                  <a:pt x="269" y="209"/>
                  <a:pt x="269" y="135"/>
                </a:cubicBezTo>
                <a:moveTo>
                  <a:pt x="92" y="24"/>
                </a:moveTo>
                <a:cubicBezTo>
                  <a:pt x="90" y="25"/>
                  <a:pt x="88" y="26"/>
                  <a:pt x="86" y="27"/>
                </a:cubicBezTo>
                <a:moveTo>
                  <a:pt x="184" y="27"/>
                </a:moveTo>
                <a:cubicBezTo>
                  <a:pt x="182" y="26"/>
                  <a:pt x="180" y="25"/>
                  <a:pt x="178" y="24"/>
                </a:cubicBezTo>
                <a:moveTo>
                  <a:pt x="178" y="245"/>
                </a:moveTo>
                <a:cubicBezTo>
                  <a:pt x="180" y="244"/>
                  <a:pt x="182" y="244"/>
                  <a:pt x="184" y="243"/>
                </a:cubicBezTo>
                <a:moveTo>
                  <a:pt x="86" y="243"/>
                </a:moveTo>
                <a:cubicBezTo>
                  <a:pt x="88" y="244"/>
                  <a:pt x="90" y="244"/>
                  <a:pt x="92" y="245"/>
                </a:cubicBezTo>
                <a:moveTo>
                  <a:pt x="57" y="69"/>
                </a:moveTo>
                <a:cubicBezTo>
                  <a:pt x="24" y="107"/>
                  <a:pt x="24" y="163"/>
                  <a:pt x="57" y="201"/>
                </a:cubicBezTo>
                <a:moveTo>
                  <a:pt x="213" y="201"/>
                </a:moveTo>
                <a:cubicBezTo>
                  <a:pt x="245" y="163"/>
                  <a:pt x="245" y="107"/>
                  <a:pt x="213" y="69"/>
                </a:cubicBezTo>
                <a:moveTo>
                  <a:pt x="49" y="108"/>
                </a:moveTo>
                <a:cubicBezTo>
                  <a:pt x="44" y="125"/>
                  <a:pt x="44" y="144"/>
                  <a:pt x="49" y="162"/>
                </a:cubicBezTo>
                <a:moveTo>
                  <a:pt x="224" y="138"/>
                </a:moveTo>
                <a:cubicBezTo>
                  <a:pt x="225" y="135"/>
                  <a:pt x="224" y="132"/>
                  <a:pt x="224" y="129"/>
                </a:cubicBezTo>
                <a:moveTo>
                  <a:pt x="224" y="129"/>
                </a:moveTo>
                <a:cubicBezTo>
                  <a:pt x="224" y="122"/>
                  <a:pt x="222" y="114"/>
                  <a:pt x="220" y="107"/>
                </a:cubicBezTo>
                <a:moveTo>
                  <a:pt x="220" y="163"/>
                </a:moveTo>
                <a:cubicBezTo>
                  <a:pt x="222" y="157"/>
                  <a:pt x="223" y="150"/>
                  <a:pt x="224" y="144"/>
                </a:cubicBezTo>
                <a:moveTo>
                  <a:pt x="54" y="102"/>
                </a:moveTo>
                <a:cubicBezTo>
                  <a:pt x="46" y="123"/>
                  <a:pt x="46" y="147"/>
                  <a:pt x="54" y="168"/>
                </a:cubicBezTo>
                <a:moveTo>
                  <a:pt x="215" y="168"/>
                </a:moveTo>
                <a:cubicBezTo>
                  <a:pt x="224" y="147"/>
                  <a:pt x="224" y="123"/>
                  <a:pt x="215" y="102"/>
                </a:cubicBezTo>
                <a:moveTo>
                  <a:pt x="212" y="135"/>
                </a:moveTo>
                <a:cubicBezTo>
                  <a:pt x="212" y="92"/>
                  <a:pt x="177" y="58"/>
                  <a:pt x="135" y="58"/>
                </a:cubicBezTo>
                <a:cubicBezTo>
                  <a:pt x="92" y="58"/>
                  <a:pt x="58" y="92"/>
                  <a:pt x="58" y="135"/>
                </a:cubicBezTo>
                <a:cubicBezTo>
                  <a:pt x="58" y="177"/>
                  <a:pt x="92" y="212"/>
                  <a:pt x="135" y="212"/>
                </a:cubicBezTo>
                <a:cubicBezTo>
                  <a:pt x="177" y="212"/>
                  <a:pt x="212" y="177"/>
                  <a:pt x="212" y="135"/>
                </a:cubicBezTo>
                <a:moveTo>
                  <a:pt x="205" y="135"/>
                </a:moveTo>
                <a:cubicBezTo>
                  <a:pt x="205" y="96"/>
                  <a:pt x="174" y="65"/>
                  <a:pt x="135" y="65"/>
                </a:cubicBezTo>
                <a:cubicBezTo>
                  <a:pt x="96" y="65"/>
                  <a:pt x="65" y="96"/>
                  <a:pt x="65" y="135"/>
                </a:cubicBezTo>
                <a:cubicBezTo>
                  <a:pt x="65" y="174"/>
                  <a:pt x="96" y="205"/>
                  <a:pt x="135" y="205"/>
                </a:cubicBezTo>
                <a:cubicBezTo>
                  <a:pt x="174" y="205"/>
                  <a:pt x="205" y="174"/>
                  <a:pt x="205" y="135"/>
                </a:cubicBezTo>
                <a:moveTo>
                  <a:pt x="161" y="186"/>
                </a:moveTo>
                <a:cubicBezTo>
                  <a:pt x="180" y="177"/>
                  <a:pt x="192" y="157"/>
                  <a:pt x="192" y="135"/>
                </a:cubicBezTo>
                <a:cubicBezTo>
                  <a:pt x="192" y="113"/>
                  <a:pt x="180" y="93"/>
                  <a:pt x="161" y="83"/>
                </a:cubicBezTo>
                <a:moveTo>
                  <a:pt x="109" y="83"/>
                </a:moveTo>
                <a:cubicBezTo>
                  <a:pt x="89" y="93"/>
                  <a:pt x="77" y="113"/>
                  <a:pt x="77" y="135"/>
                </a:cubicBezTo>
                <a:cubicBezTo>
                  <a:pt x="77" y="157"/>
                  <a:pt x="89" y="177"/>
                  <a:pt x="109" y="186"/>
                </a:cubicBezTo>
                <a:moveTo>
                  <a:pt x="105" y="93"/>
                </a:moveTo>
                <a:cubicBezTo>
                  <a:pt x="93" y="102"/>
                  <a:pt x="85" y="115"/>
                  <a:pt x="84" y="130"/>
                </a:cubicBezTo>
                <a:moveTo>
                  <a:pt x="84" y="140"/>
                </a:moveTo>
                <a:cubicBezTo>
                  <a:pt x="85" y="155"/>
                  <a:pt x="93" y="168"/>
                  <a:pt x="105" y="177"/>
                </a:cubicBezTo>
                <a:moveTo>
                  <a:pt x="186" y="130"/>
                </a:moveTo>
                <a:cubicBezTo>
                  <a:pt x="185" y="115"/>
                  <a:pt x="177" y="102"/>
                  <a:pt x="165" y="93"/>
                </a:cubicBezTo>
                <a:moveTo>
                  <a:pt x="156" y="88"/>
                </a:moveTo>
                <a:cubicBezTo>
                  <a:pt x="143" y="82"/>
                  <a:pt x="127" y="82"/>
                  <a:pt x="113" y="88"/>
                </a:cubicBezTo>
                <a:moveTo>
                  <a:pt x="113" y="182"/>
                </a:moveTo>
                <a:cubicBezTo>
                  <a:pt x="127" y="188"/>
                  <a:pt x="143" y="188"/>
                  <a:pt x="156" y="182"/>
                </a:cubicBezTo>
                <a:moveTo>
                  <a:pt x="165" y="177"/>
                </a:moveTo>
                <a:cubicBezTo>
                  <a:pt x="177" y="168"/>
                  <a:pt x="185" y="155"/>
                  <a:pt x="186" y="140"/>
                </a:cubicBezTo>
                <a:moveTo>
                  <a:pt x="159" y="167"/>
                </a:moveTo>
                <a:cubicBezTo>
                  <a:pt x="168" y="161"/>
                  <a:pt x="174" y="151"/>
                  <a:pt x="175" y="140"/>
                </a:cubicBezTo>
                <a:moveTo>
                  <a:pt x="119" y="172"/>
                </a:moveTo>
                <a:cubicBezTo>
                  <a:pt x="129" y="176"/>
                  <a:pt x="141" y="176"/>
                  <a:pt x="151" y="172"/>
                </a:cubicBezTo>
                <a:moveTo>
                  <a:pt x="151" y="97"/>
                </a:moveTo>
                <a:cubicBezTo>
                  <a:pt x="141" y="93"/>
                  <a:pt x="129" y="93"/>
                  <a:pt x="119" y="97"/>
                </a:cubicBezTo>
                <a:moveTo>
                  <a:pt x="175" y="130"/>
                </a:moveTo>
                <a:cubicBezTo>
                  <a:pt x="174" y="119"/>
                  <a:pt x="168" y="109"/>
                  <a:pt x="159" y="102"/>
                </a:cubicBezTo>
                <a:moveTo>
                  <a:pt x="95" y="140"/>
                </a:moveTo>
                <a:cubicBezTo>
                  <a:pt x="96" y="151"/>
                  <a:pt x="102" y="161"/>
                  <a:pt x="110" y="167"/>
                </a:cubicBezTo>
                <a:moveTo>
                  <a:pt x="110" y="102"/>
                </a:moveTo>
                <a:cubicBezTo>
                  <a:pt x="102" y="109"/>
                  <a:pt x="96" y="119"/>
                  <a:pt x="95" y="130"/>
                </a:cubicBezTo>
                <a:moveTo>
                  <a:pt x="119" y="98"/>
                </a:moveTo>
                <a:cubicBezTo>
                  <a:pt x="116" y="99"/>
                  <a:pt x="113" y="101"/>
                  <a:pt x="111" y="103"/>
                </a:cubicBezTo>
                <a:moveTo>
                  <a:pt x="95" y="130"/>
                </a:moveTo>
                <a:cubicBezTo>
                  <a:pt x="95" y="133"/>
                  <a:pt x="95" y="136"/>
                  <a:pt x="95" y="140"/>
                </a:cubicBezTo>
                <a:moveTo>
                  <a:pt x="111" y="167"/>
                </a:moveTo>
                <a:cubicBezTo>
                  <a:pt x="113" y="169"/>
                  <a:pt x="116" y="170"/>
                  <a:pt x="119" y="172"/>
                </a:cubicBezTo>
                <a:moveTo>
                  <a:pt x="159" y="103"/>
                </a:moveTo>
                <a:cubicBezTo>
                  <a:pt x="156" y="101"/>
                  <a:pt x="153" y="99"/>
                  <a:pt x="150" y="98"/>
                </a:cubicBezTo>
                <a:moveTo>
                  <a:pt x="150" y="172"/>
                </a:moveTo>
                <a:cubicBezTo>
                  <a:pt x="153" y="170"/>
                  <a:pt x="156" y="169"/>
                  <a:pt x="159" y="167"/>
                </a:cubicBezTo>
                <a:moveTo>
                  <a:pt x="174" y="140"/>
                </a:moveTo>
                <a:cubicBezTo>
                  <a:pt x="175" y="136"/>
                  <a:pt x="175" y="133"/>
                  <a:pt x="174" y="130"/>
                </a:cubicBezTo>
                <a:moveTo>
                  <a:pt x="173" y="135"/>
                </a:moveTo>
                <a:cubicBezTo>
                  <a:pt x="173" y="114"/>
                  <a:pt x="156" y="97"/>
                  <a:pt x="135" y="97"/>
                </a:cubicBezTo>
                <a:cubicBezTo>
                  <a:pt x="114" y="97"/>
                  <a:pt x="97" y="114"/>
                  <a:pt x="97" y="135"/>
                </a:cubicBezTo>
                <a:cubicBezTo>
                  <a:pt x="97" y="156"/>
                  <a:pt x="114" y="173"/>
                  <a:pt x="135" y="173"/>
                </a:cubicBezTo>
                <a:cubicBezTo>
                  <a:pt x="156" y="173"/>
                  <a:pt x="173" y="156"/>
                  <a:pt x="173" y="135"/>
                </a:cubicBezTo>
                <a:moveTo>
                  <a:pt x="164" y="135"/>
                </a:moveTo>
                <a:cubicBezTo>
                  <a:pt x="164" y="119"/>
                  <a:pt x="151" y="105"/>
                  <a:pt x="135" y="105"/>
                </a:cubicBezTo>
                <a:cubicBezTo>
                  <a:pt x="119" y="105"/>
                  <a:pt x="105" y="119"/>
                  <a:pt x="105" y="135"/>
                </a:cubicBezTo>
                <a:cubicBezTo>
                  <a:pt x="105" y="151"/>
                  <a:pt x="119" y="164"/>
                  <a:pt x="135" y="164"/>
                </a:cubicBezTo>
                <a:cubicBezTo>
                  <a:pt x="151" y="164"/>
                  <a:pt x="164" y="151"/>
                  <a:pt x="164" y="135"/>
                </a:cubicBezTo>
                <a:moveTo>
                  <a:pt x="163" y="135"/>
                </a:moveTo>
                <a:cubicBezTo>
                  <a:pt x="163" y="119"/>
                  <a:pt x="150" y="107"/>
                  <a:pt x="135" y="107"/>
                </a:cubicBezTo>
                <a:cubicBezTo>
                  <a:pt x="119" y="107"/>
                  <a:pt x="107" y="119"/>
                  <a:pt x="107" y="135"/>
                </a:cubicBezTo>
                <a:cubicBezTo>
                  <a:pt x="107" y="150"/>
                  <a:pt x="119" y="163"/>
                  <a:pt x="135" y="163"/>
                </a:cubicBezTo>
                <a:cubicBezTo>
                  <a:pt x="150" y="163"/>
                  <a:pt x="163" y="150"/>
                  <a:pt x="163" y="135"/>
                </a:cubicBezTo>
                <a:moveTo>
                  <a:pt x="160" y="135"/>
                </a:moveTo>
                <a:cubicBezTo>
                  <a:pt x="160" y="121"/>
                  <a:pt x="149" y="110"/>
                  <a:pt x="135" y="110"/>
                </a:cubicBezTo>
                <a:cubicBezTo>
                  <a:pt x="121" y="110"/>
                  <a:pt x="110" y="121"/>
                  <a:pt x="110" y="135"/>
                </a:cubicBezTo>
                <a:cubicBezTo>
                  <a:pt x="110" y="149"/>
                  <a:pt x="121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moveTo>
                  <a:pt x="153" y="135"/>
                </a:moveTo>
                <a:cubicBezTo>
                  <a:pt x="153" y="125"/>
                  <a:pt x="145" y="117"/>
                  <a:pt x="135" y="117"/>
                </a:cubicBezTo>
                <a:cubicBezTo>
                  <a:pt x="125" y="117"/>
                  <a:pt x="117" y="125"/>
                  <a:pt x="117" y="135"/>
                </a:cubicBezTo>
                <a:cubicBezTo>
                  <a:pt x="117" y="145"/>
                  <a:pt x="125" y="153"/>
                  <a:pt x="135" y="153"/>
                </a:cubicBezTo>
                <a:cubicBezTo>
                  <a:pt x="145" y="153"/>
                  <a:pt x="153" y="145"/>
                  <a:pt x="153" y="135"/>
                </a:cubicBezTo>
                <a:moveTo>
                  <a:pt x="149" y="135"/>
                </a:moveTo>
                <a:cubicBezTo>
                  <a:pt x="149" y="127"/>
                  <a:pt x="143" y="121"/>
                  <a:pt x="135" y="121"/>
                </a:cubicBezTo>
                <a:cubicBezTo>
                  <a:pt x="127" y="121"/>
                  <a:pt x="121" y="127"/>
                  <a:pt x="121" y="135"/>
                </a:cubicBezTo>
                <a:cubicBezTo>
                  <a:pt x="121" y="143"/>
                  <a:pt x="127" y="149"/>
                  <a:pt x="135" y="149"/>
                </a:cubicBezTo>
                <a:cubicBezTo>
                  <a:pt x="143" y="149"/>
                  <a:pt x="149" y="143"/>
                  <a:pt x="149" y="135"/>
                </a:cubicBezTo>
                <a:moveTo>
                  <a:pt x="246" y="156"/>
                </a:moveTo>
                <a:cubicBezTo>
                  <a:pt x="246" y="155"/>
                  <a:pt x="246" y="154"/>
                  <a:pt x="246" y="154"/>
                </a:cubicBezTo>
                <a:moveTo>
                  <a:pt x="213" y="91"/>
                </a:moveTo>
                <a:cubicBezTo>
                  <a:pt x="213" y="95"/>
                  <a:pt x="214" y="99"/>
                  <a:pt x="215" y="102"/>
                </a:cubicBezTo>
                <a:moveTo>
                  <a:pt x="216" y="91"/>
                </a:moveTo>
                <a:cubicBezTo>
                  <a:pt x="216" y="94"/>
                  <a:pt x="216" y="97"/>
                  <a:pt x="217" y="99"/>
                </a:cubicBezTo>
                <a:moveTo>
                  <a:pt x="245" y="117"/>
                </a:moveTo>
                <a:cubicBezTo>
                  <a:pt x="245" y="119"/>
                  <a:pt x="245" y="121"/>
                  <a:pt x="246" y="124"/>
                </a:cubicBezTo>
                <a:moveTo>
                  <a:pt x="250" y="126"/>
                </a:moveTo>
                <a:cubicBezTo>
                  <a:pt x="250" y="128"/>
                  <a:pt x="251" y="129"/>
                  <a:pt x="251" y="130"/>
                </a:cubicBezTo>
                <a:moveTo>
                  <a:pt x="252" y="143"/>
                </a:moveTo>
                <a:cubicBezTo>
                  <a:pt x="254" y="140"/>
                  <a:pt x="257" y="138"/>
                  <a:pt x="259" y="135"/>
                </a:cubicBezTo>
                <a:moveTo>
                  <a:pt x="58" y="25"/>
                </a:moveTo>
                <a:cubicBezTo>
                  <a:pt x="57" y="26"/>
                  <a:pt x="57" y="27"/>
                  <a:pt x="57" y="28"/>
                </a:cubicBezTo>
                <a:moveTo>
                  <a:pt x="213" y="28"/>
                </a:moveTo>
                <a:cubicBezTo>
                  <a:pt x="213" y="27"/>
                  <a:pt x="213" y="26"/>
                  <a:pt x="212" y="25"/>
                </a:cubicBezTo>
                <a:moveTo>
                  <a:pt x="89" y="24"/>
                </a:moveTo>
                <a:cubicBezTo>
                  <a:pt x="88" y="24"/>
                  <a:pt x="87" y="25"/>
                  <a:pt x="87" y="25"/>
                </a:cubicBezTo>
                <a:cubicBezTo>
                  <a:pt x="86" y="26"/>
                  <a:pt x="86" y="27"/>
                  <a:pt x="86" y="27"/>
                </a:cubicBezTo>
                <a:moveTo>
                  <a:pt x="184" y="27"/>
                </a:moveTo>
                <a:cubicBezTo>
                  <a:pt x="184" y="27"/>
                  <a:pt x="183" y="26"/>
                  <a:pt x="183" y="25"/>
                </a:cubicBezTo>
                <a:cubicBezTo>
                  <a:pt x="182" y="25"/>
                  <a:pt x="181" y="25"/>
                  <a:pt x="181" y="25"/>
                </a:cubicBezTo>
                <a:moveTo>
                  <a:pt x="247" y="154"/>
                </a:moveTo>
                <a:cubicBezTo>
                  <a:pt x="247" y="152"/>
                  <a:pt x="247" y="150"/>
                  <a:pt x="247" y="149"/>
                </a:cubicBezTo>
                <a:cubicBezTo>
                  <a:pt x="248" y="143"/>
                  <a:pt x="248" y="138"/>
                  <a:pt x="247" y="133"/>
                </a:cubicBezTo>
                <a:moveTo>
                  <a:pt x="247" y="133"/>
                </a:moveTo>
                <a:cubicBezTo>
                  <a:pt x="247" y="133"/>
                  <a:pt x="247" y="132"/>
                  <a:pt x="247" y="131"/>
                </a:cubicBezTo>
                <a:cubicBezTo>
                  <a:pt x="246" y="129"/>
                  <a:pt x="246" y="126"/>
                  <a:pt x="246" y="124"/>
                </a:cubicBezTo>
                <a:moveTo>
                  <a:pt x="252" y="146"/>
                </a:moveTo>
                <a:cubicBezTo>
                  <a:pt x="252" y="145"/>
                  <a:pt x="252" y="143"/>
                  <a:pt x="252" y="142"/>
                </a:cubicBezTo>
                <a:cubicBezTo>
                  <a:pt x="252" y="138"/>
                  <a:pt x="252" y="134"/>
                  <a:pt x="251" y="130"/>
                </a:cubicBezTo>
                <a:moveTo>
                  <a:pt x="248" y="124"/>
                </a:moveTo>
                <a:cubicBezTo>
                  <a:pt x="248" y="124"/>
                  <a:pt x="248" y="125"/>
                  <a:pt x="248" y="126"/>
                </a:cubicBezTo>
                <a:cubicBezTo>
                  <a:pt x="248" y="128"/>
                  <a:pt x="249" y="130"/>
                  <a:pt x="249" y="132"/>
                </a:cubicBezTo>
                <a:moveTo>
                  <a:pt x="240" y="110"/>
                </a:moveTo>
                <a:cubicBezTo>
                  <a:pt x="240" y="114"/>
                  <a:pt x="241" y="118"/>
                  <a:pt x="241" y="123"/>
                </a:cubicBezTo>
                <a:cubicBezTo>
                  <a:pt x="242" y="127"/>
                  <a:pt x="242" y="131"/>
                  <a:pt x="243" y="135"/>
                </a:cubicBezTo>
                <a:moveTo>
                  <a:pt x="249" y="132"/>
                </a:moveTo>
                <a:cubicBezTo>
                  <a:pt x="250" y="135"/>
                  <a:pt x="250" y="139"/>
                  <a:pt x="250" y="143"/>
                </a:cubicBezTo>
                <a:cubicBezTo>
                  <a:pt x="250" y="146"/>
                  <a:pt x="249" y="150"/>
                  <a:pt x="249" y="154"/>
                </a:cubicBezTo>
                <a:moveTo>
                  <a:pt x="245" y="135"/>
                </a:moveTo>
                <a:cubicBezTo>
                  <a:pt x="245" y="131"/>
                  <a:pt x="244" y="127"/>
                  <a:pt x="244" y="123"/>
                </a:cubicBezTo>
                <a:cubicBezTo>
                  <a:pt x="243" y="118"/>
                  <a:pt x="243" y="114"/>
                  <a:pt x="243" y="110"/>
                </a:cubicBezTo>
                <a:moveTo>
                  <a:pt x="240" y="159"/>
                </a:moveTo>
                <a:cubicBezTo>
                  <a:pt x="242" y="156"/>
                  <a:pt x="243" y="151"/>
                  <a:pt x="243" y="147"/>
                </a:cubicBezTo>
                <a:cubicBezTo>
                  <a:pt x="244" y="143"/>
                  <a:pt x="244" y="139"/>
                  <a:pt x="243" y="135"/>
                </a:cubicBezTo>
                <a:moveTo>
                  <a:pt x="245" y="135"/>
                </a:moveTo>
                <a:cubicBezTo>
                  <a:pt x="246" y="139"/>
                  <a:pt x="246" y="143"/>
                  <a:pt x="246" y="147"/>
                </a:cubicBezTo>
                <a:cubicBezTo>
                  <a:pt x="245" y="151"/>
                  <a:pt x="244" y="156"/>
                  <a:pt x="243" y="159"/>
                </a:cubicBezTo>
                <a:moveTo>
                  <a:pt x="243" y="159"/>
                </a:moveTo>
                <a:cubicBezTo>
                  <a:pt x="244" y="158"/>
                  <a:pt x="245" y="157"/>
                  <a:pt x="246" y="156"/>
                </a:cubicBezTo>
                <a:moveTo>
                  <a:pt x="250" y="126"/>
                </a:moveTo>
                <a:cubicBezTo>
                  <a:pt x="249" y="125"/>
                  <a:pt x="249" y="125"/>
                  <a:pt x="248" y="124"/>
                </a:cubicBezTo>
                <a:moveTo>
                  <a:pt x="249" y="154"/>
                </a:moveTo>
                <a:cubicBezTo>
                  <a:pt x="254" y="148"/>
                  <a:pt x="260" y="141"/>
                  <a:pt x="265" y="135"/>
                </a:cubicBezTo>
                <a:moveTo>
                  <a:pt x="265" y="135"/>
                </a:moveTo>
                <a:cubicBezTo>
                  <a:pt x="258" y="126"/>
                  <a:pt x="250" y="118"/>
                  <a:pt x="243" y="110"/>
                </a:cubicBezTo>
                <a:moveTo>
                  <a:pt x="259" y="135"/>
                </a:moveTo>
                <a:cubicBezTo>
                  <a:pt x="255" y="129"/>
                  <a:pt x="250" y="124"/>
                  <a:pt x="245" y="119"/>
                </a:cubicBezTo>
                <a:moveTo>
                  <a:pt x="261" y="135"/>
                </a:moveTo>
                <a:cubicBezTo>
                  <a:pt x="256" y="128"/>
                  <a:pt x="251" y="122"/>
                  <a:pt x="245" y="117"/>
                </a:cubicBezTo>
                <a:moveTo>
                  <a:pt x="252" y="146"/>
                </a:moveTo>
                <a:cubicBezTo>
                  <a:pt x="255" y="142"/>
                  <a:pt x="258" y="139"/>
                  <a:pt x="261" y="13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08" name="path 1708"/>
          <p:cNvSpPr/>
          <p:nvPr/>
        </p:nvSpPr>
        <p:spPr>
          <a:xfrm>
            <a:off x="2649601" y="2014985"/>
            <a:ext cx="171843" cy="171831"/>
          </a:xfrm>
          <a:custGeom>
            <a:avLst/>
            <a:gdLst/>
            <a:ahLst/>
            <a:cxnLst/>
            <a:rect l="0" t="0" r="0" b="0"/>
            <a:pathLst>
              <a:path w="270" h="270">
                <a:moveTo>
                  <a:pt x="57" y="28"/>
                </a:moveTo>
                <a:lnTo>
                  <a:pt x="57" y="91"/>
                </a:lnTo>
                <a:moveTo>
                  <a:pt x="57" y="178"/>
                </a:moveTo>
                <a:lnTo>
                  <a:pt x="57" y="242"/>
                </a:lnTo>
                <a:moveTo>
                  <a:pt x="86" y="27"/>
                </a:moveTo>
                <a:lnTo>
                  <a:pt x="86" y="53"/>
                </a:lnTo>
                <a:moveTo>
                  <a:pt x="86" y="217"/>
                </a:moveTo>
                <a:lnTo>
                  <a:pt x="86" y="242"/>
                </a:lnTo>
                <a:moveTo>
                  <a:pt x="124" y="125"/>
                </a:moveTo>
                <a:lnTo>
                  <a:pt x="124" y="144"/>
                </a:lnTo>
                <a:moveTo>
                  <a:pt x="184" y="27"/>
                </a:moveTo>
                <a:lnTo>
                  <a:pt x="184" y="53"/>
                </a:lnTo>
                <a:moveTo>
                  <a:pt x="184" y="217"/>
                </a:moveTo>
                <a:lnTo>
                  <a:pt x="184" y="242"/>
                </a:lnTo>
                <a:moveTo>
                  <a:pt x="213" y="242"/>
                </a:moveTo>
                <a:lnTo>
                  <a:pt x="213" y="178"/>
                </a:lnTo>
                <a:moveTo>
                  <a:pt x="213" y="91"/>
                </a:moveTo>
                <a:lnTo>
                  <a:pt x="213" y="28"/>
                </a:lnTo>
                <a:moveTo>
                  <a:pt x="216" y="78"/>
                </a:moveTo>
                <a:lnTo>
                  <a:pt x="216" y="91"/>
                </a:lnTo>
                <a:moveTo>
                  <a:pt x="216" y="178"/>
                </a:moveTo>
                <a:lnTo>
                  <a:pt x="216" y="192"/>
                </a:lnTo>
                <a:moveTo>
                  <a:pt x="156" y="88"/>
                </a:moveTo>
                <a:lnTo>
                  <a:pt x="149" y="100"/>
                </a:lnTo>
                <a:moveTo>
                  <a:pt x="112" y="165"/>
                </a:moveTo>
                <a:lnTo>
                  <a:pt x="105" y="177"/>
                </a:lnTo>
                <a:moveTo>
                  <a:pt x="113" y="182"/>
                </a:moveTo>
                <a:lnTo>
                  <a:pt x="120" y="170"/>
                </a:lnTo>
                <a:moveTo>
                  <a:pt x="158" y="105"/>
                </a:moveTo>
                <a:lnTo>
                  <a:pt x="165" y="93"/>
                </a:lnTo>
                <a:moveTo>
                  <a:pt x="105" y="93"/>
                </a:moveTo>
                <a:lnTo>
                  <a:pt x="112" y="105"/>
                </a:lnTo>
                <a:moveTo>
                  <a:pt x="149" y="170"/>
                </a:moveTo>
                <a:lnTo>
                  <a:pt x="156" y="182"/>
                </a:lnTo>
                <a:moveTo>
                  <a:pt x="165" y="177"/>
                </a:moveTo>
                <a:lnTo>
                  <a:pt x="158" y="165"/>
                </a:lnTo>
                <a:moveTo>
                  <a:pt x="120" y="100"/>
                </a:moveTo>
                <a:lnTo>
                  <a:pt x="113" y="88"/>
                </a:lnTo>
                <a:moveTo>
                  <a:pt x="89" y="245"/>
                </a:moveTo>
                <a:lnTo>
                  <a:pt x="181" y="245"/>
                </a:lnTo>
                <a:moveTo>
                  <a:pt x="86" y="217"/>
                </a:moveTo>
                <a:lnTo>
                  <a:pt x="184" y="217"/>
                </a:lnTo>
                <a:moveTo>
                  <a:pt x="213" y="192"/>
                </a:moveTo>
                <a:lnTo>
                  <a:pt x="216" y="192"/>
                </a:lnTo>
                <a:moveTo>
                  <a:pt x="216" y="189"/>
                </a:moveTo>
                <a:lnTo>
                  <a:pt x="213" y="189"/>
                </a:lnTo>
                <a:moveTo>
                  <a:pt x="216" y="189"/>
                </a:moveTo>
                <a:lnTo>
                  <a:pt x="213" y="189"/>
                </a:lnTo>
                <a:moveTo>
                  <a:pt x="109" y="186"/>
                </a:moveTo>
                <a:lnTo>
                  <a:pt x="161" y="186"/>
                </a:lnTo>
                <a:moveTo>
                  <a:pt x="216" y="185"/>
                </a:moveTo>
                <a:lnTo>
                  <a:pt x="213" y="185"/>
                </a:lnTo>
                <a:moveTo>
                  <a:pt x="216" y="183"/>
                </a:moveTo>
                <a:lnTo>
                  <a:pt x="213" y="183"/>
                </a:lnTo>
                <a:moveTo>
                  <a:pt x="216" y="175"/>
                </a:moveTo>
                <a:lnTo>
                  <a:pt x="213" y="175"/>
                </a:lnTo>
                <a:moveTo>
                  <a:pt x="216" y="174"/>
                </a:moveTo>
                <a:lnTo>
                  <a:pt x="213" y="174"/>
                </a:lnTo>
                <a:moveTo>
                  <a:pt x="217" y="173"/>
                </a:moveTo>
                <a:lnTo>
                  <a:pt x="214" y="173"/>
                </a:lnTo>
                <a:moveTo>
                  <a:pt x="217" y="172"/>
                </a:moveTo>
                <a:lnTo>
                  <a:pt x="214" y="172"/>
                </a:lnTo>
                <a:moveTo>
                  <a:pt x="217" y="170"/>
                </a:moveTo>
                <a:lnTo>
                  <a:pt x="214" y="170"/>
                </a:lnTo>
                <a:moveTo>
                  <a:pt x="217" y="163"/>
                </a:moveTo>
                <a:lnTo>
                  <a:pt x="220" y="163"/>
                </a:lnTo>
                <a:moveTo>
                  <a:pt x="49" y="162"/>
                </a:moveTo>
                <a:lnTo>
                  <a:pt x="52" y="162"/>
                </a:lnTo>
                <a:moveTo>
                  <a:pt x="49" y="162"/>
                </a:moveTo>
                <a:lnTo>
                  <a:pt x="52" y="162"/>
                </a:lnTo>
                <a:moveTo>
                  <a:pt x="49" y="161"/>
                </a:moveTo>
                <a:lnTo>
                  <a:pt x="52" y="161"/>
                </a:lnTo>
                <a:moveTo>
                  <a:pt x="243" y="159"/>
                </a:moveTo>
                <a:lnTo>
                  <a:pt x="240" y="159"/>
                </a:lnTo>
                <a:moveTo>
                  <a:pt x="49" y="159"/>
                </a:moveTo>
                <a:lnTo>
                  <a:pt x="52" y="159"/>
                </a:lnTo>
                <a:moveTo>
                  <a:pt x="221" y="158"/>
                </a:moveTo>
                <a:lnTo>
                  <a:pt x="218" y="158"/>
                </a:lnTo>
                <a:moveTo>
                  <a:pt x="249" y="154"/>
                </a:moveTo>
                <a:lnTo>
                  <a:pt x="246" y="154"/>
                </a:lnTo>
                <a:moveTo>
                  <a:pt x="220" y="152"/>
                </a:moveTo>
                <a:lnTo>
                  <a:pt x="223" y="152"/>
                </a:lnTo>
                <a:moveTo>
                  <a:pt x="49" y="146"/>
                </a:moveTo>
                <a:lnTo>
                  <a:pt x="46" y="146"/>
                </a:lnTo>
                <a:moveTo>
                  <a:pt x="224" y="145"/>
                </a:moveTo>
                <a:lnTo>
                  <a:pt x="221" y="145"/>
                </a:lnTo>
                <a:moveTo>
                  <a:pt x="46" y="145"/>
                </a:moveTo>
                <a:lnTo>
                  <a:pt x="49" y="145"/>
                </a:lnTo>
                <a:moveTo>
                  <a:pt x="221" y="144"/>
                </a:moveTo>
                <a:lnTo>
                  <a:pt x="224" y="144"/>
                </a:lnTo>
                <a:moveTo>
                  <a:pt x="49" y="144"/>
                </a:moveTo>
                <a:lnTo>
                  <a:pt x="46" y="144"/>
                </a:lnTo>
                <a:moveTo>
                  <a:pt x="84" y="140"/>
                </a:moveTo>
                <a:lnTo>
                  <a:pt x="97" y="140"/>
                </a:lnTo>
                <a:moveTo>
                  <a:pt x="173" y="140"/>
                </a:moveTo>
                <a:lnTo>
                  <a:pt x="186" y="140"/>
                </a:lnTo>
                <a:moveTo>
                  <a:pt x="222" y="138"/>
                </a:moveTo>
                <a:lnTo>
                  <a:pt x="224" y="138"/>
                </a:lnTo>
                <a:moveTo>
                  <a:pt x="261" y="135"/>
                </a:moveTo>
                <a:lnTo>
                  <a:pt x="259" y="135"/>
                </a:lnTo>
                <a:moveTo>
                  <a:pt x="243" y="135"/>
                </a:moveTo>
                <a:lnTo>
                  <a:pt x="245" y="135"/>
                </a:lnTo>
                <a:moveTo>
                  <a:pt x="247" y="132"/>
                </a:moveTo>
                <a:lnTo>
                  <a:pt x="249" y="132"/>
                </a:lnTo>
                <a:moveTo>
                  <a:pt x="224" y="131"/>
                </a:moveTo>
                <a:lnTo>
                  <a:pt x="222" y="131"/>
                </a:lnTo>
                <a:moveTo>
                  <a:pt x="186" y="130"/>
                </a:moveTo>
                <a:lnTo>
                  <a:pt x="173" y="130"/>
                </a:lnTo>
                <a:moveTo>
                  <a:pt x="97" y="130"/>
                </a:moveTo>
                <a:lnTo>
                  <a:pt x="84" y="130"/>
                </a:lnTo>
                <a:moveTo>
                  <a:pt x="221" y="129"/>
                </a:moveTo>
                <a:lnTo>
                  <a:pt x="224" y="129"/>
                </a:lnTo>
                <a:moveTo>
                  <a:pt x="246" y="124"/>
                </a:moveTo>
                <a:lnTo>
                  <a:pt x="248" y="124"/>
                </a:lnTo>
                <a:moveTo>
                  <a:pt x="220" y="119"/>
                </a:moveTo>
                <a:lnTo>
                  <a:pt x="223" y="119"/>
                </a:lnTo>
                <a:moveTo>
                  <a:pt x="219" y="112"/>
                </a:moveTo>
                <a:lnTo>
                  <a:pt x="221" y="112"/>
                </a:lnTo>
                <a:moveTo>
                  <a:pt x="240" y="110"/>
                </a:moveTo>
                <a:lnTo>
                  <a:pt x="243" y="110"/>
                </a:lnTo>
                <a:moveTo>
                  <a:pt x="52" y="108"/>
                </a:moveTo>
                <a:lnTo>
                  <a:pt x="49" y="108"/>
                </a:lnTo>
                <a:moveTo>
                  <a:pt x="220" y="107"/>
                </a:moveTo>
                <a:lnTo>
                  <a:pt x="217" y="107"/>
                </a:lnTo>
                <a:moveTo>
                  <a:pt x="214" y="99"/>
                </a:moveTo>
                <a:lnTo>
                  <a:pt x="217" y="99"/>
                </a:lnTo>
                <a:moveTo>
                  <a:pt x="161" y="83"/>
                </a:moveTo>
                <a:lnTo>
                  <a:pt x="109" y="83"/>
                </a:lnTo>
                <a:moveTo>
                  <a:pt x="216" y="78"/>
                </a:moveTo>
                <a:lnTo>
                  <a:pt x="213" y="78"/>
                </a:lnTo>
                <a:moveTo>
                  <a:pt x="184" y="53"/>
                </a:moveTo>
                <a:lnTo>
                  <a:pt x="86" y="53"/>
                </a:lnTo>
                <a:moveTo>
                  <a:pt x="181" y="24"/>
                </a:moveTo>
                <a:lnTo>
                  <a:pt x="89" y="24"/>
                </a:lnTo>
                <a:moveTo>
                  <a:pt x="57" y="178"/>
                </a:moveTo>
                <a:cubicBezTo>
                  <a:pt x="57" y="175"/>
                  <a:pt x="56" y="171"/>
                  <a:pt x="54" y="168"/>
                </a:cubicBezTo>
                <a:moveTo>
                  <a:pt x="57" y="242"/>
                </a:moveTo>
                <a:cubicBezTo>
                  <a:pt x="57" y="243"/>
                  <a:pt x="57" y="244"/>
                  <a:pt x="58" y="244"/>
                </a:cubicBezTo>
                <a:moveTo>
                  <a:pt x="86" y="242"/>
                </a:moveTo>
                <a:cubicBezTo>
                  <a:pt x="86" y="243"/>
                  <a:pt x="86" y="244"/>
                  <a:pt x="87" y="244"/>
                </a:cubicBezTo>
                <a:cubicBezTo>
                  <a:pt x="87" y="245"/>
                  <a:pt x="88" y="245"/>
                  <a:pt x="89" y="245"/>
                </a:cubicBezTo>
                <a:moveTo>
                  <a:pt x="252" y="143"/>
                </a:moveTo>
                <a:cubicBezTo>
                  <a:pt x="254" y="140"/>
                  <a:pt x="257" y="138"/>
                  <a:pt x="259" y="135"/>
                </a:cubicBezTo>
                <a:moveTo>
                  <a:pt x="54" y="102"/>
                </a:moveTo>
                <a:cubicBezTo>
                  <a:pt x="56" y="99"/>
                  <a:pt x="57" y="95"/>
                  <a:pt x="57" y="91"/>
                </a:cubicBezTo>
                <a:moveTo>
                  <a:pt x="58" y="25"/>
                </a:moveTo>
                <a:cubicBezTo>
                  <a:pt x="57" y="26"/>
                  <a:pt x="57" y="27"/>
                  <a:pt x="57" y="28"/>
                </a:cubicBezTo>
                <a:moveTo>
                  <a:pt x="89" y="24"/>
                </a:moveTo>
                <a:cubicBezTo>
                  <a:pt x="88" y="24"/>
                  <a:pt x="87" y="25"/>
                  <a:pt x="87" y="25"/>
                </a:cubicBezTo>
                <a:cubicBezTo>
                  <a:pt x="86" y="26"/>
                  <a:pt x="86" y="27"/>
                  <a:pt x="86" y="27"/>
                </a:cubicBezTo>
                <a:moveTo>
                  <a:pt x="215" y="168"/>
                </a:moveTo>
                <a:cubicBezTo>
                  <a:pt x="214" y="171"/>
                  <a:pt x="213" y="175"/>
                  <a:pt x="213" y="178"/>
                </a:cubicBezTo>
                <a:moveTo>
                  <a:pt x="217" y="170"/>
                </a:moveTo>
                <a:cubicBezTo>
                  <a:pt x="216" y="173"/>
                  <a:pt x="216" y="176"/>
                  <a:pt x="216" y="178"/>
                </a:cubicBezTo>
                <a:moveTo>
                  <a:pt x="212" y="244"/>
                </a:moveTo>
                <a:cubicBezTo>
                  <a:pt x="213" y="244"/>
                  <a:pt x="213" y="243"/>
                  <a:pt x="213" y="242"/>
                </a:cubicBezTo>
                <a:moveTo>
                  <a:pt x="181" y="245"/>
                </a:moveTo>
                <a:cubicBezTo>
                  <a:pt x="181" y="245"/>
                  <a:pt x="182" y="245"/>
                  <a:pt x="183" y="244"/>
                </a:cubicBezTo>
                <a:cubicBezTo>
                  <a:pt x="183" y="244"/>
                  <a:pt x="184" y="243"/>
                  <a:pt x="184" y="242"/>
                </a:cubicBezTo>
                <a:moveTo>
                  <a:pt x="269" y="135"/>
                </a:moveTo>
                <a:cubicBezTo>
                  <a:pt x="269" y="61"/>
                  <a:pt x="209" y="1"/>
                  <a:pt x="135" y="1"/>
                </a:cubicBezTo>
                <a:cubicBezTo>
                  <a:pt x="61" y="1"/>
                  <a:pt x="1" y="61"/>
                  <a:pt x="1" y="135"/>
                </a:cubicBezTo>
                <a:cubicBezTo>
                  <a:pt x="1" y="209"/>
                  <a:pt x="61" y="269"/>
                  <a:pt x="135" y="269"/>
                </a:cubicBezTo>
                <a:cubicBezTo>
                  <a:pt x="209" y="269"/>
                  <a:pt x="269" y="209"/>
                  <a:pt x="269" y="135"/>
                </a:cubicBezTo>
                <a:moveTo>
                  <a:pt x="92" y="24"/>
                </a:moveTo>
                <a:cubicBezTo>
                  <a:pt x="90" y="25"/>
                  <a:pt x="88" y="26"/>
                  <a:pt x="86" y="27"/>
                </a:cubicBezTo>
                <a:moveTo>
                  <a:pt x="184" y="27"/>
                </a:moveTo>
                <a:cubicBezTo>
                  <a:pt x="182" y="26"/>
                  <a:pt x="180" y="25"/>
                  <a:pt x="178" y="24"/>
                </a:cubicBezTo>
                <a:moveTo>
                  <a:pt x="178" y="245"/>
                </a:moveTo>
                <a:cubicBezTo>
                  <a:pt x="180" y="244"/>
                  <a:pt x="182" y="244"/>
                  <a:pt x="184" y="243"/>
                </a:cubicBezTo>
                <a:moveTo>
                  <a:pt x="86" y="243"/>
                </a:moveTo>
                <a:cubicBezTo>
                  <a:pt x="88" y="244"/>
                  <a:pt x="90" y="244"/>
                  <a:pt x="92" y="245"/>
                </a:cubicBezTo>
                <a:moveTo>
                  <a:pt x="57" y="69"/>
                </a:moveTo>
                <a:cubicBezTo>
                  <a:pt x="24" y="107"/>
                  <a:pt x="24" y="163"/>
                  <a:pt x="57" y="201"/>
                </a:cubicBezTo>
                <a:moveTo>
                  <a:pt x="213" y="201"/>
                </a:moveTo>
                <a:cubicBezTo>
                  <a:pt x="245" y="163"/>
                  <a:pt x="245" y="107"/>
                  <a:pt x="213" y="69"/>
                </a:cubicBezTo>
                <a:moveTo>
                  <a:pt x="49" y="108"/>
                </a:moveTo>
                <a:cubicBezTo>
                  <a:pt x="44" y="125"/>
                  <a:pt x="44" y="144"/>
                  <a:pt x="49" y="162"/>
                </a:cubicBezTo>
                <a:moveTo>
                  <a:pt x="224" y="138"/>
                </a:moveTo>
                <a:cubicBezTo>
                  <a:pt x="225" y="135"/>
                  <a:pt x="224" y="132"/>
                  <a:pt x="224" y="129"/>
                </a:cubicBezTo>
                <a:moveTo>
                  <a:pt x="224" y="129"/>
                </a:moveTo>
                <a:cubicBezTo>
                  <a:pt x="224" y="122"/>
                  <a:pt x="222" y="114"/>
                  <a:pt x="220" y="107"/>
                </a:cubicBezTo>
                <a:moveTo>
                  <a:pt x="220" y="163"/>
                </a:moveTo>
                <a:cubicBezTo>
                  <a:pt x="222" y="157"/>
                  <a:pt x="223" y="150"/>
                  <a:pt x="224" y="144"/>
                </a:cubicBezTo>
                <a:moveTo>
                  <a:pt x="54" y="102"/>
                </a:moveTo>
                <a:cubicBezTo>
                  <a:pt x="46" y="123"/>
                  <a:pt x="46" y="147"/>
                  <a:pt x="54" y="168"/>
                </a:cubicBezTo>
                <a:moveTo>
                  <a:pt x="215" y="168"/>
                </a:moveTo>
                <a:cubicBezTo>
                  <a:pt x="224" y="147"/>
                  <a:pt x="224" y="123"/>
                  <a:pt x="215" y="102"/>
                </a:cubicBezTo>
                <a:moveTo>
                  <a:pt x="212" y="135"/>
                </a:moveTo>
                <a:cubicBezTo>
                  <a:pt x="212" y="92"/>
                  <a:pt x="177" y="58"/>
                  <a:pt x="135" y="58"/>
                </a:cubicBezTo>
                <a:cubicBezTo>
                  <a:pt x="92" y="58"/>
                  <a:pt x="58" y="92"/>
                  <a:pt x="58" y="135"/>
                </a:cubicBezTo>
                <a:cubicBezTo>
                  <a:pt x="58" y="177"/>
                  <a:pt x="92" y="212"/>
                  <a:pt x="135" y="212"/>
                </a:cubicBezTo>
                <a:cubicBezTo>
                  <a:pt x="177" y="212"/>
                  <a:pt x="212" y="177"/>
                  <a:pt x="212" y="135"/>
                </a:cubicBezTo>
                <a:moveTo>
                  <a:pt x="205" y="135"/>
                </a:moveTo>
                <a:cubicBezTo>
                  <a:pt x="205" y="96"/>
                  <a:pt x="174" y="65"/>
                  <a:pt x="135" y="65"/>
                </a:cubicBezTo>
                <a:cubicBezTo>
                  <a:pt x="96" y="65"/>
                  <a:pt x="65" y="96"/>
                  <a:pt x="65" y="135"/>
                </a:cubicBezTo>
                <a:cubicBezTo>
                  <a:pt x="65" y="174"/>
                  <a:pt x="96" y="205"/>
                  <a:pt x="135" y="205"/>
                </a:cubicBezTo>
                <a:cubicBezTo>
                  <a:pt x="174" y="205"/>
                  <a:pt x="205" y="174"/>
                  <a:pt x="205" y="135"/>
                </a:cubicBezTo>
                <a:moveTo>
                  <a:pt x="161" y="186"/>
                </a:moveTo>
                <a:cubicBezTo>
                  <a:pt x="180" y="177"/>
                  <a:pt x="192" y="157"/>
                  <a:pt x="192" y="135"/>
                </a:cubicBezTo>
                <a:cubicBezTo>
                  <a:pt x="192" y="113"/>
                  <a:pt x="180" y="93"/>
                  <a:pt x="161" y="83"/>
                </a:cubicBezTo>
                <a:moveTo>
                  <a:pt x="109" y="83"/>
                </a:moveTo>
                <a:cubicBezTo>
                  <a:pt x="89" y="93"/>
                  <a:pt x="77" y="113"/>
                  <a:pt x="77" y="135"/>
                </a:cubicBezTo>
                <a:cubicBezTo>
                  <a:pt x="77" y="157"/>
                  <a:pt x="89" y="177"/>
                  <a:pt x="109" y="186"/>
                </a:cubicBezTo>
                <a:moveTo>
                  <a:pt x="105" y="93"/>
                </a:moveTo>
                <a:cubicBezTo>
                  <a:pt x="93" y="102"/>
                  <a:pt x="85" y="115"/>
                  <a:pt x="84" y="130"/>
                </a:cubicBezTo>
                <a:moveTo>
                  <a:pt x="84" y="140"/>
                </a:moveTo>
                <a:cubicBezTo>
                  <a:pt x="85" y="155"/>
                  <a:pt x="93" y="168"/>
                  <a:pt x="105" y="177"/>
                </a:cubicBezTo>
                <a:moveTo>
                  <a:pt x="186" y="130"/>
                </a:moveTo>
                <a:cubicBezTo>
                  <a:pt x="185" y="115"/>
                  <a:pt x="177" y="102"/>
                  <a:pt x="165" y="93"/>
                </a:cubicBezTo>
                <a:moveTo>
                  <a:pt x="156" y="88"/>
                </a:moveTo>
                <a:cubicBezTo>
                  <a:pt x="143" y="82"/>
                  <a:pt x="127" y="82"/>
                  <a:pt x="113" y="88"/>
                </a:cubicBezTo>
                <a:moveTo>
                  <a:pt x="113" y="182"/>
                </a:moveTo>
                <a:cubicBezTo>
                  <a:pt x="127" y="188"/>
                  <a:pt x="143" y="188"/>
                  <a:pt x="156" y="182"/>
                </a:cubicBezTo>
                <a:moveTo>
                  <a:pt x="165" y="177"/>
                </a:moveTo>
                <a:cubicBezTo>
                  <a:pt x="177" y="168"/>
                  <a:pt x="185" y="155"/>
                  <a:pt x="186" y="140"/>
                </a:cubicBezTo>
                <a:moveTo>
                  <a:pt x="159" y="167"/>
                </a:moveTo>
                <a:cubicBezTo>
                  <a:pt x="168" y="161"/>
                  <a:pt x="174" y="151"/>
                  <a:pt x="175" y="140"/>
                </a:cubicBezTo>
                <a:moveTo>
                  <a:pt x="119" y="172"/>
                </a:moveTo>
                <a:cubicBezTo>
                  <a:pt x="129" y="176"/>
                  <a:pt x="141" y="176"/>
                  <a:pt x="151" y="172"/>
                </a:cubicBezTo>
                <a:moveTo>
                  <a:pt x="151" y="97"/>
                </a:moveTo>
                <a:cubicBezTo>
                  <a:pt x="141" y="93"/>
                  <a:pt x="129" y="93"/>
                  <a:pt x="119" y="97"/>
                </a:cubicBezTo>
                <a:moveTo>
                  <a:pt x="175" y="130"/>
                </a:moveTo>
                <a:cubicBezTo>
                  <a:pt x="174" y="119"/>
                  <a:pt x="168" y="109"/>
                  <a:pt x="159" y="102"/>
                </a:cubicBezTo>
                <a:moveTo>
                  <a:pt x="95" y="140"/>
                </a:moveTo>
                <a:cubicBezTo>
                  <a:pt x="96" y="151"/>
                  <a:pt x="102" y="161"/>
                  <a:pt x="110" y="167"/>
                </a:cubicBezTo>
                <a:moveTo>
                  <a:pt x="110" y="102"/>
                </a:moveTo>
                <a:cubicBezTo>
                  <a:pt x="102" y="109"/>
                  <a:pt x="96" y="119"/>
                  <a:pt x="95" y="130"/>
                </a:cubicBezTo>
                <a:moveTo>
                  <a:pt x="119" y="98"/>
                </a:moveTo>
                <a:cubicBezTo>
                  <a:pt x="116" y="99"/>
                  <a:pt x="113" y="101"/>
                  <a:pt x="111" y="103"/>
                </a:cubicBezTo>
                <a:moveTo>
                  <a:pt x="95" y="130"/>
                </a:moveTo>
                <a:cubicBezTo>
                  <a:pt x="95" y="133"/>
                  <a:pt x="95" y="136"/>
                  <a:pt x="95" y="140"/>
                </a:cubicBezTo>
                <a:moveTo>
                  <a:pt x="111" y="167"/>
                </a:moveTo>
                <a:cubicBezTo>
                  <a:pt x="113" y="169"/>
                  <a:pt x="116" y="170"/>
                  <a:pt x="119" y="172"/>
                </a:cubicBezTo>
                <a:moveTo>
                  <a:pt x="159" y="103"/>
                </a:moveTo>
                <a:cubicBezTo>
                  <a:pt x="156" y="101"/>
                  <a:pt x="153" y="99"/>
                  <a:pt x="150" y="98"/>
                </a:cubicBezTo>
                <a:moveTo>
                  <a:pt x="150" y="172"/>
                </a:moveTo>
                <a:cubicBezTo>
                  <a:pt x="153" y="170"/>
                  <a:pt x="156" y="169"/>
                  <a:pt x="159" y="167"/>
                </a:cubicBezTo>
                <a:moveTo>
                  <a:pt x="174" y="140"/>
                </a:moveTo>
                <a:cubicBezTo>
                  <a:pt x="175" y="136"/>
                  <a:pt x="175" y="133"/>
                  <a:pt x="174" y="130"/>
                </a:cubicBezTo>
                <a:moveTo>
                  <a:pt x="173" y="135"/>
                </a:moveTo>
                <a:cubicBezTo>
                  <a:pt x="173" y="114"/>
                  <a:pt x="156" y="97"/>
                  <a:pt x="135" y="97"/>
                </a:cubicBezTo>
                <a:cubicBezTo>
                  <a:pt x="114" y="97"/>
                  <a:pt x="97" y="114"/>
                  <a:pt x="97" y="135"/>
                </a:cubicBezTo>
                <a:cubicBezTo>
                  <a:pt x="97" y="156"/>
                  <a:pt x="114" y="173"/>
                  <a:pt x="135" y="173"/>
                </a:cubicBezTo>
                <a:cubicBezTo>
                  <a:pt x="156" y="173"/>
                  <a:pt x="173" y="156"/>
                  <a:pt x="173" y="135"/>
                </a:cubicBezTo>
                <a:moveTo>
                  <a:pt x="164" y="135"/>
                </a:moveTo>
                <a:cubicBezTo>
                  <a:pt x="164" y="119"/>
                  <a:pt x="151" y="105"/>
                  <a:pt x="135" y="105"/>
                </a:cubicBezTo>
                <a:cubicBezTo>
                  <a:pt x="119" y="105"/>
                  <a:pt x="105" y="119"/>
                  <a:pt x="105" y="135"/>
                </a:cubicBezTo>
                <a:cubicBezTo>
                  <a:pt x="105" y="151"/>
                  <a:pt x="119" y="164"/>
                  <a:pt x="135" y="164"/>
                </a:cubicBezTo>
                <a:cubicBezTo>
                  <a:pt x="151" y="164"/>
                  <a:pt x="164" y="151"/>
                  <a:pt x="164" y="135"/>
                </a:cubicBezTo>
                <a:moveTo>
                  <a:pt x="163" y="135"/>
                </a:moveTo>
                <a:cubicBezTo>
                  <a:pt x="163" y="119"/>
                  <a:pt x="150" y="107"/>
                  <a:pt x="135" y="107"/>
                </a:cubicBezTo>
                <a:cubicBezTo>
                  <a:pt x="119" y="107"/>
                  <a:pt x="107" y="119"/>
                  <a:pt x="107" y="135"/>
                </a:cubicBezTo>
                <a:cubicBezTo>
                  <a:pt x="107" y="150"/>
                  <a:pt x="119" y="163"/>
                  <a:pt x="135" y="163"/>
                </a:cubicBezTo>
                <a:cubicBezTo>
                  <a:pt x="150" y="163"/>
                  <a:pt x="163" y="150"/>
                  <a:pt x="163" y="135"/>
                </a:cubicBezTo>
                <a:moveTo>
                  <a:pt x="160" y="135"/>
                </a:moveTo>
                <a:cubicBezTo>
                  <a:pt x="160" y="121"/>
                  <a:pt x="149" y="110"/>
                  <a:pt x="135" y="110"/>
                </a:cubicBezTo>
                <a:cubicBezTo>
                  <a:pt x="121" y="110"/>
                  <a:pt x="110" y="121"/>
                  <a:pt x="110" y="135"/>
                </a:cubicBezTo>
                <a:cubicBezTo>
                  <a:pt x="110" y="149"/>
                  <a:pt x="121" y="160"/>
                  <a:pt x="135" y="160"/>
                </a:cubicBezTo>
                <a:cubicBezTo>
                  <a:pt x="149" y="160"/>
                  <a:pt x="160" y="149"/>
                  <a:pt x="160" y="135"/>
                </a:cubicBezTo>
                <a:moveTo>
                  <a:pt x="153" y="135"/>
                </a:moveTo>
                <a:cubicBezTo>
                  <a:pt x="153" y="125"/>
                  <a:pt x="145" y="117"/>
                  <a:pt x="135" y="117"/>
                </a:cubicBezTo>
                <a:cubicBezTo>
                  <a:pt x="125" y="117"/>
                  <a:pt x="117" y="125"/>
                  <a:pt x="117" y="135"/>
                </a:cubicBezTo>
                <a:cubicBezTo>
                  <a:pt x="117" y="145"/>
                  <a:pt x="125" y="153"/>
                  <a:pt x="135" y="153"/>
                </a:cubicBezTo>
                <a:cubicBezTo>
                  <a:pt x="145" y="153"/>
                  <a:pt x="153" y="145"/>
                  <a:pt x="153" y="135"/>
                </a:cubicBezTo>
                <a:moveTo>
                  <a:pt x="149" y="135"/>
                </a:moveTo>
                <a:cubicBezTo>
                  <a:pt x="149" y="127"/>
                  <a:pt x="143" y="121"/>
                  <a:pt x="135" y="121"/>
                </a:cubicBezTo>
                <a:cubicBezTo>
                  <a:pt x="127" y="121"/>
                  <a:pt x="121" y="127"/>
                  <a:pt x="121" y="135"/>
                </a:cubicBezTo>
                <a:cubicBezTo>
                  <a:pt x="121" y="143"/>
                  <a:pt x="127" y="149"/>
                  <a:pt x="135" y="149"/>
                </a:cubicBezTo>
                <a:cubicBezTo>
                  <a:pt x="143" y="149"/>
                  <a:pt x="149" y="143"/>
                  <a:pt x="149" y="135"/>
                </a:cubicBezTo>
                <a:moveTo>
                  <a:pt x="246" y="156"/>
                </a:moveTo>
                <a:cubicBezTo>
                  <a:pt x="246" y="155"/>
                  <a:pt x="246" y="155"/>
                  <a:pt x="246" y="154"/>
                </a:cubicBezTo>
                <a:moveTo>
                  <a:pt x="213" y="28"/>
                </a:moveTo>
                <a:cubicBezTo>
                  <a:pt x="213" y="27"/>
                  <a:pt x="213" y="26"/>
                  <a:pt x="212" y="25"/>
                </a:cubicBezTo>
                <a:moveTo>
                  <a:pt x="184" y="27"/>
                </a:moveTo>
                <a:cubicBezTo>
                  <a:pt x="184" y="27"/>
                  <a:pt x="183" y="26"/>
                  <a:pt x="183" y="25"/>
                </a:cubicBezTo>
                <a:cubicBezTo>
                  <a:pt x="182" y="25"/>
                  <a:pt x="181" y="25"/>
                  <a:pt x="181" y="25"/>
                </a:cubicBezTo>
                <a:moveTo>
                  <a:pt x="250" y="126"/>
                </a:moveTo>
                <a:cubicBezTo>
                  <a:pt x="250" y="128"/>
                  <a:pt x="251" y="129"/>
                  <a:pt x="251" y="130"/>
                </a:cubicBezTo>
                <a:moveTo>
                  <a:pt x="213" y="91"/>
                </a:moveTo>
                <a:cubicBezTo>
                  <a:pt x="213" y="95"/>
                  <a:pt x="214" y="99"/>
                  <a:pt x="215" y="102"/>
                </a:cubicBezTo>
                <a:moveTo>
                  <a:pt x="216" y="91"/>
                </a:moveTo>
                <a:cubicBezTo>
                  <a:pt x="216" y="94"/>
                  <a:pt x="216" y="97"/>
                  <a:pt x="217" y="99"/>
                </a:cubicBezTo>
                <a:moveTo>
                  <a:pt x="245" y="117"/>
                </a:moveTo>
                <a:cubicBezTo>
                  <a:pt x="245" y="119"/>
                  <a:pt x="245" y="121"/>
                  <a:pt x="246" y="124"/>
                </a:cubicBezTo>
                <a:moveTo>
                  <a:pt x="247" y="154"/>
                </a:moveTo>
                <a:cubicBezTo>
                  <a:pt x="247" y="152"/>
                  <a:pt x="247" y="150"/>
                  <a:pt x="247" y="149"/>
                </a:cubicBezTo>
                <a:cubicBezTo>
                  <a:pt x="248" y="143"/>
                  <a:pt x="248" y="138"/>
                  <a:pt x="247" y="133"/>
                </a:cubicBezTo>
                <a:moveTo>
                  <a:pt x="247" y="133"/>
                </a:moveTo>
                <a:cubicBezTo>
                  <a:pt x="247" y="133"/>
                  <a:pt x="247" y="132"/>
                  <a:pt x="247" y="131"/>
                </a:cubicBezTo>
                <a:cubicBezTo>
                  <a:pt x="246" y="129"/>
                  <a:pt x="246" y="126"/>
                  <a:pt x="246" y="124"/>
                </a:cubicBezTo>
                <a:moveTo>
                  <a:pt x="252" y="146"/>
                </a:moveTo>
                <a:cubicBezTo>
                  <a:pt x="252" y="145"/>
                  <a:pt x="252" y="143"/>
                  <a:pt x="252" y="142"/>
                </a:cubicBezTo>
                <a:cubicBezTo>
                  <a:pt x="252" y="138"/>
                  <a:pt x="252" y="134"/>
                  <a:pt x="251" y="130"/>
                </a:cubicBezTo>
                <a:moveTo>
                  <a:pt x="248" y="124"/>
                </a:moveTo>
                <a:cubicBezTo>
                  <a:pt x="248" y="124"/>
                  <a:pt x="248" y="125"/>
                  <a:pt x="248" y="126"/>
                </a:cubicBezTo>
                <a:cubicBezTo>
                  <a:pt x="248" y="128"/>
                  <a:pt x="249" y="130"/>
                  <a:pt x="249" y="132"/>
                </a:cubicBezTo>
                <a:moveTo>
                  <a:pt x="240" y="110"/>
                </a:moveTo>
                <a:cubicBezTo>
                  <a:pt x="240" y="114"/>
                  <a:pt x="241" y="118"/>
                  <a:pt x="241" y="123"/>
                </a:cubicBezTo>
                <a:cubicBezTo>
                  <a:pt x="242" y="127"/>
                  <a:pt x="242" y="131"/>
                  <a:pt x="243" y="135"/>
                </a:cubicBezTo>
                <a:moveTo>
                  <a:pt x="249" y="132"/>
                </a:moveTo>
                <a:cubicBezTo>
                  <a:pt x="250" y="135"/>
                  <a:pt x="250" y="139"/>
                  <a:pt x="250" y="143"/>
                </a:cubicBezTo>
                <a:cubicBezTo>
                  <a:pt x="250" y="146"/>
                  <a:pt x="249" y="150"/>
                  <a:pt x="249" y="154"/>
                </a:cubicBezTo>
                <a:moveTo>
                  <a:pt x="245" y="135"/>
                </a:moveTo>
                <a:cubicBezTo>
                  <a:pt x="245" y="131"/>
                  <a:pt x="244" y="127"/>
                  <a:pt x="244" y="123"/>
                </a:cubicBezTo>
                <a:cubicBezTo>
                  <a:pt x="243" y="118"/>
                  <a:pt x="243" y="114"/>
                  <a:pt x="243" y="110"/>
                </a:cubicBezTo>
                <a:moveTo>
                  <a:pt x="240" y="159"/>
                </a:moveTo>
                <a:cubicBezTo>
                  <a:pt x="242" y="156"/>
                  <a:pt x="243" y="151"/>
                  <a:pt x="243" y="147"/>
                </a:cubicBezTo>
                <a:cubicBezTo>
                  <a:pt x="244" y="143"/>
                  <a:pt x="244" y="139"/>
                  <a:pt x="243" y="135"/>
                </a:cubicBezTo>
                <a:moveTo>
                  <a:pt x="245" y="135"/>
                </a:moveTo>
                <a:cubicBezTo>
                  <a:pt x="246" y="139"/>
                  <a:pt x="246" y="143"/>
                  <a:pt x="246" y="147"/>
                </a:cubicBezTo>
                <a:cubicBezTo>
                  <a:pt x="245" y="151"/>
                  <a:pt x="244" y="156"/>
                  <a:pt x="243" y="159"/>
                </a:cubicBezTo>
                <a:moveTo>
                  <a:pt x="243" y="159"/>
                </a:moveTo>
                <a:cubicBezTo>
                  <a:pt x="244" y="158"/>
                  <a:pt x="245" y="157"/>
                  <a:pt x="246" y="156"/>
                </a:cubicBezTo>
                <a:moveTo>
                  <a:pt x="250" y="126"/>
                </a:moveTo>
                <a:cubicBezTo>
                  <a:pt x="249" y="125"/>
                  <a:pt x="249" y="125"/>
                  <a:pt x="248" y="124"/>
                </a:cubicBezTo>
                <a:moveTo>
                  <a:pt x="249" y="154"/>
                </a:moveTo>
                <a:cubicBezTo>
                  <a:pt x="254" y="148"/>
                  <a:pt x="260" y="141"/>
                  <a:pt x="265" y="135"/>
                </a:cubicBezTo>
                <a:moveTo>
                  <a:pt x="265" y="135"/>
                </a:moveTo>
                <a:cubicBezTo>
                  <a:pt x="258" y="126"/>
                  <a:pt x="250" y="118"/>
                  <a:pt x="243" y="110"/>
                </a:cubicBezTo>
                <a:moveTo>
                  <a:pt x="259" y="135"/>
                </a:moveTo>
                <a:cubicBezTo>
                  <a:pt x="255" y="129"/>
                  <a:pt x="250" y="124"/>
                  <a:pt x="245" y="119"/>
                </a:cubicBezTo>
                <a:moveTo>
                  <a:pt x="261" y="135"/>
                </a:moveTo>
                <a:cubicBezTo>
                  <a:pt x="256" y="128"/>
                  <a:pt x="251" y="122"/>
                  <a:pt x="245" y="117"/>
                </a:cubicBezTo>
                <a:moveTo>
                  <a:pt x="252" y="146"/>
                </a:moveTo>
                <a:cubicBezTo>
                  <a:pt x="255" y="142"/>
                  <a:pt x="258" y="139"/>
                  <a:pt x="261" y="13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4289370" y="4773071"/>
            <a:ext cx="129649" cy="173829"/>
            <a:chOff x="0" y="0"/>
            <a:chExt cx="129649" cy="173829"/>
          </a:xfrm>
        </p:grpSpPr>
        <p:sp>
          <p:nvSpPr>
            <p:cNvPr id="1710" name="path 1710"/>
            <p:cNvSpPr/>
            <p:nvPr/>
          </p:nvSpPr>
          <p:spPr>
            <a:xfrm>
              <a:off x="0" y="0"/>
              <a:ext cx="129649" cy="173829"/>
            </a:xfrm>
            <a:custGeom>
              <a:avLst/>
              <a:gdLst/>
              <a:ahLst/>
              <a:cxnLst/>
              <a:rect l="0" t="0" r="0" b="0"/>
              <a:pathLst>
                <a:path w="204" h="273">
                  <a:moveTo>
                    <a:pt x="3" y="270"/>
                  </a:moveTo>
                  <a:lnTo>
                    <a:pt x="3" y="3"/>
                  </a:lnTo>
                  <a:moveTo>
                    <a:pt x="56" y="3"/>
                  </a:moveTo>
                  <a:lnTo>
                    <a:pt x="56" y="270"/>
                  </a:lnTo>
                  <a:moveTo>
                    <a:pt x="147" y="270"/>
                  </a:moveTo>
                  <a:lnTo>
                    <a:pt x="147" y="3"/>
                  </a:lnTo>
                  <a:moveTo>
                    <a:pt x="201" y="3"/>
                  </a:moveTo>
                  <a:lnTo>
                    <a:pt x="201" y="270"/>
                  </a:lnTo>
                </a:path>
              </a:pathLst>
            </a:custGeom>
            <a:noFill/>
            <a:ln w="3911" cap="sq">
              <a:solidFill>
                <a:srgbClr val="06000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2" name="path 1712"/>
            <p:cNvSpPr/>
            <p:nvPr/>
          </p:nvSpPr>
          <p:spPr>
            <a:xfrm>
              <a:off x="1951" y="169918"/>
              <a:ext cx="125742" cy="3911"/>
            </a:xfrm>
            <a:custGeom>
              <a:avLst/>
              <a:gdLst/>
              <a:ahLst/>
              <a:cxnLst/>
              <a:rect l="0" t="0" r="0" b="0"/>
              <a:pathLst>
                <a:path w="198" h="6">
                  <a:moveTo>
                    <a:pt x="198" y="3"/>
                  </a:moveTo>
                  <a:lnTo>
                    <a:pt x="144" y="3"/>
                  </a:lnTo>
                  <a:moveTo>
                    <a:pt x="53" y="3"/>
                  </a:moveTo>
                  <a:lnTo>
                    <a:pt x="0" y="3"/>
                  </a:lnTo>
                </a:path>
              </a:pathLst>
            </a:custGeom>
            <a:noFill/>
            <a:ln w="3911" cap="flat">
              <a:solidFill>
                <a:srgbClr val="060001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14" name="path 1714"/>
            <p:cNvSpPr/>
            <p:nvPr/>
          </p:nvSpPr>
          <p:spPr>
            <a:xfrm>
              <a:off x="0" y="0"/>
              <a:ext cx="129649" cy="3911"/>
            </a:xfrm>
            <a:custGeom>
              <a:avLst/>
              <a:gdLst/>
              <a:ahLst/>
              <a:cxnLst/>
              <a:rect l="0" t="0" r="0" b="0"/>
              <a:pathLst>
                <a:path w="204" h="6">
                  <a:moveTo>
                    <a:pt x="3" y="3"/>
                  </a:moveTo>
                  <a:lnTo>
                    <a:pt x="56" y="3"/>
                  </a:lnTo>
                  <a:moveTo>
                    <a:pt x="147" y="3"/>
                  </a:moveTo>
                  <a:lnTo>
                    <a:pt x="201" y="3"/>
                  </a:lnTo>
                </a:path>
              </a:pathLst>
            </a:custGeom>
            <a:noFill/>
            <a:ln w="3911" cap="sq">
              <a:solidFill>
                <a:srgbClr val="06000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16" name="path 1716"/>
          <p:cNvSpPr/>
          <p:nvPr/>
        </p:nvSpPr>
        <p:spPr>
          <a:xfrm>
            <a:off x="2669488" y="2735774"/>
            <a:ext cx="149901" cy="85915"/>
          </a:xfrm>
          <a:custGeom>
            <a:avLst/>
            <a:gdLst/>
            <a:ahLst/>
            <a:cxnLst/>
            <a:rect l="0" t="0" r="0" b="0"/>
            <a:pathLst>
              <a:path w="236" h="135">
                <a:moveTo>
                  <a:pt x="212" y="92"/>
                </a:moveTo>
                <a:lnTo>
                  <a:pt x="209" y="92"/>
                </a:lnTo>
                <a:moveTo>
                  <a:pt x="218" y="86"/>
                </a:moveTo>
                <a:lnTo>
                  <a:pt x="216" y="86"/>
                </a:lnTo>
                <a:moveTo>
                  <a:pt x="230" y="67"/>
                </a:moveTo>
                <a:lnTo>
                  <a:pt x="228" y="67"/>
                </a:lnTo>
                <a:moveTo>
                  <a:pt x="212" y="67"/>
                </a:moveTo>
                <a:lnTo>
                  <a:pt x="214" y="67"/>
                </a:lnTo>
                <a:moveTo>
                  <a:pt x="216" y="64"/>
                </a:moveTo>
                <a:lnTo>
                  <a:pt x="218" y="64"/>
                </a:lnTo>
                <a:moveTo>
                  <a:pt x="215" y="56"/>
                </a:moveTo>
                <a:lnTo>
                  <a:pt x="217" y="56"/>
                </a:lnTo>
                <a:moveTo>
                  <a:pt x="209" y="43"/>
                </a:moveTo>
                <a:lnTo>
                  <a:pt x="212" y="43"/>
                </a:lnTo>
                <a:moveTo>
                  <a:pt x="25" y="1"/>
                </a:moveTo>
                <a:cubicBezTo>
                  <a:pt x="-6" y="39"/>
                  <a:pt x="-6" y="95"/>
                  <a:pt x="25" y="133"/>
                </a:cubicBezTo>
                <a:moveTo>
                  <a:pt x="182" y="129"/>
                </a:moveTo>
                <a:cubicBezTo>
                  <a:pt x="210" y="93"/>
                  <a:pt x="210" y="42"/>
                  <a:pt x="182" y="6"/>
                </a:cubicBezTo>
                <a:moveTo>
                  <a:pt x="16" y="67"/>
                </a:moveTo>
                <a:cubicBezTo>
                  <a:pt x="16" y="81"/>
                  <a:pt x="19" y="95"/>
                  <a:pt x="25" y="107"/>
                </a:cubicBezTo>
                <a:moveTo>
                  <a:pt x="25" y="27"/>
                </a:moveTo>
                <a:cubicBezTo>
                  <a:pt x="19" y="40"/>
                  <a:pt x="16" y="53"/>
                  <a:pt x="16" y="67"/>
                </a:cubicBezTo>
                <a:moveTo>
                  <a:pt x="28" y="28"/>
                </a:moveTo>
                <a:cubicBezTo>
                  <a:pt x="15" y="53"/>
                  <a:pt x="15" y="82"/>
                  <a:pt x="28" y="106"/>
                </a:cubicBezTo>
                <a:moveTo>
                  <a:pt x="215" y="89"/>
                </a:moveTo>
                <a:cubicBezTo>
                  <a:pt x="215" y="88"/>
                  <a:pt x="215" y="87"/>
                  <a:pt x="216" y="86"/>
                </a:cubicBezTo>
                <a:moveTo>
                  <a:pt x="221" y="75"/>
                </a:moveTo>
                <a:cubicBezTo>
                  <a:pt x="223" y="73"/>
                  <a:pt x="226" y="70"/>
                  <a:pt x="228" y="67"/>
                </a:cubicBezTo>
                <a:moveTo>
                  <a:pt x="214" y="49"/>
                </a:moveTo>
                <a:cubicBezTo>
                  <a:pt x="214" y="51"/>
                  <a:pt x="215" y="54"/>
                  <a:pt x="215" y="56"/>
                </a:cubicBezTo>
                <a:moveTo>
                  <a:pt x="219" y="59"/>
                </a:moveTo>
                <a:cubicBezTo>
                  <a:pt x="219" y="60"/>
                  <a:pt x="220" y="61"/>
                  <a:pt x="220" y="63"/>
                </a:cubicBezTo>
                <a:moveTo>
                  <a:pt x="221" y="78"/>
                </a:moveTo>
                <a:cubicBezTo>
                  <a:pt x="221" y="77"/>
                  <a:pt x="221" y="76"/>
                  <a:pt x="221" y="74"/>
                </a:cubicBezTo>
                <a:cubicBezTo>
                  <a:pt x="221" y="70"/>
                  <a:pt x="221" y="67"/>
                  <a:pt x="220" y="63"/>
                </a:cubicBezTo>
                <a:moveTo>
                  <a:pt x="216" y="66"/>
                </a:moveTo>
                <a:cubicBezTo>
                  <a:pt x="216" y="65"/>
                  <a:pt x="216" y="64"/>
                  <a:pt x="216" y="63"/>
                </a:cubicBezTo>
                <a:cubicBezTo>
                  <a:pt x="215" y="61"/>
                  <a:pt x="215" y="59"/>
                  <a:pt x="215" y="56"/>
                </a:cubicBezTo>
                <a:moveTo>
                  <a:pt x="216" y="86"/>
                </a:moveTo>
                <a:cubicBezTo>
                  <a:pt x="216" y="84"/>
                  <a:pt x="216" y="83"/>
                  <a:pt x="216" y="81"/>
                </a:cubicBezTo>
                <a:cubicBezTo>
                  <a:pt x="217" y="76"/>
                  <a:pt x="217" y="71"/>
                  <a:pt x="216" y="66"/>
                </a:cubicBezTo>
                <a:moveTo>
                  <a:pt x="218" y="64"/>
                </a:moveTo>
                <a:cubicBezTo>
                  <a:pt x="219" y="68"/>
                  <a:pt x="219" y="71"/>
                  <a:pt x="219" y="75"/>
                </a:cubicBezTo>
                <a:cubicBezTo>
                  <a:pt x="219" y="79"/>
                  <a:pt x="218" y="82"/>
                  <a:pt x="218" y="86"/>
                </a:cubicBezTo>
                <a:moveTo>
                  <a:pt x="217" y="56"/>
                </a:moveTo>
                <a:cubicBezTo>
                  <a:pt x="217" y="57"/>
                  <a:pt x="217" y="57"/>
                  <a:pt x="217" y="58"/>
                </a:cubicBezTo>
                <a:cubicBezTo>
                  <a:pt x="217" y="60"/>
                  <a:pt x="218" y="62"/>
                  <a:pt x="218" y="64"/>
                </a:cubicBezTo>
                <a:moveTo>
                  <a:pt x="214" y="67"/>
                </a:moveTo>
                <a:cubicBezTo>
                  <a:pt x="215" y="71"/>
                  <a:pt x="215" y="75"/>
                  <a:pt x="215" y="80"/>
                </a:cubicBezTo>
                <a:cubicBezTo>
                  <a:pt x="214" y="84"/>
                  <a:pt x="213" y="88"/>
                  <a:pt x="212" y="92"/>
                </a:cubicBezTo>
                <a:moveTo>
                  <a:pt x="209" y="92"/>
                </a:moveTo>
                <a:cubicBezTo>
                  <a:pt x="211" y="88"/>
                  <a:pt x="212" y="84"/>
                  <a:pt x="212" y="80"/>
                </a:cubicBezTo>
                <a:cubicBezTo>
                  <a:pt x="213" y="76"/>
                  <a:pt x="213" y="71"/>
                  <a:pt x="212" y="67"/>
                </a:cubicBezTo>
                <a:moveTo>
                  <a:pt x="212" y="43"/>
                </a:moveTo>
                <a:cubicBezTo>
                  <a:pt x="212" y="47"/>
                  <a:pt x="212" y="51"/>
                  <a:pt x="213" y="55"/>
                </a:cubicBezTo>
                <a:cubicBezTo>
                  <a:pt x="213" y="59"/>
                  <a:pt x="214" y="63"/>
                  <a:pt x="214" y="67"/>
                </a:cubicBezTo>
                <a:moveTo>
                  <a:pt x="209" y="43"/>
                </a:moveTo>
                <a:cubicBezTo>
                  <a:pt x="209" y="47"/>
                  <a:pt x="210" y="51"/>
                  <a:pt x="210" y="55"/>
                </a:cubicBezTo>
                <a:cubicBezTo>
                  <a:pt x="211" y="59"/>
                  <a:pt x="211" y="63"/>
                  <a:pt x="212" y="67"/>
                </a:cubicBezTo>
                <a:moveTo>
                  <a:pt x="234" y="67"/>
                </a:moveTo>
                <a:cubicBezTo>
                  <a:pt x="227" y="58"/>
                  <a:pt x="219" y="50"/>
                  <a:pt x="212" y="42"/>
                </a:cubicBezTo>
                <a:moveTo>
                  <a:pt x="218" y="86"/>
                </a:moveTo>
                <a:cubicBezTo>
                  <a:pt x="223" y="80"/>
                  <a:pt x="229" y="74"/>
                  <a:pt x="234" y="67"/>
                </a:cubicBezTo>
                <a:moveTo>
                  <a:pt x="219" y="59"/>
                </a:moveTo>
                <a:cubicBezTo>
                  <a:pt x="218" y="58"/>
                  <a:pt x="218" y="57"/>
                  <a:pt x="217" y="56"/>
                </a:cubicBezTo>
                <a:moveTo>
                  <a:pt x="212" y="92"/>
                </a:moveTo>
                <a:cubicBezTo>
                  <a:pt x="213" y="91"/>
                  <a:pt x="214" y="90"/>
                  <a:pt x="215" y="89"/>
                </a:cubicBezTo>
                <a:moveTo>
                  <a:pt x="221" y="78"/>
                </a:moveTo>
                <a:cubicBezTo>
                  <a:pt x="224" y="75"/>
                  <a:pt x="227" y="71"/>
                  <a:pt x="230" y="67"/>
                </a:cubicBezTo>
                <a:moveTo>
                  <a:pt x="230" y="67"/>
                </a:moveTo>
                <a:cubicBezTo>
                  <a:pt x="225" y="61"/>
                  <a:pt x="220" y="55"/>
                  <a:pt x="214" y="49"/>
                </a:cubicBezTo>
                <a:moveTo>
                  <a:pt x="228" y="67"/>
                </a:moveTo>
                <a:cubicBezTo>
                  <a:pt x="223" y="62"/>
                  <a:pt x="219" y="57"/>
                  <a:pt x="214" y="52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18" name="path 1718"/>
          <p:cNvSpPr/>
          <p:nvPr/>
        </p:nvSpPr>
        <p:spPr>
          <a:xfrm>
            <a:off x="2684852" y="2699427"/>
            <a:ext cx="106968" cy="158063"/>
          </a:xfrm>
          <a:custGeom>
            <a:avLst/>
            <a:gdLst/>
            <a:ahLst/>
            <a:cxnLst/>
            <a:rect l="0" t="0" r="0" b="0"/>
            <a:pathLst>
              <a:path w="168" h="248">
                <a:moveTo>
                  <a:pt x="78" y="95"/>
                </a:moveTo>
                <a:lnTo>
                  <a:pt x="78" y="100"/>
                </a:lnTo>
                <a:moveTo>
                  <a:pt x="1" y="231"/>
                </a:moveTo>
                <a:lnTo>
                  <a:pt x="1" y="165"/>
                </a:lnTo>
                <a:moveTo>
                  <a:pt x="1" y="84"/>
                </a:moveTo>
                <a:lnTo>
                  <a:pt x="1" y="17"/>
                </a:lnTo>
                <a:moveTo>
                  <a:pt x="4" y="17"/>
                </a:moveTo>
                <a:lnTo>
                  <a:pt x="4" y="85"/>
                </a:lnTo>
                <a:moveTo>
                  <a:pt x="4" y="163"/>
                </a:moveTo>
                <a:lnTo>
                  <a:pt x="4" y="231"/>
                </a:lnTo>
                <a:moveTo>
                  <a:pt x="32" y="4"/>
                </a:moveTo>
                <a:lnTo>
                  <a:pt x="32" y="37"/>
                </a:lnTo>
                <a:moveTo>
                  <a:pt x="32" y="212"/>
                </a:moveTo>
                <a:lnTo>
                  <a:pt x="32" y="245"/>
                </a:lnTo>
                <a:moveTo>
                  <a:pt x="35" y="1"/>
                </a:moveTo>
                <a:lnTo>
                  <a:pt x="35" y="43"/>
                </a:lnTo>
                <a:moveTo>
                  <a:pt x="35" y="206"/>
                </a:moveTo>
                <a:lnTo>
                  <a:pt x="35" y="248"/>
                </a:lnTo>
                <a:moveTo>
                  <a:pt x="55" y="74"/>
                </a:moveTo>
                <a:lnTo>
                  <a:pt x="55" y="81"/>
                </a:lnTo>
                <a:moveTo>
                  <a:pt x="55" y="168"/>
                </a:moveTo>
                <a:lnTo>
                  <a:pt x="55" y="175"/>
                </a:lnTo>
                <a:moveTo>
                  <a:pt x="69" y="163"/>
                </a:moveTo>
                <a:lnTo>
                  <a:pt x="69" y="160"/>
                </a:lnTo>
                <a:moveTo>
                  <a:pt x="69" y="89"/>
                </a:moveTo>
                <a:lnTo>
                  <a:pt x="69" y="86"/>
                </a:lnTo>
                <a:moveTo>
                  <a:pt x="86" y="85"/>
                </a:moveTo>
                <a:lnTo>
                  <a:pt x="86" y="88"/>
                </a:lnTo>
                <a:moveTo>
                  <a:pt x="86" y="161"/>
                </a:moveTo>
                <a:lnTo>
                  <a:pt x="86" y="164"/>
                </a:lnTo>
                <a:moveTo>
                  <a:pt x="104" y="175"/>
                </a:moveTo>
                <a:lnTo>
                  <a:pt x="104" y="168"/>
                </a:lnTo>
                <a:moveTo>
                  <a:pt x="104" y="81"/>
                </a:moveTo>
                <a:lnTo>
                  <a:pt x="104" y="74"/>
                </a:lnTo>
                <a:moveTo>
                  <a:pt x="123" y="248"/>
                </a:moveTo>
                <a:lnTo>
                  <a:pt x="123" y="206"/>
                </a:lnTo>
                <a:moveTo>
                  <a:pt x="123" y="43"/>
                </a:moveTo>
                <a:lnTo>
                  <a:pt x="123" y="1"/>
                </a:lnTo>
                <a:moveTo>
                  <a:pt x="126" y="245"/>
                </a:moveTo>
                <a:lnTo>
                  <a:pt x="126" y="212"/>
                </a:lnTo>
                <a:moveTo>
                  <a:pt x="126" y="37"/>
                </a:moveTo>
                <a:lnTo>
                  <a:pt x="126" y="4"/>
                </a:lnTo>
                <a:moveTo>
                  <a:pt x="155" y="231"/>
                </a:moveTo>
                <a:lnTo>
                  <a:pt x="155" y="162"/>
                </a:lnTo>
                <a:moveTo>
                  <a:pt x="155" y="86"/>
                </a:moveTo>
                <a:lnTo>
                  <a:pt x="155" y="17"/>
                </a:lnTo>
                <a:moveTo>
                  <a:pt x="158" y="17"/>
                </a:moveTo>
                <a:lnTo>
                  <a:pt x="158" y="85"/>
                </a:lnTo>
                <a:moveTo>
                  <a:pt x="158" y="163"/>
                </a:moveTo>
                <a:lnTo>
                  <a:pt x="158" y="231"/>
                </a:lnTo>
                <a:moveTo>
                  <a:pt x="78" y="149"/>
                </a:moveTo>
                <a:lnTo>
                  <a:pt x="78" y="153"/>
                </a:lnTo>
                <a:moveTo>
                  <a:pt x="51" y="75"/>
                </a:moveTo>
                <a:lnTo>
                  <a:pt x="55" y="81"/>
                </a:lnTo>
                <a:moveTo>
                  <a:pt x="107" y="174"/>
                </a:moveTo>
                <a:lnTo>
                  <a:pt x="104" y="168"/>
                </a:lnTo>
                <a:moveTo>
                  <a:pt x="67" y="98"/>
                </a:moveTo>
                <a:lnTo>
                  <a:pt x="69" y="103"/>
                </a:lnTo>
                <a:moveTo>
                  <a:pt x="88" y="147"/>
                </a:moveTo>
                <a:lnTo>
                  <a:pt x="90" y="151"/>
                </a:lnTo>
                <a:moveTo>
                  <a:pt x="86" y="152"/>
                </a:moveTo>
                <a:lnTo>
                  <a:pt x="85" y="148"/>
                </a:lnTo>
                <a:moveTo>
                  <a:pt x="75" y="101"/>
                </a:moveTo>
                <a:lnTo>
                  <a:pt x="74" y="96"/>
                </a:lnTo>
                <a:moveTo>
                  <a:pt x="74" y="153"/>
                </a:moveTo>
                <a:lnTo>
                  <a:pt x="75" y="148"/>
                </a:lnTo>
                <a:moveTo>
                  <a:pt x="85" y="101"/>
                </a:moveTo>
                <a:lnTo>
                  <a:pt x="86" y="96"/>
                </a:lnTo>
                <a:moveTo>
                  <a:pt x="90" y="97"/>
                </a:moveTo>
                <a:lnTo>
                  <a:pt x="88" y="102"/>
                </a:lnTo>
                <a:moveTo>
                  <a:pt x="47" y="107"/>
                </a:moveTo>
                <a:lnTo>
                  <a:pt x="45" y="105"/>
                </a:lnTo>
                <a:moveTo>
                  <a:pt x="56" y="92"/>
                </a:moveTo>
                <a:lnTo>
                  <a:pt x="58" y="94"/>
                </a:lnTo>
                <a:moveTo>
                  <a:pt x="97" y="141"/>
                </a:moveTo>
                <a:lnTo>
                  <a:pt x="100" y="145"/>
                </a:lnTo>
                <a:moveTo>
                  <a:pt x="97" y="147"/>
                </a:moveTo>
                <a:lnTo>
                  <a:pt x="94" y="143"/>
                </a:lnTo>
                <a:moveTo>
                  <a:pt x="155" y="231"/>
                </a:moveTo>
                <a:lnTo>
                  <a:pt x="156" y="234"/>
                </a:lnTo>
                <a:moveTo>
                  <a:pt x="4" y="17"/>
                </a:moveTo>
                <a:lnTo>
                  <a:pt x="2" y="15"/>
                </a:lnTo>
                <a:moveTo>
                  <a:pt x="66" y="104"/>
                </a:moveTo>
                <a:lnTo>
                  <a:pt x="63" y="100"/>
                </a:lnTo>
                <a:moveTo>
                  <a:pt x="69" y="146"/>
                </a:moveTo>
                <a:lnTo>
                  <a:pt x="67" y="150"/>
                </a:lnTo>
                <a:moveTo>
                  <a:pt x="66" y="151"/>
                </a:moveTo>
                <a:lnTo>
                  <a:pt x="66" y="151"/>
                </a:lnTo>
                <a:moveTo>
                  <a:pt x="55" y="168"/>
                </a:moveTo>
                <a:lnTo>
                  <a:pt x="51" y="174"/>
                </a:lnTo>
                <a:moveTo>
                  <a:pt x="104" y="81"/>
                </a:moveTo>
                <a:lnTo>
                  <a:pt x="107" y="75"/>
                </a:lnTo>
                <a:moveTo>
                  <a:pt x="63" y="148"/>
                </a:moveTo>
                <a:lnTo>
                  <a:pt x="66" y="144"/>
                </a:lnTo>
                <a:moveTo>
                  <a:pt x="4" y="231"/>
                </a:moveTo>
                <a:lnTo>
                  <a:pt x="2" y="234"/>
                </a:lnTo>
                <a:moveTo>
                  <a:pt x="155" y="17"/>
                </a:moveTo>
                <a:lnTo>
                  <a:pt x="156" y="15"/>
                </a:lnTo>
                <a:moveTo>
                  <a:pt x="59" y="112"/>
                </a:moveTo>
                <a:lnTo>
                  <a:pt x="55" y="109"/>
                </a:lnTo>
                <a:moveTo>
                  <a:pt x="57" y="106"/>
                </a:moveTo>
                <a:lnTo>
                  <a:pt x="61" y="109"/>
                </a:lnTo>
                <a:moveTo>
                  <a:pt x="94" y="105"/>
                </a:moveTo>
                <a:lnTo>
                  <a:pt x="97" y="102"/>
                </a:lnTo>
                <a:moveTo>
                  <a:pt x="100" y="104"/>
                </a:moveTo>
                <a:lnTo>
                  <a:pt x="97" y="108"/>
                </a:lnTo>
                <a:moveTo>
                  <a:pt x="105" y="138"/>
                </a:moveTo>
                <a:lnTo>
                  <a:pt x="101" y="136"/>
                </a:lnTo>
                <a:moveTo>
                  <a:pt x="45" y="144"/>
                </a:moveTo>
                <a:lnTo>
                  <a:pt x="47" y="142"/>
                </a:lnTo>
                <a:moveTo>
                  <a:pt x="58" y="155"/>
                </a:moveTo>
                <a:lnTo>
                  <a:pt x="56" y="157"/>
                </a:lnTo>
                <a:moveTo>
                  <a:pt x="57" y="143"/>
                </a:moveTo>
                <a:lnTo>
                  <a:pt x="56" y="144"/>
                </a:lnTo>
                <a:moveTo>
                  <a:pt x="61" y="140"/>
                </a:moveTo>
                <a:lnTo>
                  <a:pt x="57" y="143"/>
                </a:lnTo>
                <a:moveTo>
                  <a:pt x="51" y="116"/>
                </a:moveTo>
                <a:lnTo>
                  <a:pt x="56" y="118"/>
                </a:lnTo>
                <a:moveTo>
                  <a:pt x="102" y="133"/>
                </a:moveTo>
                <a:lnTo>
                  <a:pt x="107" y="134"/>
                </a:lnTo>
                <a:moveTo>
                  <a:pt x="55" y="140"/>
                </a:moveTo>
                <a:lnTo>
                  <a:pt x="59" y="137"/>
                </a:lnTo>
                <a:moveTo>
                  <a:pt x="101" y="113"/>
                </a:moveTo>
                <a:lnTo>
                  <a:pt x="105" y="111"/>
                </a:lnTo>
                <a:moveTo>
                  <a:pt x="108" y="126"/>
                </a:moveTo>
                <a:lnTo>
                  <a:pt x="103" y="126"/>
                </a:lnTo>
                <a:moveTo>
                  <a:pt x="107" y="114"/>
                </a:moveTo>
                <a:lnTo>
                  <a:pt x="102" y="116"/>
                </a:lnTo>
                <a:moveTo>
                  <a:pt x="103" y="123"/>
                </a:moveTo>
                <a:lnTo>
                  <a:pt x="108" y="122"/>
                </a:lnTo>
                <a:moveTo>
                  <a:pt x="116" y="124"/>
                </a:moveTo>
                <a:lnTo>
                  <a:pt x="115" y="124"/>
                </a:lnTo>
                <a:moveTo>
                  <a:pt x="123" y="234"/>
                </a:moveTo>
                <a:lnTo>
                  <a:pt x="35" y="234"/>
                </a:lnTo>
                <a:moveTo>
                  <a:pt x="1" y="231"/>
                </a:moveTo>
                <a:lnTo>
                  <a:pt x="4" y="231"/>
                </a:lnTo>
                <a:moveTo>
                  <a:pt x="155" y="231"/>
                </a:moveTo>
                <a:lnTo>
                  <a:pt x="158" y="231"/>
                </a:lnTo>
                <a:moveTo>
                  <a:pt x="35" y="226"/>
                </a:moveTo>
                <a:lnTo>
                  <a:pt x="123" y="226"/>
                </a:lnTo>
                <a:moveTo>
                  <a:pt x="123" y="223"/>
                </a:moveTo>
                <a:lnTo>
                  <a:pt x="35" y="223"/>
                </a:lnTo>
                <a:moveTo>
                  <a:pt x="35" y="223"/>
                </a:moveTo>
                <a:lnTo>
                  <a:pt x="123" y="223"/>
                </a:lnTo>
                <a:moveTo>
                  <a:pt x="123" y="211"/>
                </a:moveTo>
                <a:lnTo>
                  <a:pt x="35" y="211"/>
                </a:lnTo>
                <a:moveTo>
                  <a:pt x="35" y="206"/>
                </a:moveTo>
                <a:lnTo>
                  <a:pt x="123" y="206"/>
                </a:lnTo>
                <a:moveTo>
                  <a:pt x="104" y="175"/>
                </a:moveTo>
                <a:lnTo>
                  <a:pt x="55" y="175"/>
                </a:lnTo>
                <a:moveTo>
                  <a:pt x="55" y="168"/>
                </a:moveTo>
                <a:lnTo>
                  <a:pt x="104" y="168"/>
                </a:lnTo>
                <a:moveTo>
                  <a:pt x="44" y="124"/>
                </a:moveTo>
                <a:lnTo>
                  <a:pt x="42" y="124"/>
                </a:lnTo>
                <a:moveTo>
                  <a:pt x="104" y="81"/>
                </a:moveTo>
                <a:lnTo>
                  <a:pt x="55" y="81"/>
                </a:lnTo>
                <a:moveTo>
                  <a:pt x="55" y="74"/>
                </a:moveTo>
                <a:lnTo>
                  <a:pt x="104" y="74"/>
                </a:lnTo>
                <a:moveTo>
                  <a:pt x="123" y="43"/>
                </a:moveTo>
                <a:lnTo>
                  <a:pt x="35" y="43"/>
                </a:lnTo>
                <a:moveTo>
                  <a:pt x="35" y="38"/>
                </a:moveTo>
                <a:lnTo>
                  <a:pt x="123" y="38"/>
                </a:lnTo>
                <a:moveTo>
                  <a:pt x="123" y="26"/>
                </a:moveTo>
                <a:lnTo>
                  <a:pt x="35" y="26"/>
                </a:lnTo>
                <a:moveTo>
                  <a:pt x="35" y="26"/>
                </a:moveTo>
                <a:lnTo>
                  <a:pt x="123" y="26"/>
                </a:lnTo>
                <a:moveTo>
                  <a:pt x="123" y="23"/>
                </a:moveTo>
                <a:lnTo>
                  <a:pt x="35" y="23"/>
                </a:lnTo>
                <a:moveTo>
                  <a:pt x="158" y="17"/>
                </a:moveTo>
                <a:lnTo>
                  <a:pt x="155" y="17"/>
                </a:lnTo>
                <a:moveTo>
                  <a:pt x="4" y="17"/>
                </a:moveTo>
                <a:lnTo>
                  <a:pt x="1" y="17"/>
                </a:lnTo>
                <a:moveTo>
                  <a:pt x="35" y="15"/>
                </a:moveTo>
                <a:lnTo>
                  <a:pt x="123" y="15"/>
                </a:lnTo>
                <a:moveTo>
                  <a:pt x="123" y="3"/>
                </a:moveTo>
                <a:lnTo>
                  <a:pt x="35" y="3"/>
                </a:lnTo>
                <a:moveTo>
                  <a:pt x="35" y="1"/>
                </a:moveTo>
                <a:lnTo>
                  <a:pt x="123" y="1"/>
                </a:lnTo>
                <a:moveTo>
                  <a:pt x="56" y="131"/>
                </a:moveTo>
                <a:lnTo>
                  <a:pt x="51" y="132"/>
                </a:lnTo>
                <a:moveTo>
                  <a:pt x="157" y="86"/>
                </a:moveTo>
                <a:lnTo>
                  <a:pt x="157" y="86"/>
                </a:lnTo>
                <a:moveTo>
                  <a:pt x="4" y="85"/>
                </a:moveTo>
                <a:cubicBezTo>
                  <a:pt x="3" y="85"/>
                  <a:pt x="2" y="85"/>
                  <a:pt x="2" y="85"/>
                </a:cubicBezTo>
                <a:moveTo>
                  <a:pt x="157" y="86"/>
                </a:moveTo>
                <a:cubicBezTo>
                  <a:pt x="156" y="86"/>
                  <a:pt x="155" y="86"/>
                  <a:pt x="155" y="86"/>
                </a:cubicBezTo>
                <a:moveTo>
                  <a:pt x="51" y="174"/>
                </a:moveTo>
                <a:cubicBezTo>
                  <a:pt x="52" y="175"/>
                  <a:pt x="54" y="175"/>
                  <a:pt x="55" y="175"/>
                </a:cubicBezTo>
                <a:moveTo>
                  <a:pt x="104" y="175"/>
                </a:moveTo>
                <a:cubicBezTo>
                  <a:pt x="105" y="175"/>
                  <a:pt x="106" y="175"/>
                  <a:pt x="107" y="174"/>
                </a:cubicBezTo>
                <a:moveTo>
                  <a:pt x="156" y="234"/>
                </a:moveTo>
                <a:cubicBezTo>
                  <a:pt x="157" y="233"/>
                  <a:pt x="158" y="232"/>
                  <a:pt x="158" y="231"/>
                </a:cubicBezTo>
                <a:moveTo>
                  <a:pt x="1" y="231"/>
                </a:moveTo>
                <a:cubicBezTo>
                  <a:pt x="1" y="232"/>
                  <a:pt x="1" y="233"/>
                  <a:pt x="2" y="234"/>
                </a:cubicBezTo>
                <a:moveTo>
                  <a:pt x="126" y="247"/>
                </a:moveTo>
                <a:cubicBezTo>
                  <a:pt x="136" y="243"/>
                  <a:pt x="146" y="238"/>
                  <a:pt x="155" y="231"/>
                </a:cubicBezTo>
                <a:moveTo>
                  <a:pt x="4" y="231"/>
                </a:moveTo>
                <a:cubicBezTo>
                  <a:pt x="13" y="238"/>
                  <a:pt x="23" y="243"/>
                  <a:pt x="33" y="247"/>
                </a:cubicBezTo>
                <a:moveTo>
                  <a:pt x="33" y="2"/>
                </a:moveTo>
                <a:cubicBezTo>
                  <a:pt x="23" y="6"/>
                  <a:pt x="13" y="11"/>
                  <a:pt x="4" y="17"/>
                </a:cubicBezTo>
                <a:moveTo>
                  <a:pt x="155" y="17"/>
                </a:moveTo>
                <a:cubicBezTo>
                  <a:pt x="146" y="11"/>
                  <a:pt x="136" y="6"/>
                  <a:pt x="126" y="2"/>
                </a:cubicBezTo>
                <a:moveTo>
                  <a:pt x="166" y="124"/>
                </a:moveTo>
                <a:cubicBezTo>
                  <a:pt x="166" y="111"/>
                  <a:pt x="163" y="98"/>
                  <a:pt x="157" y="86"/>
                </a:cubicBezTo>
                <a:moveTo>
                  <a:pt x="157" y="163"/>
                </a:moveTo>
                <a:cubicBezTo>
                  <a:pt x="163" y="151"/>
                  <a:pt x="166" y="138"/>
                  <a:pt x="166" y="124"/>
                </a:cubicBezTo>
                <a:moveTo>
                  <a:pt x="155" y="162"/>
                </a:moveTo>
                <a:cubicBezTo>
                  <a:pt x="167" y="138"/>
                  <a:pt x="167" y="110"/>
                  <a:pt x="155" y="86"/>
                </a:cubicBezTo>
                <a:moveTo>
                  <a:pt x="145" y="124"/>
                </a:moveTo>
                <a:cubicBezTo>
                  <a:pt x="145" y="88"/>
                  <a:pt x="115" y="59"/>
                  <a:pt x="79" y="59"/>
                </a:cubicBezTo>
                <a:cubicBezTo>
                  <a:pt x="43" y="59"/>
                  <a:pt x="14" y="88"/>
                  <a:pt x="14" y="124"/>
                </a:cubicBezTo>
                <a:cubicBezTo>
                  <a:pt x="14" y="161"/>
                  <a:pt x="43" y="190"/>
                  <a:pt x="79" y="190"/>
                </a:cubicBezTo>
                <a:cubicBezTo>
                  <a:pt x="115" y="190"/>
                  <a:pt x="145" y="161"/>
                  <a:pt x="145" y="124"/>
                </a:cubicBezTo>
                <a:moveTo>
                  <a:pt x="144" y="124"/>
                </a:moveTo>
                <a:cubicBezTo>
                  <a:pt x="144" y="88"/>
                  <a:pt x="115" y="59"/>
                  <a:pt x="79" y="59"/>
                </a:cubicBezTo>
                <a:cubicBezTo>
                  <a:pt x="43" y="59"/>
                  <a:pt x="14" y="88"/>
                  <a:pt x="14" y="124"/>
                </a:cubicBezTo>
                <a:cubicBezTo>
                  <a:pt x="14" y="160"/>
                  <a:pt x="43" y="189"/>
                  <a:pt x="79" y="189"/>
                </a:cubicBezTo>
                <a:cubicBezTo>
                  <a:pt x="115" y="189"/>
                  <a:pt x="144" y="160"/>
                  <a:pt x="144" y="124"/>
                </a:cubicBezTo>
                <a:moveTo>
                  <a:pt x="136" y="124"/>
                </a:moveTo>
                <a:cubicBezTo>
                  <a:pt x="136" y="93"/>
                  <a:pt x="111" y="67"/>
                  <a:pt x="79" y="67"/>
                </a:cubicBezTo>
                <a:cubicBezTo>
                  <a:pt x="48" y="67"/>
                  <a:pt x="22" y="93"/>
                  <a:pt x="22" y="124"/>
                </a:cubicBezTo>
                <a:cubicBezTo>
                  <a:pt x="22" y="156"/>
                  <a:pt x="48" y="181"/>
                  <a:pt x="79" y="181"/>
                </a:cubicBezTo>
                <a:cubicBezTo>
                  <a:pt x="111" y="181"/>
                  <a:pt x="136" y="156"/>
                  <a:pt x="136" y="124"/>
                </a:cubicBezTo>
                <a:moveTo>
                  <a:pt x="55" y="81"/>
                </a:moveTo>
                <a:cubicBezTo>
                  <a:pt x="39" y="90"/>
                  <a:pt x="29" y="106"/>
                  <a:pt x="29" y="124"/>
                </a:cubicBezTo>
                <a:cubicBezTo>
                  <a:pt x="29" y="142"/>
                  <a:pt x="39" y="159"/>
                  <a:pt x="55" y="168"/>
                </a:cubicBezTo>
                <a:moveTo>
                  <a:pt x="104" y="168"/>
                </a:moveTo>
                <a:cubicBezTo>
                  <a:pt x="119" y="159"/>
                  <a:pt x="129" y="142"/>
                  <a:pt x="129" y="124"/>
                </a:cubicBezTo>
                <a:cubicBezTo>
                  <a:pt x="129" y="106"/>
                  <a:pt x="119" y="90"/>
                  <a:pt x="104" y="81"/>
                </a:cubicBezTo>
                <a:moveTo>
                  <a:pt x="119" y="124"/>
                </a:moveTo>
                <a:cubicBezTo>
                  <a:pt x="119" y="102"/>
                  <a:pt x="101" y="85"/>
                  <a:pt x="79" y="85"/>
                </a:cubicBezTo>
                <a:cubicBezTo>
                  <a:pt x="57" y="85"/>
                  <a:pt x="39" y="102"/>
                  <a:pt x="39" y="124"/>
                </a:cubicBezTo>
                <a:cubicBezTo>
                  <a:pt x="39" y="146"/>
                  <a:pt x="57" y="164"/>
                  <a:pt x="79" y="164"/>
                </a:cubicBezTo>
                <a:cubicBezTo>
                  <a:pt x="101" y="164"/>
                  <a:pt x="119" y="146"/>
                  <a:pt x="119" y="124"/>
                </a:cubicBezTo>
                <a:moveTo>
                  <a:pt x="69" y="88"/>
                </a:moveTo>
                <a:cubicBezTo>
                  <a:pt x="65" y="90"/>
                  <a:pt x="61" y="91"/>
                  <a:pt x="58" y="94"/>
                </a:cubicBezTo>
                <a:moveTo>
                  <a:pt x="47" y="106"/>
                </a:moveTo>
                <a:cubicBezTo>
                  <a:pt x="40" y="118"/>
                  <a:pt x="40" y="131"/>
                  <a:pt x="47" y="142"/>
                </a:cubicBezTo>
                <a:moveTo>
                  <a:pt x="58" y="155"/>
                </a:moveTo>
                <a:cubicBezTo>
                  <a:pt x="61" y="157"/>
                  <a:pt x="65" y="159"/>
                  <a:pt x="69" y="160"/>
                </a:cubicBezTo>
                <a:moveTo>
                  <a:pt x="86" y="161"/>
                </a:moveTo>
                <a:cubicBezTo>
                  <a:pt x="104" y="158"/>
                  <a:pt x="117" y="142"/>
                  <a:pt x="117" y="124"/>
                </a:cubicBezTo>
                <a:cubicBezTo>
                  <a:pt x="117" y="106"/>
                  <a:pt x="104" y="91"/>
                  <a:pt x="86" y="88"/>
                </a:cubicBezTo>
                <a:moveTo>
                  <a:pt x="116" y="124"/>
                </a:moveTo>
                <a:cubicBezTo>
                  <a:pt x="116" y="104"/>
                  <a:pt x="100" y="87"/>
                  <a:pt x="79" y="87"/>
                </a:cubicBezTo>
                <a:cubicBezTo>
                  <a:pt x="59" y="87"/>
                  <a:pt x="42" y="104"/>
                  <a:pt x="42" y="124"/>
                </a:cubicBezTo>
                <a:cubicBezTo>
                  <a:pt x="42" y="145"/>
                  <a:pt x="59" y="161"/>
                  <a:pt x="79" y="161"/>
                </a:cubicBezTo>
                <a:cubicBezTo>
                  <a:pt x="100" y="161"/>
                  <a:pt x="116" y="145"/>
                  <a:pt x="116" y="124"/>
                </a:cubicBezTo>
                <a:moveTo>
                  <a:pt x="115" y="124"/>
                </a:moveTo>
                <a:cubicBezTo>
                  <a:pt x="115" y="105"/>
                  <a:pt x="99" y="89"/>
                  <a:pt x="79" y="89"/>
                </a:cubicBezTo>
                <a:cubicBezTo>
                  <a:pt x="60" y="89"/>
                  <a:pt x="44" y="105"/>
                  <a:pt x="44" y="124"/>
                </a:cubicBezTo>
                <a:cubicBezTo>
                  <a:pt x="44" y="144"/>
                  <a:pt x="60" y="160"/>
                  <a:pt x="79" y="160"/>
                </a:cubicBezTo>
                <a:cubicBezTo>
                  <a:pt x="99" y="160"/>
                  <a:pt x="115" y="144"/>
                  <a:pt x="115" y="124"/>
                </a:cubicBezTo>
                <a:moveTo>
                  <a:pt x="109" y="124"/>
                </a:moveTo>
                <a:cubicBezTo>
                  <a:pt x="109" y="108"/>
                  <a:pt x="96" y="95"/>
                  <a:pt x="79" y="95"/>
                </a:cubicBezTo>
                <a:cubicBezTo>
                  <a:pt x="63" y="95"/>
                  <a:pt x="49" y="108"/>
                  <a:pt x="49" y="124"/>
                </a:cubicBezTo>
                <a:cubicBezTo>
                  <a:pt x="49" y="141"/>
                  <a:pt x="63" y="154"/>
                  <a:pt x="79" y="154"/>
                </a:cubicBezTo>
                <a:cubicBezTo>
                  <a:pt x="96" y="154"/>
                  <a:pt x="109" y="141"/>
                  <a:pt x="109" y="124"/>
                </a:cubicBezTo>
                <a:moveTo>
                  <a:pt x="108" y="124"/>
                </a:moveTo>
                <a:cubicBezTo>
                  <a:pt x="108" y="108"/>
                  <a:pt x="95" y="95"/>
                  <a:pt x="79" y="95"/>
                </a:cubicBezTo>
                <a:cubicBezTo>
                  <a:pt x="63" y="95"/>
                  <a:pt x="50" y="108"/>
                  <a:pt x="50" y="124"/>
                </a:cubicBezTo>
                <a:cubicBezTo>
                  <a:pt x="50" y="141"/>
                  <a:pt x="63" y="154"/>
                  <a:pt x="79" y="154"/>
                </a:cubicBezTo>
                <a:cubicBezTo>
                  <a:pt x="95" y="154"/>
                  <a:pt x="108" y="141"/>
                  <a:pt x="108" y="124"/>
                </a:cubicBezTo>
                <a:moveTo>
                  <a:pt x="52" y="132"/>
                </a:moveTo>
                <a:cubicBezTo>
                  <a:pt x="53" y="135"/>
                  <a:pt x="54" y="137"/>
                  <a:pt x="55" y="139"/>
                </a:cubicBezTo>
                <a:moveTo>
                  <a:pt x="55" y="109"/>
                </a:moveTo>
                <a:cubicBezTo>
                  <a:pt x="54" y="112"/>
                  <a:pt x="53" y="114"/>
                  <a:pt x="52" y="117"/>
                </a:cubicBezTo>
                <a:moveTo>
                  <a:pt x="107" y="123"/>
                </a:moveTo>
                <a:cubicBezTo>
                  <a:pt x="107" y="120"/>
                  <a:pt x="107" y="117"/>
                  <a:pt x="106" y="115"/>
                </a:cubicBezTo>
                <a:moveTo>
                  <a:pt x="106" y="134"/>
                </a:moveTo>
                <a:cubicBezTo>
                  <a:pt x="107" y="132"/>
                  <a:pt x="107" y="129"/>
                  <a:pt x="107" y="126"/>
                </a:cubicBezTo>
                <a:moveTo>
                  <a:pt x="104" y="111"/>
                </a:moveTo>
                <a:cubicBezTo>
                  <a:pt x="103" y="109"/>
                  <a:pt x="101" y="107"/>
                  <a:pt x="99" y="105"/>
                </a:cubicBezTo>
                <a:moveTo>
                  <a:pt x="99" y="144"/>
                </a:moveTo>
                <a:cubicBezTo>
                  <a:pt x="101" y="142"/>
                  <a:pt x="103" y="140"/>
                  <a:pt x="104" y="138"/>
                </a:cubicBezTo>
                <a:moveTo>
                  <a:pt x="64" y="101"/>
                </a:moveTo>
                <a:cubicBezTo>
                  <a:pt x="61" y="102"/>
                  <a:pt x="59" y="104"/>
                  <a:pt x="58" y="106"/>
                </a:cubicBezTo>
                <a:moveTo>
                  <a:pt x="58" y="142"/>
                </a:moveTo>
                <a:cubicBezTo>
                  <a:pt x="59" y="144"/>
                  <a:pt x="61" y="146"/>
                  <a:pt x="64" y="148"/>
                </a:cubicBezTo>
                <a:moveTo>
                  <a:pt x="97" y="102"/>
                </a:moveTo>
                <a:cubicBezTo>
                  <a:pt x="95" y="101"/>
                  <a:pt x="92" y="99"/>
                  <a:pt x="90" y="98"/>
                </a:cubicBezTo>
                <a:moveTo>
                  <a:pt x="90" y="151"/>
                </a:moveTo>
                <a:cubicBezTo>
                  <a:pt x="92" y="150"/>
                  <a:pt x="95" y="148"/>
                  <a:pt x="97" y="147"/>
                </a:cubicBezTo>
                <a:moveTo>
                  <a:pt x="67" y="150"/>
                </a:moveTo>
                <a:cubicBezTo>
                  <a:pt x="69" y="151"/>
                  <a:pt x="72" y="152"/>
                  <a:pt x="74" y="152"/>
                </a:cubicBezTo>
                <a:moveTo>
                  <a:pt x="74" y="97"/>
                </a:moveTo>
                <a:cubicBezTo>
                  <a:pt x="72" y="97"/>
                  <a:pt x="69" y="98"/>
                  <a:pt x="67" y="99"/>
                </a:cubicBezTo>
                <a:moveTo>
                  <a:pt x="78" y="153"/>
                </a:moveTo>
                <a:cubicBezTo>
                  <a:pt x="81" y="153"/>
                  <a:pt x="84" y="152"/>
                  <a:pt x="86" y="152"/>
                </a:cubicBezTo>
                <a:moveTo>
                  <a:pt x="86" y="97"/>
                </a:moveTo>
                <a:cubicBezTo>
                  <a:pt x="84" y="96"/>
                  <a:pt x="81" y="96"/>
                  <a:pt x="78" y="96"/>
                </a:cubicBezTo>
                <a:moveTo>
                  <a:pt x="56" y="131"/>
                </a:moveTo>
                <a:cubicBezTo>
                  <a:pt x="57" y="133"/>
                  <a:pt x="58" y="135"/>
                  <a:pt x="59" y="137"/>
                </a:cubicBezTo>
                <a:moveTo>
                  <a:pt x="61" y="140"/>
                </a:moveTo>
                <a:cubicBezTo>
                  <a:pt x="62" y="142"/>
                  <a:pt x="64" y="143"/>
                  <a:pt x="66" y="144"/>
                </a:cubicBezTo>
                <a:moveTo>
                  <a:pt x="69" y="146"/>
                </a:moveTo>
                <a:cubicBezTo>
                  <a:pt x="71" y="147"/>
                  <a:pt x="73" y="148"/>
                  <a:pt x="75" y="148"/>
                </a:cubicBezTo>
                <a:moveTo>
                  <a:pt x="78" y="149"/>
                </a:moveTo>
                <a:cubicBezTo>
                  <a:pt x="81" y="149"/>
                  <a:pt x="83" y="148"/>
                  <a:pt x="85" y="148"/>
                </a:cubicBezTo>
                <a:moveTo>
                  <a:pt x="88" y="147"/>
                </a:moveTo>
                <a:cubicBezTo>
                  <a:pt x="90" y="146"/>
                  <a:pt x="92" y="145"/>
                  <a:pt x="94" y="143"/>
                </a:cubicBezTo>
                <a:moveTo>
                  <a:pt x="97" y="141"/>
                </a:moveTo>
                <a:cubicBezTo>
                  <a:pt x="98" y="140"/>
                  <a:pt x="100" y="138"/>
                  <a:pt x="101" y="136"/>
                </a:cubicBezTo>
                <a:moveTo>
                  <a:pt x="102" y="133"/>
                </a:moveTo>
                <a:cubicBezTo>
                  <a:pt x="103" y="131"/>
                  <a:pt x="103" y="128"/>
                  <a:pt x="103" y="126"/>
                </a:cubicBezTo>
                <a:moveTo>
                  <a:pt x="103" y="123"/>
                </a:moveTo>
                <a:cubicBezTo>
                  <a:pt x="103" y="120"/>
                  <a:pt x="103" y="118"/>
                  <a:pt x="102" y="116"/>
                </a:cubicBezTo>
                <a:moveTo>
                  <a:pt x="101" y="113"/>
                </a:moveTo>
                <a:cubicBezTo>
                  <a:pt x="100" y="111"/>
                  <a:pt x="98" y="109"/>
                  <a:pt x="97" y="108"/>
                </a:cubicBezTo>
                <a:moveTo>
                  <a:pt x="94" y="105"/>
                </a:moveTo>
                <a:cubicBezTo>
                  <a:pt x="92" y="104"/>
                  <a:pt x="90" y="103"/>
                  <a:pt x="88" y="102"/>
                </a:cubicBezTo>
                <a:moveTo>
                  <a:pt x="75" y="101"/>
                </a:moveTo>
                <a:cubicBezTo>
                  <a:pt x="73" y="101"/>
                  <a:pt x="71" y="102"/>
                  <a:pt x="69" y="103"/>
                </a:cubicBezTo>
                <a:moveTo>
                  <a:pt x="66" y="104"/>
                </a:moveTo>
                <a:cubicBezTo>
                  <a:pt x="64" y="106"/>
                  <a:pt x="62" y="107"/>
                  <a:pt x="61" y="109"/>
                </a:cubicBezTo>
                <a:moveTo>
                  <a:pt x="59" y="112"/>
                </a:moveTo>
                <a:cubicBezTo>
                  <a:pt x="58" y="113"/>
                  <a:pt x="57" y="116"/>
                  <a:pt x="56" y="118"/>
                </a:cubicBezTo>
                <a:moveTo>
                  <a:pt x="85" y="101"/>
                </a:moveTo>
                <a:cubicBezTo>
                  <a:pt x="83" y="100"/>
                  <a:pt x="81" y="100"/>
                  <a:pt x="78" y="100"/>
                </a:cubicBezTo>
                <a:moveTo>
                  <a:pt x="94" y="124"/>
                </a:moveTo>
                <a:cubicBezTo>
                  <a:pt x="94" y="117"/>
                  <a:pt x="87" y="110"/>
                  <a:pt x="79" y="110"/>
                </a:cubicBezTo>
                <a:cubicBezTo>
                  <a:pt x="71" y="110"/>
                  <a:pt x="65" y="117"/>
                  <a:pt x="65" y="124"/>
                </a:cubicBezTo>
                <a:cubicBezTo>
                  <a:pt x="65" y="132"/>
                  <a:pt x="71" y="139"/>
                  <a:pt x="79" y="139"/>
                </a:cubicBezTo>
                <a:cubicBezTo>
                  <a:pt x="87" y="139"/>
                  <a:pt x="94" y="132"/>
                  <a:pt x="94" y="124"/>
                </a:cubicBezTo>
                <a:moveTo>
                  <a:pt x="55" y="74"/>
                </a:moveTo>
                <a:cubicBezTo>
                  <a:pt x="54" y="74"/>
                  <a:pt x="52" y="74"/>
                  <a:pt x="51" y="75"/>
                </a:cubicBezTo>
                <a:moveTo>
                  <a:pt x="107" y="75"/>
                </a:moveTo>
                <a:cubicBezTo>
                  <a:pt x="106" y="74"/>
                  <a:pt x="105" y="74"/>
                  <a:pt x="104" y="74"/>
                </a:cubicBezTo>
                <a:moveTo>
                  <a:pt x="126" y="4"/>
                </a:moveTo>
                <a:cubicBezTo>
                  <a:pt x="126" y="3"/>
                  <a:pt x="126" y="2"/>
                  <a:pt x="125" y="2"/>
                </a:cubicBezTo>
                <a:cubicBezTo>
                  <a:pt x="125" y="1"/>
                  <a:pt x="124" y="1"/>
                  <a:pt x="123" y="1"/>
                </a:cubicBezTo>
                <a:moveTo>
                  <a:pt x="35" y="1"/>
                </a:moveTo>
                <a:cubicBezTo>
                  <a:pt x="34" y="1"/>
                  <a:pt x="34" y="1"/>
                  <a:pt x="33" y="2"/>
                </a:cubicBezTo>
                <a:cubicBezTo>
                  <a:pt x="33" y="2"/>
                  <a:pt x="32" y="3"/>
                  <a:pt x="32" y="4"/>
                </a:cubicBezTo>
                <a:moveTo>
                  <a:pt x="158" y="17"/>
                </a:moveTo>
                <a:cubicBezTo>
                  <a:pt x="158" y="16"/>
                  <a:pt x="157" y="16"/>
                  <a:pt x="156" y="15"/>
                </a:cubicBezTo>
                <a:moveTo>
                  <a:pt x="2" y="15"/>
                </a:moveTo>
                <a:cubicBezTo>
                  <a:pt x="1" y="16"/>
                  <a:pt x="1" y="16"/>
                  <a:pt x="1" y="17"/>
                </a:cubicBezTo>
                <a:moveTo>
                  <a:pt x="2" y="164"/>
                </a:moveTo>
                <a:cubicBezTo>
                  <a:pt x="2" y="164"/>
                  <a:pt x="3" y="164"/>
                  <a:pt x="4" y="163"/>
                </a:cubicBezTo>
                <a:moveTo>
                  <a:pt x="155" y="162"/>
                </a:moveTo>
                <a:cubicBezTo>
                  <a:pt x="156" y="163"/>
                  <a:pt x="157" y="163"/>
                  <a:pt x="157" y="163"/>
                </a:cubicBezTo>
                <a:moveTo>
                  <a:pt x="88" y="97"/>
                </a:moveTo>
                <a:cubicBezTo>
                  <a:pt x="88" y="97"/>
                  <a:pt x="87" y="96"/>
                  <a:pt x="87" y="96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6"/>
                  <a:pt x="87" y="96"/>
                  <a:pt x="87" y="96"/>
                </a:cubicBezTo>
                <a:cubicBezTo>
                  <a:pt x="86" y="96"/>
                  <a:pt x="86" y="96"/>
                  <a:pt x="86" y="96"/>
                </a:cubicBezTo>
                <a:moveTo>
                  <a:pt x="98" y="102"/>
                </a:moveTo>
                <a:cubicBezTo>
                  <a:pt x="98" y="102"/>
                  <a:pt x="98" y="102"/>
                  <a:pt x="98" y="102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2"/>
                  <a:pt x="97" y="102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moveTo>
                  <a:pt x="100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4"/>
                  <a:pt x="100" y="104"/>
                  <a:pt x="99" y="103"/>
                </a:cubicBezTo>
                <a:moveTo>
                  <a:pt x="106" y="112"/>
                </a:moveTo>
                <a:cubicBezTo>
                  <a:pt x="105" y="112"/>
                  <a:pt x="105" y="112"/>
                  <a:pt x="105" y="111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11"/>
                  <a:pt x="105" y="111"/>
                  <a:pt x="105" y="111"/>
                </a:cubicBezTo>
                <a:moveTo>
                  <a:pt x="108" y="124"/>
                </a:moveTo>
                <a:cubicBezTo>
                  <a:pt x="108" y="123"/>
                  <a:pt x="108" y="123"/>
                  <a:pt x="108" y="123"/>
                </a:cubicBezTo>
                <a:cubicBezTo>
                  <a:pt x="108" y="123"/>
                  <a:pt x="108" y="123"/>
                  <a:pt x="108" y="122"/>
                </a:cubicBezTo>
                <a:moveTo>
                  <a:pt x="108" y="122"/>
                </a:moveTo>
                <a:cubicBezTo>
                  <a:pt x="108" y="122"/>
                  <a:pt x="108" y="122"/>
                  <a:pt x="108" y="122"/>
                </a:cubicBezTo>
                <a:cubicBezTo>
                  <a:pt x="108" y="122"/>
                  <a:pt x="108" y="122"/>
                  <a:pt x="108" y="122"/>
                </a:cubicBezTo>
                <a:moveTo>
                  <a:pt x="108" y="126"/>
                </a:move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08" y="125"/>
                  <a:pt x="108" y="125"/>
                </a:cubicBezTo>
                <a:cubicBezTo>
                  <a:pt x="108" y="125"/>
                  <a:pt x="108" y="125"/>
                  <a:pt x="108" y="124"/>
                </a:cubicBezTo>
                <a:moveTo>
                  <a:pt x="106" y="136"/>
                </a:moveTo>
                <a:cubicBezTo>
                  <a:pt x="106" y="136"/>
                  <a:pt x="106" y="135"/>
                  <a:pt x="106" y="135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6" y="135"/>
                  <a:pt x="107" y="135"/>
                </a:cubicBezTo>
                <a:cubicBezTo>
                  <a:pt x="107" y="134"/>
                  <a:pt x="107" y="134"/>
                  <a:pt x="107" y="134"/>
                </a:cubicBezTo>
                <a:moveTo>
                  <a:pt x="99" y="145"/>
                </a:moveTo>
                <a:cubicBezTo>
                  <a:pt x="99" y="145"/>
                  <a:pt x="100" y="145"/>
                  <a:pt x="100" y="145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5"/>
                  <a:pt x="100" y="145"/>
                  <a:pt x="100" y="145"/>
                </a:cubicBezTo>
                <a:cubicBezTo>
                  <a:pt x="100" y="145"/>
                  <a:pt x="100" y="145"/>
                  <a:pt x="100" y="145"/>
                </a:cubicBezTo>
                <a:moveTo>
                  <a:pt x="89" y="152"/>
                </a:moveTo>
                <a:cubicBezTo>
                  <a:pt x="89" y="152"/>
                  <a:pt x="89" y="152"/>
                  <a:pt x="89" y="152"/>
                </a:cubicBezTo>
                <a:cubicBezTo>
                  <a:pt x="89" y="152"/>
                  <a:pt x="90" y="152"/>
                  <a:pt x="90" y="152"/>
                </a:cubicBezTo>
                <a:cubicBezTo>
                  <a:pt x="90" y="152"/>
                  <a:pt x="90" y="151"/>
                  <a:pt x="90" y="151"/>
                </a:cubicBezTo>
                <a:cubicBezTo>
                  <a:pt x="90" y="151"/>
                  <a:pt x="90" y="151"/>
                  <a:pt x="90" y="151"/>
                </a:cubicBezTo>
                <a:moveTo>
                  <a:pt x="77" y="153"/>
                </a:moveTo>
                <a:cubicBezTo>
                  <a:pt x="77" y="153"/>
                  <a:pt x="77" y="153"/>
                  <a:pt x="77" y="153"/>
                </a:cubicBezTo>
                <a:cubicBezTo>
                  <a:pt x="77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8" y="153"/>
                  <a:pt x="78" y="153"/>
                  <a:pt x="78" y="153"/>
                </a:cubicBezTo>
                <a:moveTo>
                  <a:pt x="65" y="150"/>
                </a:moveTo>
                <a:cubicBezTo>
                  <a:pt x="66" y="150"/>
                  <a:pt x="66" y="150"/>
                  <a:pt x="66" y="150"/>
                </a:cubicBezTo>
                <a:cubicBezTo>
                  <a:pt x="66" y="150"/>
                  <a:pt x="66" y="150"/>
                  <a:pt x="66" y="150"/>
                </a:cubicBezTo>
                <a:moveTo>
                  <a:pt x="66" y="150"/>
                </a:moveTo>
                <a:cubicBezTo>
                  <a:pt x="66" y="150"/>
                  <a:pt x="66" y="150"/>
                  <a:pt x="67" y="150"/>
                </a:cubicBezTo>
                <a:cubicBezTo>
                  <a:pt x="67" y="150"/>
                  <a:pt x="67" y="150"/>
                  <a:pt x="67" y="150"/>
                </a:cubicBezTo>
                <a:moveTo>
                  <a:pt x="55" y="108"/>
                </a:moveTo>
                <a:cubicBezTo>
                  <a:pt x="55" y="108"/>
                  <a:pt x="55" y="108"/>
                  <a:pt x="55" y="108"/>
                </a:cubicBezTo>
                <a:cubicBezTo>
                  <a:pt x="55" y="108"/>
                  <a:pt x="55" y="109"/>
                  <a:pt x="55" y="109"/>
                </a:cubicBezTo>
                <a:cubicBezTo>
                  <a:pt x="55" y="109"/>
                  <a:pt x="55" y="109"/>
                  <a:pt x="55" y="109"/>
                </a:cubicBezTo>
                <a:cubicBezTo>
                  <a:pt x="55" y="109"/>
                  <a:pt x="55" y="109"/>
                  <a:pt x="55" y="109"/>
                </a:cubicBezTo>
                <a:moveTo>
                  <a:pt x="64" y="100"/>
                </a:moveTo>
                <a:cubicBezTo>
                  <a:pt x="64" y="100"/>
                  <a:pt x="64" y="100"/>
                  <a:pt x="64" y="100"/>
                </a:cubicBezTo>
                <a:cubicBezTo>
                  <a:pt x="64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moveTo>
                  <a:pt x="77" y="95"/>
                </a:moveTo>
                <a:cubicBezTo>
                  <a:pt x="77" y="95"/>
                  <a:pt x="77" y="95"/>
                  <a:pt x="77" y="95"/>
                </a:cubicBezTo>
                <a:cubicBezTo>
                  <a:pt x="77" y="95"/>
                  <a:pt x="78" y="95"/>
                  <a:pt x="78" y="95"/>
                </a:cubicBezTo>
                <a:cubicBezTo>
                  <a:pt x="78" y="95"/>
                  <a:pt x="78" y="95"/>
                  <a:pt x="78" y="95"/>
                </a:cubicBezTo>
                <a:cubicBezTo>
                  <a:pt x="78" y="95"/>
                  <a:pt x="78" y="95"/>
                  <a:pt x="78" y="95"/>
                </a:cubicBezTo>
                <a:moveTo>
                  <a:pt x="55" y="141"/>
                </a:moveTo>
                <a:cubicBezTo>
                  <a:pt x="55" y="141"/>
                  <a:pt x="55" y="141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5" y="140"/>
                  <a:pt x="55" y="140"/>
                  <a:pt x="55" y="140"/>
                </a:cubicBezTo>
                <a:moveTo>
                  <a:pt x="57" y="143"/>
                </a:move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7" y="143"/>
                  <a:pt x="56" y="142"/>
                  <a:pt x="56" y="142"/>
                </a:cubicBezTo>
                <a:moveTo>
                  <a:pt x="157" y="163"/>
                </a:moveTo>
                <a:cubicBezTo>
                  <a:pt x="157" y="163"/>
                  <a:pt x="157" y="163"/>
                  <a:pt x="157" y="163"/>
                </a:cubicBezTo>
                <a:cubicBezTo>
                  <a:pt x="158" y="163"/>
                  <a:pt x="158" y="163"/>
                  <a:pt x="158" y="163"/>
                </a:cubicBezTo>
                <a:moveTo>
                  <a:pt x="35" y="223"/>
                </a:moveTo>
                <a:cubicBezTo>
                  <a:pt x="34" y="223"/>
                  <a:pt x="34" y="223"/>
                  <a:pt x="33" y="224"/>
                </a:cubicBezTo>
                <a:cubicBezTo>
                  <a:pt x="33" y="224"/>
                  <a:pt x="32" y="225"/>
                  <a:pt x="32" y="226"/>
                </a:cubicBezTo>
                <a:moveTo>
                  <a:pt x="126" y="23"/>
                </a:moveTo>
                <a:cubicBezTo>
                  <a:pt x="126" y="24"/>
                  <a:pt x="126" y="25"/>
                  <a:pt x="125" y="25"/>
                </a:cubicBezTo>
                <a:cubicBezTo>
                  <a:pt x="125" y="26"/>
                  <a:pt x="124" y="26"/>
                  <a:pt x="123" y="26"/>
                </a:cubicBezTo>
                <a:moveTo>
                  <a:pt x="123" y="26"/>
                </a:moveTo>
                <a:cubicBezTo>
                  <a:pt x="124" y="26"/>
                  <a:pt x="125" y="26"/>
                  <a:pt x="125" y="25"/>
                </a:cubicBezTo>
                <a:cubicBezTo>
                  <a:pt x="126" y="25"/>
                  <a:pt x="126" y="24"/>
                  <a:pt x="126" y="23"/>
                </a:cubicBezTo>
                <a:moveTo>
                  <a:pt x="32" y="225"/>
                </a:moveTo>
                <a:cubicBezTo>
                  <a:pt x="32" y="225"/>
                  <a:pt x="33" y="224"/>
                  <a:pt x="33" y="223"/>
                </a:cubicBezTo>
                <a:cubicBezTo>
                  <a:pt x="34" y="223"/>
                  <a:pt x="34" y="223"/>
                  <a:pt x="35" y="223"/>
                </a:cubicBezTo>
                <a:moveTo>
                  <a:pt x="32" y="229"/>
                </a:moveTo>
                <a:cubicBezTo>
                  <a:pt x="32" y="228"/>
                  <a:pt x="33" y="227"/>
                  <a:pt x="33" y="227"/>
                </a:cubicBezTo>
                <a:cubicBezTo>
                  <a:pt x="34" y="226"/>
                  <a:pt x="34" y="226"/>
                  <a:pt x="35" y="226"/>
                </a:cubicBezTo>
                <a:moveTo>
                  <a:pt x="32" y="231"/>
                </a:moveTo>
                <a:cubicBezTo>
                  <a:pt x="32" y="232"/>
                  <a:pt x="33" y="233"/>
                  <a:pt x="33" y="233"/>
                </a:cubicBezTo>
                <a:cubicBezTo>
                  <a:pt x="34" y="234"/>
                  <a:pt x="34" y="234"/>
                  <a:pt x="35" y="234"/>
                </a:cubicBezTo>
                <a:moveTo>
                  <a:pt x="123" y="234"/>
                </a:moveTo>
                <a:cubicBezTo>
                  <a:pt x="124" y="234"/>
                  <a:pt x="125" y="234"/>
                  <a:pt x="125" y="233"/>
                </a:cubicBezTo>
                <a:cubicBezTo>
                  <a:pt x="126" y="233"/>
                  <a:pt x="126" y="232"/>
                  <a:pt x="126" y="231"/>
                </a:cubicBezTo>
                <a:moveTo>
                  <a:pt x="123" y="226"/>
                </a:moveTo>
                <a:cubicBezTo>
                  <a:pt x="124" y="226"/>
                  <a:pt x="125" y="226"/>
                  <a:pt x="125" y="227"/>
                </a:cubicBezTo>
                <a:cubicBezTo>
                  <a:pt x="126" y="227"/>
                  <a:pt x="126" y="228"/>
                  <a:pt x="126" y="229"/>
                </a:cubicBezTo>
                <a:moveTo>
                  <a:pt x="126" y="20"/>
                </a:moveTo>
                <a:cubicBezTo>
                  <a:pt x="126" y="21"/>
                  <a:pt x="126" y="21"/>
                  <a:pt x="125" y="22"/>
                </a:cubicBezTo>
                <a:cubicBezTo>
                  <a:pt x="125" y="23"/>
                  <a:pt x="124" y="23"/>
                  <a:pt x="123" y="23"/>
                </a:cubicBezTo>
                <a:moveTo>
                  <a:pt x="126" y="226"/>
                </a:moveTo>
                <a:cubicBezTo>
                  <a:pt x="126" y="225"/>
                  <a:pt x="126" y="224"/>
                  <a:pt x="125" y="224"/>
                </a:cubicBezTo>
                <a:cubicBezTo>
                  <a:pt x="125" y="223"/>
                  <a:pt x="124" y="223"/>
                  <a:pt x="123" y="223"/>
                </a:cubicBezTo>
                <a:moveTo>
                  <a:pt x="123" y="223"/>
                </a:moveTo>
                <a:cubicBezTo>
                  <a:pt x="124" y="223"/>
                  <a:pt x="125" y="223"/>
                  <a:pt x="125" y="223"/>
                </a:cubicBezTo>
                <a:cubicBezTo>
                  <a:pt x="126" y="224"/>
                  <a:pt x="126" y="225"/>
                  <a:pt x="126" y="225"/>
                </a:cubicBezTo>
                <a:moveTo>
                  <a:pt x="123" y="206"/>
                </a:moveTo>
                <a:cubicBezTo>
                  <a:pt x="124" y="206"/>
                  <a:pt x="124" y="207"/>
                  <a:pt x="124" y="207"/>
                </a:cubicBezTo>
                <a:cubicBezTo>
                  <a:pt x="125" y="209"/>
                  <a:pt x="126" y="210"/>
                  <a:pt x="126" y="212"/>
                </a:cubicBezTo>
                <a:moveTo>
                  <a:pt x="126" y="214"/>
                </a:moveTo>
                <a:cubicBezTo>
                  <a:pt x="126" y="213"/>
                  <a:pt x="126" y="213"/>
                  <a:pt x="125" y="212"/>
                </a:cubicBezTo>
                <a:cubicBezTo>
                  <a:pt x="125" y="212"/>
                  <a:pt x="124" y="211"/>
                  <a:pt x="123" y="211"/>
                </a:cubicBezTo>
                <a:moveTo>
                  <a:pt x="35" y="211"/>
                </a:moveTo>
                <a:cubicBezTo>
                  <a:pt x="34" y="211"/>
                  <a:pt x="34" y="212"/>
                  <a:pt x="33" y="212"/>
                </a:cubicBezTo>
                <a:cubicBezTo>
                  <a:pt x="33" y="213"/>
                  <a:pt x="32" y="213"/>
                  <a:pt x="32" y="214"/>
                </a:cubicBezTo>
                <a:moveTo>
                  <a:pt x="126" y="17"/>
                </a:moveTo>
                <a:cubicBezTo>
                  <a:pt x="126" y="17"/>
                  <a:pt x="126" y="16"/>
                  <a:pt x="125" y="16"/>
                </a:cubicBezTo>
                <a:cubicBezTo>
                  <a:pt x="125" y="15"/>
                  <a:pt x="124" y="15"/>
                  <a:pt x="123" y="15"/>
                </a:cubicBezTo>
                <a:moveTo>
                  <a:pt x="126" y="5"/>
                </a:moveTo>
                <a:cubicBezTo>
                  <a:pt x="126" y="4"/>
                  <a:pt x="126" y="4"/>
                  <a:pt x="125" y="3"/>
                </a:cubicBezTo>
                <a:cubicBezTo>
                  <a:pt x="125" y="3"/>
                  <a:pt x="124" y="3"/>
                  <a:pt x="123" y="3"/>
                </a:cubicBezTo>
                <a:moveTo>
                  <a:pt x="35" y="3"/>
                </a:moveTo>
                <a:cubicBezTo>
                  <a:pt x="34" y="3"/>
                  <a:pt x="34" y="3"/>
                  <a:pt x="33" y="3"/>
                </a:cubicBezTo>
                <a:cubicBezTo>
                  <a:pt x="33" y="4"/>
                  <a:pt x="32" y="4"/>
                  <a:pt x="32" y="5"/>
                </a:cubicBezTo>
                <a:moveTo>
                  <a:pt x="35" y="206"/>
                </a:moveTo>
                <a:cubicBezTo>
                  <a:pt x="35" y="206"/>
                  <a:pt x="34" y="207"/>
                  <a:pt x="34" y="207"/>
                </a:cubicBezTo>
                <a:cubicBezTo>
                  <a:pt x="33" y="209"/>
                  <a:pt x="32" y="210"/>
                  <a:pt x="32" y="212"/>
                </a:cubicBezTo>
                <a:moveTo>
                  <a:pt x="123" y="43"/>
                </a:moveTo>
                <a:cubicBezTo>
                  <a:pt x="124" y="43"/>
                  <a:pt x="124" y="42"/>
                  <a:pt x="124" y="42"/>
                </a:cubicBezTo>
                <a:cubicBezTo>
                  <a:pt x="125" y="40"/>
                  <a:pt x="126" y="39"/>
                  <a:pt x="126" y="37"/>
                </a:cubicBezTo>
                <a:moveTo>
                  <a:pt x="35" y="15"/>
                </a:moveTo>
                <a:cubicBezTo>
                  <a:pt x="34" y="15"/>
                  <a:pt x="34" y="15"/>
                  <a:pt x="33" y="16"/>
                </a:cubicBezTo>
                <a:cubicBezTo>
                  <a:pt x="33" y="16"/>
                  <a:pt x="32" y="17"/>
                  <a:pt x="32" y="17"/>
                </a:cubicBezTo>
                <a:moveTo>
                  <a:pt x="35" y="23"/>
                </a:moveTo>
                <a:cubicBezTo>
                  <a:pt x="34" y="23"/>
                  <a:pt x="34" y="23"/>
                  <a:pt x="33" y="22"/>
                </a:cubicBezTo>
                <a:cubicBezTo>
                  <a:pt x="33" y="21"/>
                  <a:pt x="32" y="21"/>
                  <a:pt x="32" y="20"/>
                </a:cubicBezTo>
                <a:moveTo>
                  <a:pt x="32" y="23"/>
                </a:moveTo>
                <a:cubicBezTo>
                  <a:pt x="32" y="24"/>
                  <a:pt x="33" y="25"/>
                  <a:pt x="33" y="25"/>
                </a:cubicBezTo>
                <a:cubicBezTo>
                  <a:pt x="34" y="26"/>
                  <a:pt x="34" y="26"/>
                  <a:pt x="35" y="26"/>
                </a:cubicBezTo>
                <a:moveTo>
                  <a:pt x="35" y="26"/>
                </a:moveTo>
                <a:cubicBezTo>
                  <a:pt x="34" y="26"/>
                  <a:pt x="34" y="26"/>
                  <a:pt x="33" y="25"/>
                </a:cubicBezTo>
                <a:cubicBezTo>
                  <a:pt x="33" y="25"/>
                  <a:pt x="32" y="24"/>
                  <a:pt x="32" y="23"/>
                </a:cubicBezTo>
                <a:moveTo>
                  <a:pt x="35" y="43"/>
                </a:moveTo>
                <a:cubicBezTo>
                  <a:pt x="35" y="43"/>
                  <a:pt x="34" y="42"/>
                  <a:pt x="34" y="42"/>
                </a:cubicBezTo>
                <a:cubicBezTo>
                  <a:pt x="33" y="40"/>
                  <a:pt x="32" y="39"/>
                  <a:pt x="32" y="37"/>
                </a:cubicBezTo>
                <a:moveTo>
                  <a:pt x="32" y="35"/>
                </a:moveTo>
                <a:cubicBezTo>
                  <a:pt x="32" y="35"/>
                  <a:pt x="33" y="36"/>
                  <a:pt x="33" y="37"/>
                </a:cubicBezTo>
                <a:cubicBezTo>
                  <a:pt x="34" y="37"/>
                  <a:pt x="34" y="38"/>
                  <a:pt x="35" y="38"/>
                </a:cubicBezTo>
                <a:moveTo>
                  <a:pt x="123" y="38"/>
                </a:moveTo>
                <a:cubicBezTo>
                  <a:pt x="124" y="38"/>
                  <a:pt x="125" y="37"/>
                  <a:pt x="125" y="37"/>
                </a:cubicBezTo>
                <a:cubicBezTo>
                  <a:pt x="126" y="36"/>
                  <a:pt x="126" y="35"/>
                  <a:pt x="126" y="35"/>
                </a:cubicBezTo>
                <a:moveTo>
                  <a:pt x="1" y="165"/>
                </a:moveTo>
                <a:cubicBezTo>
                  <a:pt x="1" y="165"/>
                  <a:pt x="1" y="165"/>
                  <a:pt x="1" y="164"/>
                </a:cubicBezTo>
                <a:cubicBezTo>
                  <a:pt x="1" y="164"/>
                  <a:pt x="1" y="164"/>
                  <a:pt x="1" y="164"/>
                </a:cubicBezTo>
                <a:moveTo>
                  <a:pt x="1" y="84"/>
                </a:moveTo>
                <a:cubicBezTo>
                  <a:pt x="1" y="84"/>
                  <a:pt x="1" y="84"/>
                  <a:pt x="1" y="84"/>
                </a:cubicBezTo>
                <a:cubicBezTo>
                  <a:pt x="1" y="84"/>
                  <a:pt x="1" y="85"/>
                  <a:pt x="1" y="8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0" name="path 1720"/>
          <p:cNvSpPr/>
          <p:nvPr/>
        </p:nvSpPr>
        <p:spPr>
          <a:xfrm>
            <a:off x="2669488" y="2283885"/>
            <a:ext cx="149901" cy="85915"/>
          </a:xfrm>
          <a:custGeom>
            <a:avLst/>
            <a:gdLst/>
            <a:ahLst/>
            <a:cxnLst/>
            <a:rect l="0" t="0" r="0" b="0"/>
            <a:pathLst>
              <a:path w="236" h="135">
                <a:moveTo>
                  <a:pt x="212" y="92"/>
                </a:moveTo>
                <a:lnTo>
                  <a:pt x="209" y="92"/>
                </a:lnTo>
                <a:moveTo>
                  <a:pt x="218" y="86"/>
                </a:moveTo>
                <a:lnTo>
                  <a:pt x="216" y="86"/>
                </a:lnTo>
                <a:moveTo>
                  <a:pt x="230" y="67"/>
                </a:moveTo>
                <a:lnTo>
                  <a:pt x="228" y="67"/>
                </a:lnTo>
                <a:moveTo>
                  <a:pt x="212" y="67"/>
                </a:moveTo>
                <a:lnTo>
                  <a:pt x="214" y="67"/>
                </a:lnTo>
                <a:moveTo>
                  <a:pt x="216" y="64"/>
                </a:moveTo>
                <a:lnTo>
                  <a:pt x="218" y="64"/>
                </a:lnTo>
                <a:moveTo>
                  <a:pt x="215" y="56"/>
                </a:moveTo>
                <a:lnTo>
                  <a:pt x="217" y="56"/>
                </a:lnTo>
                <a:moveTo>
                  <a:pt x="209" y="43"/>
                </a:moveTo>
                <a:lnTo>
                  <a:pt x="212" y="43"/>
                </a:lnTo>
                <a:moveTo>
                  <a:pt x="25" y="1"/>
                </a:moveTo>
                <a:cubicBezTo>
                  <a:pt x="-6" y="39"/>
                  <a:pt x="-6" y="95"/>
                  <a:pt x="25" y="133"/>
                </a:cubicBezTo>
                <a:moveTo>
                  <a:pt x="182" y="129"/>
                </a:moveTo>
                <a:cubicBezTo>
                  <a:pt x="210" y="93"/>
                  <a:pt x="210" y="42"/>
                  <a:pt x="182" y="6"/>
                </a:cubicBezTo>
                <a:moveTo>
                  <a:pt x="16" y="67"/>
                </a:moveTo>
                <a:cubicBezTo>
                  <a:pt x="16" y="81"/>
                  <a:pt x="19" y="95"/>
                  <a:pt x="25" y="107"/>
                </a:cubicBezTo>
                <a:moveTo>
                  <a:pt x="25" y="27"/>
                </a:moveTo>
                <a:cubicBezTo>
                  <a:pt x="19" y="40"/>
                  <a:pt x="16" y="53"/>
                  <a:pt x="16" y="67"/>
                </a:cubicBezTo>
                <a:moveTo>
                  <a:pt x="28" y="28"/>
                </a:moveTo>
                <a:cubicBezTo>
                  <a:pt x="15" y="53"/>
                  <a:pt x="15" y="82"/>
                  <a:pt x="28" y="106"/>
                </a:cubicBezTo>
                <a:moveTo>
                  <a:pt x="215" y="89"/>
                </a:moveTo>
                <a:cubicBezTo>
                  <a:pt x="215" y="88"/>
                  <a:pt x="215" y="87"/>
                  <a:pt x="216" y="86"/>
                </a:cubicBezTo>
                <a:moveTo>
                  <a:pt x="221" y="75"/>
                </a:moveTo>
                <a:cubicBezTo>
                  <a:pt x="223" y="73"/>
                  <a:pt x="226" y="70"/>
                  <a:pt x="228" y="67"/>
                </a:cubicBezTo>
                <a:moveTo>
                  <a:pt x="214" y="49"/>
                </a:moveTo>
                <a:cubicBezTo>
                  <a:pt x="214" y="51"/>
                  <a:pt x="215" y="54"/>
                  <a:pt x="215" y="56"/>
                </a:cubicBezTo>
                <a:moveTo>
                  <a:pt x="219" y="59"/>
                </a:moveTo>
                <a:cubicBezTo>
                  <a:pt x="219" y="60"/>
                  <a:pt x="220" y="61"/>
                  <a:pt x="220" y="63"/>
                </a:cubicBezTo>
                <a:moveTo>
                  <a:pt x="221" y="78"/>
                </a:moveTo>
                <a:cubicBezTo>
                  <a:pt x="221" y="77"/>
                  <a:pt x="221" y="76"/>
                  <a:pt x="221" y="74"/>
                </a:cubicBezTo>
                <a:cubicBezTo>
                  <a:pt x="221" y="70"/>
                  <a:pt x="221" y="67"/>
                  <a:pt x="220" y="63"/>
                </a:cubicBezTo>
                <a:moveTo>
                  <a:pt x="216" y="66"/>
                </a:moveTo>
                <a:cubicBezTo>
                  <a:pt x="216" y="65"/>
                  <a:pt x="216" y="64"/>
                  <a:pt x="216" y="63"/>
                </a:cubicBezTo>
                <a:cubicBezTo>
                  <a:pt x="215" y="61"/>
                  <a:pt x="215" y="59"/>
                  <a:pt x="215" y="56"/>
                </a:cubicBezTo>
                <a:moveTo>
                  <a:pt x="216" y="86"/>
                </a:moveTo>
                <a:cubicBezTo>
                  <a:pt x="216" y="84"/>
                  <a:pt x="216" y="83"/>
                  <a:pt x="216" y="81"/>
                </a:cubicBezTo>
                <a:cubicBezTo>
                  <a:pt x="217" y="76"/>
                  <a:pt x="217" y="71"/>
                  <a:pt x="216" y="66"/>
                </a:cubicBezTo>
                <a:moveTo>
                  <a:pt x="218" y="64"/>
                </a:moveTo>
                <a:cubicBezTo>
                  <a:pt x="219" y="68"/>
                  <a:pt x="219" y="71"/>
                  <a:pt x="219" y="75"/>
                </a:cubicBezTo>
                <a:cubicBezTo>
                  <a:pt x="219" y="79"/>
                  <a:pt x="218" y="82"/>
                  <a:pt x="218" y="86"/>
                </a:cubicBezTo>
                <a:moveTo>
                  <a:pt x="217" y="56"/>
                </a:moveTo>
                <a:cubicBezTo>
                  <a:pt x="217" y="57"/>
                  <a:pt x="217" y="57"/>
                  <a:pt x="217" y="58"/>
                </a:cubicBezTo>
                <a:cubicBezTo>
                  <a:pt x="217" y="60"/>
                  <a:pt x="218" y="62"/>
                  <a:pt x="218" y="64"/>
                </a:cubicBezTo>
                <a:moveTo>
                  <a:pt x="214" y="67"/>
                </a:moveTo>
                <a:cubicBezTo>
                  <a:pt x="215" y="71"/>
                  <a:pt x="215" y="75"/>
                  <a:pt x="215" y="80"/>
                </a:cubicBezTo>
                <a:cubicBezTo>
                  <a:pt x="214" y="84"/>
                  <a:pt x="213" y="88"/>
                  <a:pt x="212" y="92"/>
                </a:cubicBezTo>
                <a:moveTo>
                  <a:pt x="209" y="92"/>
                </a:moveTo>
                <a:cubicBezTo>
                  <a:pt x="211" y="88"/>
                  <a:pt x="212" y="84"/>
                  <a:pt x="212" y="80"/>
                </a:cubicBezTo>
                <a:cubicBezTo>
                  <a:pt x="213" y="76"/>
                  <a:pt x="213" y="71"/>
                  <a:pt x="212" y="67"/>
                </a:cubicBezTo>
                <a:moveTo>
                  <a:pt x="212" y="43"/>
                </a:moveTo>
                <a:cubicBezTo>
                  <a:pt x="212" y="47"/>
                  <a:pt x="212" y="51"/>
                  <a:pt x="213" y="55"/>
                </a:cubicBezTo>
                <a:cubicBezTo>
                  <a:pt x="213" y="59"/>
                  <a:pt x="214" y="63"/>
                  <a:pt x="214" y="67"/>
                </a:cubicBezTo>
                <a:moveTo>
                  <a:pt x="209" y="43"/>
                </a:moveTo>
                <a:cubicBezTo>
                  <a:pt x="209" y="47"/>
                  <a:pt x="210" y="51"/>
                  <a:pt x="210" y="55"/>
                </a:cubicBezTo>
                <a:cubicBezTo>
                  <a:pt x="211" y="59"/>
                  <a:pt x="211" y="63"/>
                  <a:pt x="212" y="67"/>
                </a:cubicBezTo>
                <a:moveTo>
                  <a:pt x="234" y="67"/>
                </a:moveTo>
                <a:cubicBezTo>
                  <a:pt x="227" y="58"/>
                  <a:pt x="219" y="50"/>
                  <a:pt x="212" y="43"/>
                </a:cubicBezTo>
                <a:moveTo>
                  <a:pt x="218" y="86"/>
                </a:moveTo>
                <a:cubicBezTo>
                  <a:pt x="223" y="80"/>
                  <a:pt x="229" y="74"/>
                  <a:pt x="234" y="67"/>
                </a:cubicBezTo>
                <a:moveTo>
                  <a:pt x="219" y="59"/>
                </a:moveTo>
                <a:cubicBezTo>
                  <a:pt x="218" y="58"/>
                  <a:pt x="218" y="57"/>
                  <a:pt x="217" y="56"/>
                </a:cubicBezTo>
                <a:moveTo>
                  <a:pt x="212" y="92"/>
                </a:moveTo>
                <a:cubicBezTo>
                  <a:pt x="213" y="91"/>
                  <a:pt x="214" y="90"/>
                  <a:pt x="215" y="89"/>
                </a:cubicBezTo>
                <a:moveTo>
                  <a:pt x="221" y="78"/>
                </a:moveTo>
                <a:cubicBezTo>
                  <a:pt x="224" y="75"/>
                  <a:pt x="227" y="71"/>
                  <a:pt x="230" y="67"/>
                </a:cubicBezTo>
                <a:moveTo>
                  <a:pt x="230" y="67"/>
                </a:moveTo>
                <a:cubicBezTo>
                  <a:pt x="225" y="61"/>
                  <a:pt x="220" y="55"/>
                  <a:pt x="214" y="49"/>
                </a:cubicBezTo>
                <a:moveTo>
                  <a:pt x="228" y="67"/>
                </a:moveTo>
                <a:cubicBezTo>
                  <a:pt x="223" y="62"/>
                  <a:pt x="219" y="57"/>
                  <a:pt x="214" y="52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22" name="rect 1722"/>
          <p:cNvSpPr/>
          <p:nvPr/>
        </p:nvSpPr>
        <p:spPr>
          <a:xfrm>
            <a:off x="2706866" y="2404222"/>
            <a:ext cx="57315" cy="6732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8" name="group 108"/>
          <p:cNvGrpSpPr/>
          <p:nvPr/>
        </p:nvGrpSpPr>
        <p:grpSpPr>
          <a:xfrm rot="21600000">
            <a:off x="2684852" y="2248093"/>
            <a:ext cx="106968" cy="158059"/>
            <a:chOff x="0" y="0"/>
            <a:chExt cx="106968" cy="158059"/>
          </a:xfrm>
        </p:grpSpPr>
        <p:sp>
          <p:nvSpPr>
            <p:cNvPr id="1724" name="path 1724"/>
            <p:cNvSpPr/>
            <p:nvPr/>
          </p:nvSpPr>
          <p:spPr>
            <a:xfrm>
              <a:off x="0" y="0"/>
              <a:ext cx="106968" cy="158059"/>
            </a:xfrm>
            <a:custGeom>
              <a:avLst/>
              <a:gdLst/>
              <a:ahLst/>
              <a:cxnLst/>
              <a:rect l="0" t="0" r="0" b="0"/>
              <a:pathLst>
                <a:path w="168" h="248">
                  <a:moveTo>
                    <a:pt x="78" y="95"/>
                  </a:moveTo>
                  <a:lnTo>
                    <a:pt x="78" y="99"/>
                  </a:lnTo>
                  <a:moveTo>
                    <a:pt x="1" y="231"/>
                  </a:moveTo>
                  <a:lnTo>
                    <a:pt x="1" y="164"/>
                  </a:lnTo>
                  <a:moveTo>
                    <a:pt x="1" y="83"/>
                  </a:moveTo>
                  <a:lnTo>
                    <a:pt x="1" y="16"/>
                  </a:lnTo>
                  <a:moveTo>
                    <a:pt x="4" y="16"/>
                  </a:moveTo>
                  <a:lnTo>
                    <a:pt x="4" y="84"/>
                  </a:lnTo>
                  <a:moveTo>
                    <a:pt x="4" y="163"/>
                  </a:moveTo>
                  <a:lnTo>
                    <a:pt x="4" y="231"/>
                  </a:lnTo>
                  <a:moveTo>
                    <a:pt x="32" y="3"/>
                  </a:moveTo>
                  <a:lnTo>
                    <a:pt x="32" y="36"/>
                  </a:lnTo>
                  <a:moveTo>
                    <a:pt x="32" y="211"/>
                  </a:moveTo>
                  <a:lnTo>
                    <a:pt x="32" y="244"/>
                  </a:lnTo>
                  <a:moveTo>
                    <a:pt x="35" y="0"/>
                  </a:moveTo>
                  <a:lnTo>
                    <a:pt x="35" y="42"/>
                  </a:lnTo>
                  <a:moveTo>
                    <a:pt x="35" y="205"/>
                  </a:moveTo>
                  <a:lnTo>
                    <a:pt x="35" y="247"/>
                  </a:lnTo>
                  <a:moveTo>
                    <a:pt x="55" y="73"/>
                  </a:moveTo>
                  <a:lnTo>
                    <a:pt x="55" y="80"/>
                  </a:lnTo>
                  <a:moveTo>
                    <a:pt x="55" y="167"/>
                  </a:moveTo>
                  <a:lnTo>
                    <a:pt x="55" y="174"/>
                  </a:lnTo>
                  <a:moveTo>
                    <a:pt x="69" y="162"/>
                  </a:moveTo>
                  <a:lnTo>
                    <a:pt x="69" y="159"/>
                  </a:lnTo>
                  <a:moveTo>
                    <a:pt x="69" y="88"/>
                  </a:moveTo>
                  <a:lnTo>
                    <a:pt x="69" y="85"/>
                  </a:lnTo>
                  <a:moveTo>
                    <a:pt x="86" y="84"/>
                  </a:moveTo>
                  <a:lnTo>
                    <a:pt x="86" y="87"/>
                  </a:lnTo>
                  <a:moveTo>
                    <a:pt x="86" y="160"/>
                  </a:moveTo>
                  <a:lnTo>
                    <a:pt x="86" y="163"/>
                  </a:lnTo>
                  <a:moveTo>
                    <a:pt x="104" y="174"/>
                  </a:moveTo>
                  <a:lnTo>
                    <a:pt x="104" y="167"/>
                  </a:lnTo>
                  <a:moveTo>
                    <a:pt x="104" y="80"/>
                  </a:moveTo>
                  <a:lnTo>
                    <a:pt x="104" y="73"/>
                  </a:lnTo>
                  <a:moveTo>
                    <a:pt x="123" y="247"/>
                  </a:moveTo>
                  <a:lnTo>
                    <a:pt x="123" y="205"/>
                  </a:lnTo>
                  <a:moveTo>
                    <a:pt x="123" y="42"/>
                  </a:moveTo>
                  <a:lnTo>
                    <a:pt x="123" y="0"/>
                  </a:lnTo>
                  <a:moveTo>
                    <a:pt x="126" y="244"/>
                  </a:moveTo>
                  <a:lnTo>
                    <a:pt x="126" y="211"/>
                  </a:lnTo>
                  <a:moveTo>
                    <a:pt x="126" y="36"/>
                  </a:moveTo>
                  <a:lnTo>
                    <a:pt x="126" y="3"/>
                  </a:lnTo>
                  <a:moveTo>
                    <a:pt x="155" y="231"/>
                  </a:moveTo>
                  <a:lnTo>
                    <a:pt x="155" y="161"/>
                  </a:lnTo>
                  <a:moveTo>
                    <a:pt x="155" y="86"/>
                  </a:moveTo>
                  <a:lnTo>
                    <a:pt x="155" y="16"/>
                  </a:lnTo>
                  <a:moveTo>
                    <a:pt x="158" y="16"/>
                  </a:moveTo>
                  <a:lnTo>
                    <a:pt x="158" y="84"/>
                  </a:lnTo>
                  <a:moveTo>
                    <a:pt x="158" y="163"/>
                  </a:moveTo>
                  <a:lnTo>
                    <a:pt x="158" y="231"/>
                  </a:lnTo>
                  <a:moveTo>
                    <a:pt x="78" y="148"/>
                  </a:moveTo>
                  <a:lnTo>
                    <a:pt x="78" y="152"/>
                  </a:lnTo>
                  <a:moveTo>
                    <a:pt x="74" y="152"/>
                  </a:moveTo>
                  <a:lnTo>
                    <a:pt x="75" y="147"/>
                  </a:lnTo>
                  <a:moveTo>
                    <a:pt x="85" y="100"/>
                  </a:moveTo>
                  <a:lnTo>
                    <a:pt x="86" y="95"/>
                  </a:lnTo>
                  <a:moveTo>
                    <a:pt x="86" y="152"/>
                  </a:moveTo>
                  <a:lnTo>
                    <a:pt x="85" y="147"/>
                  </a:lnTo>
                  <a:moveTo>
                    <a:pt x="75" y="100"/>
                  </a:moveTo>
                  <a:lnTo>
                    <a:pt x="74" y="95"/>
                  </a:lnTo>
                  <a:moveTo>
                    <a:pt x="90" y="97"/>
                  </a:moveTo>
                  <a:lnTo>
                    <a:pt x="88" y="101"/>
                  </a:lnTo>
                  <a:moveTo>
                    <a:pt x="65" y="149"/>
                  </a:moveTo>
                  <a:lnTo>
                    <a:pt x="64" y="149"/>
                  </a:lnTo>
                  <a:moveTo>
                    <a:pt x="69" y="145"/>
                  </a:moveTo>
                  <a:lnTo>
                    <a:pt x="67" y="150"/>
                  </a:lnTo>
                  <a:moveTo>
                    <a:pt x="66" y="150"/>
                  </a:moveTo>
                  <a:lnTo>
                    <a:pt x="66" y="150"/>
                  </a:lnTo>
                  <a:moveTo>
                    <a:pt x="55" y="167"/>
                  </a:moveTo>
                  <a:lnTo>
                    <a:pt x="51" y="173"/>
                  </a:lnTo>
                  <a:moveTo>
                    <a:pt x="104" y="80"/>
                  </a:moveTo>
                  <a:lnTo>
                    <a:pt x="107" y="74"/>
                  </a:lnTo>
                  <a:moveTo>
                    <a:pt x="63" y="148"/>
                  </a:moveTo>
                  <a:lnTo>
                    <a:pt x="66" y="144"/>
                  </a:lnTo>
                  <a:moveTo>
                    <a:pt x="4" y="231"/>
                  </a:moveTo>
                  <a:lnTo>
                    <a:pt x="2" y="233"/>
                  </a:lnTo>
                  <a:moveTo>
                    <a:pt x="155" y="16"/>
                  </a:moveTo>
                  <a:lnTo>
                    <a:pt x="156" y="14"/>
                  </a:lnTo>
                  <a:moveTo>
                    <a:pt x="94" y="105"/>
                  </a:moveTo>
                  <a:lnTo>
                    <a:pt x="97" y="101"/>
                  </a:lnTo>
                  <a:moveTo>
                    <a:pt x="51" y="74"/>
                  </a:moveTo>
                  <a:lnTo>
                    <a:pt x="55" y="80"/>
                  </a:lnTo>
                  <a:moveTo>
                    <a:pt x="107" y="173"/>
                  </a:moveTo>
                  <a:lnTo>
                    <a:pt x="104" y="167"/>
                  </a:lnTo>
                  <a:moveTo>
                    <a:pt x="67" y="98"/>
                  </a:moveTo>
                  <a:lnTo>
                    <a:pt x="69" y="102"/>
                  </a:lnTo>
                  <a:moveTo>
                    <a:pt x="88" y="146"/>
                  </a:moveTo>
                  <a:lnTo>
                    <a:pt x="90" y="150"/>
                  </a:lnTo>
                  <a:moveTo>
                    <a:pt x="100" y="103"/>
                  </a:moveTo>
                  <a:lnTo>
                    <a:pt x="97" y="107"/>
                  </a:lnTo>
                  <a:moveTo>
                    <a:pt x="45" y="143"/>
                  </a:moveTo>
                  <a:lnTo>
                    <a:pt x="47" y="141"/>
                  </a:lnTo>
                  <a:moveTo>
                    <a:pt x="58" y="154"/>
                  </a:moveTo>
                  <a:lnTo>
                    <a:pt x="56" y="156"/>
                  </a:lnTo>
                  <a:moveTo>
                    <a:pt x="61" y="139"/>
                  </a:moveTo>
                  <a:lnTo>
                    <a:pt x="57" y="142"/>
                  </a:lnTo>
                  <a:moveTo>
                    <a:pt x="97" y="146"/>
                  </a:moveTo>
                  <a:lnTo>
                    <a:pt x="94" y="143"/>
                  </a:lnTo>
                  <a:moveTo>
                    <a:pt x="155" y="231"/>
                  </a:moveTo>
                  <a:lnTo>
                    <a:pt x="156" y="233"/>
                  </a:lnTo>
                  <a:moveTo>
                    <a:pt x="4" y="16"/>
                  </a:moveTo>
                  <a:lnTo>
                    <a:pt x="2" y="14"/>
                  </a:lnTo>
                  <a:moveTo>
                    <a:pt x="66" y="103"/>
                  </a:moveTo>
                  <a:lnTo>
                    <a:pt x="63" y="99"/>
                  </a:lnTo>
                  <a:moveTo>
                    <a:pt x="55" y="139"/>
                  </a:moveTo>
                  <a:lnTo>
                    <a:pt x="59" y="136"/>
                  </a:lnTo>
                  <a:moveTo>
                    <a:pt x="57" y="105"/>
                  </a:moveTo>
                  <a:lnTo>
                    <a:pt x="61" y="108"/>
                  </a:lnTo>
                  <a:moveTo>
                    <a:pt x="47" y="106"/>
                  </a:moveTo>
                  <a:lnTo>
                    <a:pt x="45" y="104"/>
                  </a:lnTo>
                  <a:moveTo>
                    <a:pt x="56" y="91"/>
                  </a:moveTo>
                  <a:lnTo>
                    <a:pt x="58" y="93"/>
                  </a:lnTo>
                  <a:moveTo>
                    <a:pt x="97" y="140"/>
                  </a:moveTo>
                  <a:lnTo>
                    <a:pt x="100" y="144"/>
                  </a:lnTo>
                  <a:moveTo>
                    <a:pt x="101" y="112"/>
                  </a:moveTo>
                  <a:lnTo>
                    <a:pt x="105" y="110"/>
                  </a:lnTo>
                  <a:moveTo>
                    <a:pt x="107" y="114"/>
                  </a:moveTo>
                  <a:lnTo>
                    <a:pt x="102" y="115"/>
                  </a:lnTo>
                  <a:moveTo>
                    <a:pt x="105" y="137"/>
                  </a:moveTo>
                  <a:lnTo>
                    <a:pt x="101" y="135"/>
                  </a:lnTo>
                  <a:moveTo>
                    <a:pt x="59" y="111"/>
                  </a:moveTo>
                  <a:lnTo>
                    <a:pt x="55" y="108"/>
                  </a:lnTo>
                  <a:moveTo>
                    <a:pt x="102" y="132"/>
                  </a:moveTo>
                  <a:lnTo>
                    <a:pt x="107" y="134"/>
                  </a:lnTo>
                  <a:moveTo>
                    <a:pt x="51" y="116"/>
                  </a:moveTo>
                  <a:lnTo>
                    <a:pt x="56" y="117"/>
                  </a:lnTo>
                  <a:moveTo>
                    <a:pt x="35" y="245"/>
                  </a:moveTo>
                  <a:lnTo>
                    <a:pt x="123" y="245"/>
                  </a:lnTo>
                  <a:moveTo>
                    <a:pt x="108" y="125"/>
                  </a:moveTo>
                  <a:lnTo>
                    <a:pt x="103" y="125"/>
                  </a:lnTo>
                  <a:moveTo>
                    <a:pt x="103" y="122"/>
                  </a:moveTo>
                  <a:lnTo>
                    <a:pt x="108" y="122"/>
                  </a:lnTo>
                  <a:moveTo>
                    <a:pt x="116" y="124"/>
                  </a:moveTo>
                  <a:lnTo>
                    <a:pt x="115" y="124"/>
                  </a:lnTo>
                  <a:moveTo>
                    <a:pt x="123" y="233"/>
                  </a:moveTo>
                  <a:lnTo>
                    <a:pt x="35" y="233"/>
                  </a:lnTo>
                  <a:moveTo>
                    <a:pt x="1" y="231"/>
                  </a:moveTo>
                  <a:lnTo>
                    <a:pt x="4" y="231"/>
                  </a:lnTo>
                  <a:moveTo>
                    <a:pt x="155" y="231"/>
                  </a:moveTo>
                  <a:lnTo>
                    <a:pt x="158" y="231"/>
                  </a:lnTo>
                  <a:moveTo>
                    <a:pt x="35" y="225"/>
                  </a:moveTo>
                  <a:lnTo>
                    <a:pt x="123" y="225"/>
                  </a:lnTo>
                  <a:moveTo>
                    <a:pt x="123" y="222"/>
                  </a:moveTo>
                  <a:lnTo>
                    <a:pt x="35" y="222"/>
                  </a:lnTo>
                  <a:moveTo>
                    <a:pt x="35" y="222"/>
                  </a:moveTo>
                  <a:lnTo>
                    <a:pt x="123" y="222"/>
                  </a:lnTo>
                  <a:moveTo>
                    <a:pt x="123" y="210"/>
                  </a:moveTo>
                  <a:lnTo>
                    <a:pt x="35" y="210"/>
                  </a:lnTo>
                  <a:moveTo>
                    <a:pt x="35" y="205"/>
                  </a:moveTo>
                  <a:lnTo>
                    <a:pt x="123" y="205"/>
                  </a:lnTo>
                  <a:moveTo>
                    <a:pt x="104" y="174"/>
                  </a:moveTo>
                  <a:lnTo>
                    <a:pt x="55" y="174"/>
                  </a:lnTo>
                  <a:moveTo>
                    <a:pt x="55" y="167"/>
                  </a:moveTo>
                  <a:lnTo>
                    <a:pt x="104" y="167"/>
                  </a:lnTo>
                  <a:moveTo>
                    <a:pt x="44" y="124"/>
                  </a:moveTo>
                  <a:lnTo>
                    <a:pt x="42" y="124"/>
                  </a:lnTo>
                  <a:moveTo>
                    <a:pt x="104" y="80"/>
                  </a:moveTo>
                  <a:lnTo>
                    <a:pt x="55" y="80"/>
                  </a:lnTo>
                  <a:moveTo>
                    <a:pt x="55" y="73"/>
                  </a:moveTo>
                  <a:lnTo>
                    <a:pt x="104" y="73"/>
                  </a:lnTo>
                  <a:moveTo>
                    <a:pt x="123" y="42"/>
                  </a:moveTo>
                  <a:lnTo>
                    <a:pt x="35" y="42"/>
                  </a:lnTo>
                  <a:moveTo>
                    <a:pt x="35" y="37"/>
                  </a:moveTo>
                  <a:lnTo>
                    <a:pt x="123" y="37"/>
                  </a:lnTo>
                  <a:moveTo>
                    <a:pt x="123" y="25"/>
                  </a:moveTo>
                  <a:lnTo>
                    <a:pt x="35" y="25"/>
                  </a:lnTo>
                  <a:moveTo>
                    <a:pt x="35" y="25"/>
                  </a:moveTo>
                  <a:lnTo>
                    <a:pt x="123" y="25"/>
                  </a:lnTo>
                  <a:moveTo>
                    <a:pt x="123" y="22"/>
                  </a:moveTo>
                  <a:lnTo>
                    <a:pt x="35" y="22"/>
                  </a:lnTo>
                  <a:moveTo>
                    <a:pt x="158" y="16"/>
                  </a:moveTo>
                  <a:lnTo>
                    <a:pt x="155" y="16"/>
                  </a:lnTo>
                  <a:moveTo>
                    <a:pt x="4" y="16"/>
                  </a:moveTo>
                  <a:lnTo>
                    <a:pt x="1" y="16"/>
                  </a:lnTo>
                  <a:moveTo>
                    <a:pt x="35" y="14"/>
                  </a:moveTo>
                  <a:lnTo>
                    <a:pt x="123" y="14"/>
                  </a:lnTo>
                  <a:moveTo>
                    <a:pt x="157" y="85"/>
                  </a:moveTo>
                  <a:lnTo>
                    <a:pt x="157" y="85"/>
                  </a:lnTo>
                  <a:moveTo>
                    <a:pt x="56" y="130"/>
                  </a:moveTo>
                  <a:lnTo>
                    <a:pt x="51" y="131"/>
                  </a:lnTo>
                  <a:moveTo>
                    <a:pt x="4" y="84"/>
                  </a:moveTo>
                  <a:cubicBezTo>
                    <a:pt x="3" y="84"/>
                    <a:pt x="2" y="84"/>
                    <a:pt x="2" y="84"/>
                  </a:cubicBezTo>
                  <a:moveTo>
                    <a:pt x="157" y="85"/>
                  </a:moveTo>
                  <a:cubicBezTo>
                    <a:pt x="156" y="85"/>
                    <a:pt x="155" y="85"/>
                    <a:pt x="155" y="86"/>
                  </a:cubicBezTo>
                  <a:moveTo>
                    <a:pt x="32" y="244"/>
                  </a:moveTo>
                  <a:cubicBezTo>
                    <a:pt x="32" y="245"/>
                    <a:pt x="33" y="246"/>
                    <a:pt x="33" y="246"/>
                  </a:cubicBezTo>
                  <a:cubicBezTo>
                    <a:pt x="34" y="247"/>
                    <a:pt x="34" y="247"/>
                    <a:pt x="35" y="247"/>
                  </a:cubicBezTo>
                  <a:moveTo>
                    <a:pt x="123" y="247"/>
                  </a:moveTo>
                  <a:cubicBezTo>
                    <a:pt x="124" y="247"/>
                    <a:pt x="125" y="247"/>
                    <a:pt x="125" y="246"/>
                  </a:cubicBezTo>
                  <a:cubicBezTo>
                    <a:pt x="126" y="246"/>
                    <a:pt x="126" y="245"/>
                    <a:pt x="126" y="244"/>
                  </a:cubicBezTo>
                  <a:moveTo>
                    <a:pt x="156" y="233"/>
                  </a:moveTo>
                  <a:cubicBezTo>
                    <a:pt x="157" y="232"/>
                    <a:pt x="158" y="231"/>
                    <a:pt x="158" y="231"/>
                  </a:cubicBezTo>
                  <a:moveTo>
                    <a:pt x="1" y="231"/>
                  </a:moveTo>
                  <a:cubicBezTo>
                    <a:pt x="1" y="231"/>
                    <a:pt x="1" y="232"/>
                    <a:pt x="2" y="233"/>
                  </a:cubicBezTo>
                  <a:moveTo>
                    <a:pt x="51" y="173"/>
                  </a:moveTo>
                  <a:cubicBezTo>
                    <a:pt x="52" y="174"/>
                    <a:pt x="54" y="174"/>
                    <a:pt x="55" y="174"/>
                  </a:cubicBezTo>
                  <a:moveTo>
                    <a:pt x="126" y="246"/>
                  </a:moveTo>
                  <a:cubicBezTo>
                    <a:pt x="136" y="242"/>
                    <a:pt x="146" y="237"/>
                    <a:pt x="155" y="231"/>
                  </a:cubicBezTo>
                  <a:moveTo>
                    <a:pt x="4" y="231"/>
                  </a:moveTo>
                  <a:cubicBezTo>
                    <a:pt x="13" y="237"/>
                    <a:pt x="23" y="242"/>
                    <a:pt x="33" y="246"/>
                  </a:cubicBezTo>
                  <a:moveTo>
                    <a:pt x="33" y="1"/>
                  </a:moveTo>
                  <a:cubicBezTo>
                    <a:pt x="23" y="5"/>
                    <a:pt x="13" y="10"/>
                    <a:pt x="4" y="16"/>
                  </a:cubicBezTo>
                  <a:moveTo>
                    <a:pt x="155" y="16"/>
                  </a:moveTo>
                  <a:cubicBezTo>
                    <a:pt x="146" y="10"/>
                    <a:pt x="136" y="5"/>
                    <a:pt x="126" y="1"/>
                  </a:cubicBezTo>
                  <a:moveTo>
                    <a:pt x="166" y="123"/>
                  </a:moveTo>
                  <a:cubicBezTo>
                    <a:pt x="166" y="110"/>
                    <a:pt x="163" y="97"/>
                    <a:pt x="157" y="85"/>
                  </a:cubicBezTo>
                  <a:moveTo>
                    <a:pt x="157" y="162"/>
                  </a:moveTo>
                  <a:cubicBezTo>
                    <a:pt x="163" y="150"/>
                    <a:pt x="166" y="137"/>
                    <a:pt x="166" y="124"/>
                  </a:cubicBezTo>
                  <a:moveTo>
                    <a:pt x="155" y="161"/>
                  </a:moveTo>
                  <a:cubicBezTo>
                    <a:pt x="167" y="138"/>
                    <a:pt x="167" y="109"/>
                    <a:pt x="155" y="86"/>
                  </a:cubicBezTo>
                  <a:moveTo>
                    <a:pt x="145" y="124"/>
                  </a:moveTo>
                  <a:cubicBezTo>
                    <a:pt x="145" y="87"/>
                    <a:pt x="115" y="58"/>
                    <a:pt x="79" y="58"/>
                  </a:cubicBezTo>
                  <a:cubicBezTo>
                    <a:pt x="43" y="58"/>
                    <a:pt x="14" y="87"/>
                    <a:pt x="14" y="124"/>
                  </a:cubicBezTo>
                  <a:cubicBezTo>
                    <a:pt x="14" y="160"/>
                    <a:pt x="43" y="189"/>
                    <a:pt x="79" y="189"/>
                  </a:cubicBezTo>
                  <a:cubicBezTo>
                    <a:pt x="115" y="189"/>
                    <a:pt x="145" y="160"/>
                    <a:pt x="145" y="124"/>
                  </a:cubicBezTo>
                  <a:moveTo>
                    <a:pt x="144" y="124"/>
                  </a:moveTo>
                  <a:cubicBezTo>
                    <a:pt x="144" y="88"/>
                    <a:pt x="115" y="58"/>
                    <a:pt x="79" y="58"/>
                  </a:cubicBezTo>
                  <a:cubicBezTo>
                    <a:pt x="43" y="58"/>
                    <a:pt x="14" y="88"/>
                    <a:pt x="14" y="124"/>
                  </a:cubicBezTo>
                  <a:cubicBezTo>
                    <a:pt x="14" y="159"/>
                    <a:pt x="43" y="189"/>
                    <a:pt x="79" y="189"/>
                  </a:cubicBezTo>
                  <a:cubicBezTo>
                    <a:pt x="115" y="189"/>
                    <a:pt x="144" y="159"/>
                    <a:pt x="144" y="124"/>
                  </a:cubicBezTo>
                  <a:moveTo>
                    <a:pt x="136" y="124"/>
                  </a:moveTo>
                  <a:cubicBezTo>
                    <a:pt x="136" y="92"/>
                    <a:pt x="111" y="67"/>
                    <a:pt x="79" y="67"/>
                  </a:cubicBezTo>
                  <a:cubicBezTo>
                    <a:pt x="48" y="67"/>
                    <a:pt x="22" y="92"/>
                    <a:pt x="22" y="124"/>
                  </a:cubicBezTo>
                  <a:cubicBezTo>
                    <a:pt x="22" y="155"/>
                    <a:pt x="48" y="180"/>
                    <a:pt x="79" y="180"/>
                  </a:cubicBezTo>
                  <a:cubicBezTo>
                    <a:pt x="111" y="180"/>
                    <a:pt x="136" y="155"/>
                    <a:pt x="136" y="124"/>
                  </a:cubicBezTo>
                  <a:moveTo>
                    <a:pt x="55" y="80"/>
                  </a:moveTo>
                  <a:cubicBezTo>
                    <a:pt x="39" y="89"/>
                    <a:pt x="29" y="106"/>
                    <a:pt x="29" y="124"/>
                  </a:cubicBezTo>
                  <a:cubicBezTo>
                    <a:pt x="29" y="142"/>
                    <a:pt x="39" y="158"/>
                    <a:pt x="55" y="167"/>
                  </a:cubicBezTo>
                  <a:moveTo>
                    <a:pt x="104" y="167"/>
                  </a:moveTo>
                  <a:cubicBezTo>
                    <a:pt x="119" y="158"/>
                    <a:pt x="129" y="142"/>
                    <a:pt x="129" y="124"/>
                  </a:cubicBezTo>
                  <a:cubicBezTo>
                    <a:pt x="129" y="106"/>
                    <a:pt x="119" y="89"/>
                    <a:pt x="104" y="80"/>
                  </a:cubicBezTo>
                  <a:moveTo>
                    <a:pt x="119" y="124"/>
                  </a:moveTo>
                  <a:cubicBezTo>
                    <a:pt x="119" y="102"/>
                    <a:pt x="101" y="84"/>
                    <a:pt x="79" y="84"/>
                  </a:cubicBezTo>
                  <a:cubicBezTo>
                    <a:pt x="57" y="84"/>
                    <a:pt x="39" y="102"/>
                    <a:pt x="39" y="124"/>
                  </a:cubicBezTo>
                  <a:cubicBezTo>
                    <a:pt x="39" y="146"/>
                    <a:pt x="57" y="163"/>
                    <a:pt x="79" y="163"/>
                  </a:cubicBezTo>
                  <a:cubicBezTo>
                    <a:pt x="101" y="163"/>
                    <a:pt x="119" y="146"/>
                    <a:pt x="119" y="124"/>
                  </a:cubicBezTo>
                  <a:moveTo>
                    <a:pt x="69" y="88"/>
                  </a:moveTo>
                  <a:cubicBezTo>
                    <a:pt x="65" y="89"/>
                    <a:pt x="61" y="90"/>
                    <a:pt x="58" y="93"/>
                  </a:cubicBezTo>
                  <a:moveTo>
                    <a:pt x="47" y="106"/>
                  </a:moveTo>
                  <a:cubicBezTo>
                    <a:pt x="40" y="117"/>
                    <a:pt x="40" y="130"/>
                    <a:pt x="47" y="142"/>
                  </a:cubicBezTo>
                  <a:moveTo>
                    <a:pt x="58" y="154"/>
                  </a:moveTo>
                  <a:cubicBezTo>
                    <a:pt x="61" y="157"/>
                    <a:pt x="65" y="158"/>
                    <a:pt x="69" y="159"/>
                  </a:cubicBezTo>
                  <a:moveTo>
                    <a:pt x="86" y="160"/>
                  </a:moveTo>
                  <a:cubicBezTo>
                    <a:pt x="104" y="157"/>
                    <a:pt x="117" y="141"/>
                    <a:pt x="117" y="124"/>
                  </a:cubicBezTo>
                  <a:cubicBezTo>
                    <a:pt x="117" y="106"/>
                    <a:pt x="104" y="90"/>
                    <a:pt x="86" y="87"/>
                  </a:cubicBezTo>
                  <a:moveTo>
                    <a:pt x="116" y="124"/>
                  </a:moveTo>
                  <a:cubicBezTo>
                    <a:pt x="116" y="103"/>
                    <a:pt x="100" y="87"/>
                    <a:pt x="79" y="87"/>
                  </a:cubicBezTo>
                  <a:cubicBezTo>
                    <a:pt x="59" y="87"/>
                    <a:pt x="42" y="103"/>
                    <a:pt x="42" y="124"/>
                  </a:cubicBezTo>
                  <a:cubicBezTo>
                    <a:pt x="42" y="144"/>
                    <a:pt x="59" y="161"/>
                    <a:pt x="79" y="161"/>
                  </a:cubicBezTo>
                  <a:cubicBezTo>
                    <a:pt x="100" y="161"/>
                    <a:pt x="116" y="144"/>
                    <a:pt x="116" y="124"/>
                  </a:cubicBezTo>
                  <a:moveTo>
                    <a:pt x="115" y="124"/>
                  </a:moveTo>
                  <a:cubicBezTo>
                    <a:pt x="115" y="104"/>
                    <a:pt x="99" y="88"/>
                    <a:pt x="79" y="88"/>
                  </a:cubicBezTo>
                  <a:cubicBezTo>
                    <a:pt x="60" y="88"/>
                    <a:pt x="44" y="104"/>
                    <a:pt x="44" y="124"/>
                  </a:cubicBezTo>
                  <a:cubicBezTo>
                    <a:pt x="44" y="143"/>
                    <a:pt x="60" y="159"/>
                    <a:pt x="79" y="159"/>
                  </a:cubicBezTo>
                  <a:cubicBezTo>
                    <a:pt x="99" y="159"/>
                    <a:pt x="115" y="143"/>
                    <a:pt x="115" y="124"/>
                  </a:cubicBezTo>
                  <a:moveTo>
                    <a:pt x="109" y="124"/>
                  </a:moveTo>
                  <a:cubicBezTo>
                    <a:pt x="109" y="107"/>
                    <a:pt x="96" y="94"/>
                    <a:pt x="79" y="94"/>
                  </a:cubicBezTo>
                  <a:cubicBezTo>
                    <a:pt x="63" y="94"/>
                    <a:pt x="49" y="107"/>
                    <a:pt x="49" y="124"/>
                  </a:cubicBezTo>
                  <a:cubicBezTo>
                    <a:pt x="49" y="140"/>
                    <a:pt x="63" y="153"/>
                    <a:pt x="79" y="153"/>
                  </a:cubicBezTo>
                  <a:cubicBezTo>
                    <a:pt x="96" y="153"/>
                    <a:pt x="109" y="140"/>
                    <a:pt x="109" y="124"/>
                  </a:cubicBezTo>
                  <a:moveTo>
                    <a:pt x="108" y="124"/>
                  </a:moveTo>
                  <a:cubicBezTo>
                    <a:pt x="108" y="107"/>
                    <a:pt x="95" y="94"/>
                    <a:pt x="79" y="94"/>
                  </a:cubicBezTo>
                  <a:cubicBezTo>
                    <a:pt x="63" y="94"/>
                    <a:pt x="50" y="107"/>
                    <a:pt x="50" y="124"/>
                  </a:cubicBezTo>
                  <a:cubicBezTo>
                    <a:pt x="50" y="140"/>
                    <a:pt x="63" y="153"/>
                    <a:pt x="79" y="153"/>
                  </a:cubicBezTo>
                  <a:cubicBezTo>
                    <a:pt x="95" y="153"/>
                    <a:pt x="108" y="140"/>
                    <a:pt x="108" y="124"/>
                  </a:cubicBezTo>
                  <a:moveTo>
                    <a:pt x="52" y="131"/>
                  </a:moveTo>
                  <a:cubicBezTo>
                    <a:pt x="53" y="134"/>
                    <a:pt x="54" y="136"/>
                    <a:pt x="55" y="138"/>
                  </a:cubicBezTo>
                  <a:moveTo>
                    <a:pt x="55" y="109"/>
                  </a:moveTo>
                  <a:cubicBezTo>
                    <a:pt x="54" y="111"/>
                    <a:pt x="53" y="113"/>
                    <a:pt x="52" y="116"/>
                  </a:cubicBezTo>
                  <a:moveTo>
                    <a:pt x="107" y="122"/>
                  </a:moveTo>
                  <a:cubicBezTo>
                    <a:pt x="107" y="119"/>
                    <a:pt x="107" y="116"/>
                    <a:pt x="106" y="114"/>
                  </a:cubicBezTo>
                  <a:moveTo>
                    <a:pt x="106" y="133"/>
                  </a:moveTo>
                  <a:cubicBezTo>
                    <a:pt x="107" y="131"/>
                    <a:pt x="107" y="128"/>
                    <a:pt x="107" y="125"/>
                  </a:cubicBezTo>
                  <a:moveTo>
                    <a:pt x="104" y="110"/>
                  </a:moveTo>
                  <a:cubicBezTo>
                    <a:pt x="103" y="108"/>
                    <a:pt x="101" y="106"/>
                    <a:pt x="99" y="104"/>
                  </a:cubicBezTo>
                  <a:moveTo>
                    <a:pt x="99" y="143"/>
                  </a:moveTo>
                  <a:cubicBezTo>
                    <a:pt x="101" y="141"/>
                    <a:pt x="103" y="139"/>
                    <a:pt x="104" y="137"/>
                  </a:cubicBezTo>
                  <a:moveTo>
                    <a:pt x="64" y="100"/>
                  </a:moveTo>
                  <a:cubicBezTo>
                    <a:pt x="61" y="102"/>
                    <a:pt x="59" y="103"/>
                    <a:pt x="58" y="106"/>
                  </a:cubicBezTo>
                  <a:moveTo>
                    <a:pt x="58" y="142"/>
                  </a:moveTo>
                  <a:cubicBezTo>
                    <a:pt x="59" y="144"/>
                    <a:pt x="61" y="145"/>
                    <a:pt x="64" y="147"/>
                  </a:cubicBezTo>
                  <a:moveTo>
                    <a:pt x="97" y="101"/>
                  </a:moveTo>
                  <a:cubicBezTo>
                    <a:pt x="95" y="100"/>
                    <a:pt x="92" y="98"/>
                    <a:pt x="90" y="97"/>
                  </a:cubicBezTo>
                  <a:moveTo>
                    <a:pt x="90" y="150"/>
                  </a:moveTo>
                  <a:cubicBezTo>
                    <a:pt x="92" y="149"/>
                    <a:pt x="95" y="147"/>
                    <a:pt x="97" y="146"/>
                  </a:cubicBezTo>
                  <a:moveTo>
                    <a:pt x="67" y="149"/>
                  </a:moveTo>
                  <a:cubicBezTo>
                    <a:pt x="69" y="150"/>
                    <a:pt x="72" y="151"/>
                    <a:pt x="74" y="151"/>
                  </a:cubicBezTo>
                  <a:moveTo>
                    <a:pt x="74" y="96"/>
                  </a:moveTo>
                  <a:cubicBezTo>
                    <a:pt x="72" y="96"/>
                    <a:pt x="69" y="97"/>
                    <a:pt x="67" y="98"/>
                  </a:cubicBezTo>
                  <a:moveTo>
                    <a:pt x="78" y="152"/>
                  </a:moveTo>
                  <a:cubicBezTo>
                    <a:pt x="81" y="152"/>
                    <a:pt x="84" y="151"/>
                    <a:pt x="86" y="151"/>
                  </a:cubicBezTo>
                  <a:moveTo>
                    <a:pt x="86" y="96"/>
                  </a:moveTo>
                  <a:cubicBezTo>
                    <a:pt x="84" y="96"/>
                    <a:pt x="81" y="95"/>
                    <a:pt x="78" y="95"/>
                  </a:cubicBezTo>
                  <a:moveTo>
                    <a:pt x="56" y="130"/>
                  </a:moveTo>
                  <a:cubicBezTo>
                    <a:pt x="57" y="132"/>
                    <a:pt x="58" y="134"/>
                    <a:pt x="59" y="136"/>
                  </a:cubicBezTo>
                  <a:moveTo>
                    <a:pt x="61" y="139"/>
                  </a:moveTo>
                  <a:cubicBezTo>
                    <a:pt x="62" y="141"/>
                    <a:pt x="64" y="142"/>
                    <a:pt x="66" y="144"/>
                  </a:cubicBezTo>
                  <a:moveTo>
                    <a:pt x="69" y="145"/>
                  </a:moveTo>
                  <a:cubicBezTo>
                    <a:pt x="71" y="146"/>
                    <a:pt x="73" y="147"/>
                    <a:pt x="75" y="147"/>
                  </a:cubicBezTo>
                  <a:moveTo>
                    <a:pt x="78" y="148"/>
                  </a:moveTo>
                  <a:cubicBezTo>
                    <a:pt x="81" y="148"/>
                    <a:pt x="83" y="148"/>
                    <a:pt x="85" y="147"/>
                  </a:cubicBezTo>
                  <a:moveTo>
                    <a:pt x="88" y="146"/>
                  </a:moveTo>
                  <a:cubicBezTo>
                    <a:pt x="90" y="145"/>
                    <a:pt x="92" y="144"/>
                    <a:pt x="94" y="143"/>
                  </a:cubicBezTo>
                  <a:moveTo>
                    <a:pt x="97" y="140"/>
                  </a:moveTo>
                  <a:cubicBezTo>
                    <a:pt x="98" y="139"/>
                    <a:pt x="100" y="137"/>
                    <a:pt x="101" y="135"/>
                  </a:cubicBezTo>
                  <a:moveTo>
                    <a:pt x="102" y="132"/>
                  </a:moveTo>
                  <a:cubicBezTo>
                    <a:pt x="103" y="130"/>
                    <a:pt x="103" y="127"/>
                    <a:pt x="103" y="125"/>
                  </a:cubicBezTo>
                  <a:moveTo>
                    <a:pt x="103" y="122"/>
                  </a:moveTo>
                  <a:cubicBezTo>
                    <a:pt x="103" y="120"/>
                    <a:pt x="103" y="117"/>
                    <a:pt x="102" y="115"/>
                  </a:cubicBezTo>
                  <a:moveTo>
                    <a:pt x="101" y="112"/>
                  </a:moveTo>
                  <a:cubicBezTo>
                    <a:pt x="100" y="110"/>
                    <a:pt x="98" y="108"/>
                    <a:pt x="97" y="107"/>
                  </a:cubicBezTo>
                  <a:moveTo>
                    <a:pt x="94" y="105"/>
                  </a:moveTo>
                  <a:cubicBezTo>
                    <a:pt x="92" y="103"/>
                    <a:pt x="90" y="102"/>
                    <a:pt x="88" y="101"/>
                  </a:cubicBezTo>
                  <a:moveTo>
                    <a:pt x="75" y="100"/>
                  </a:moveTo>
                  <a:cubicBezTo>
                    <a:pt x="73" y="100"/>
                    <a:pt x="71" y="101"/>
                    <a:pt x="69" y="102"/>
                  </a:cubicBezTo>
                  <a:moveTo>
                    <a:pt x="66" y="103"/>
                  </a:moveTo>
                  <a:cubicBezTo>
                    <a:pt x="64" y="105"/>
                    <a:pt x="62" y="106"/>
                    <a:pt x="61" y="108"/>
                  </a:cubicBezTo>
                  <a:moveTo>
                    <a:pt x="59" y="111"/>
                  </a:moveTo>
                  <a:cubicBezTo>
                    <a:pt x="58" y="113"/>
                    <a:pt x="57" y="115"/>
                    <a:pt x="56" y="117"/>
                  </a:cubicBezTo>
                  <a:moveTo>
                    <a:pt x="85" y="100"/>
                  </a:moveTo>
                  <a:cubicBezTo>
                    <a:pt x="83" y="100"/>
                    <a:pt x="81" y="99"/>
                    <a:pt x="78" y="99"/>
                  </a:cubicBezTo>
                  <a:moveTo>
                    <a:pt x="94" y="124"/>
                  </a:moveTo>
                  <a:cubicBezTo>
                    <a:pt x="94" y="116"/>
                    <a:pt x="87" y="109"/>
                    <a:pt x="79" y="109"/>
                  </a:cubicBezTo>
                  <a:cubicBezTo>
                    <a:pt x="71" y="109"/>
                    <a:pt x="65" y="116"/>
                    <a:pt x="65" y="124"/>
                  </a:cubicBezTo>
                  <a:cubicBezTo>
                    <a:pt x="65" y="131"/>
                    <a:pt x="71" y="138"/>
                    <a:pt x="79" y="138"/>
                  </a:cubicBezTo>
                  <a:cubicBezTo>
                    <a:pt x="87" y="138"/>
                    <a:pt x="94" y="131"/>
                    <a:pt x="94" y="124"/>
                  </a:cubicBezTo>
                  <a:moveTo>
                    <a:pt x="104" y="174"/>
                  </a:moveTo>
                  <a:cubicBezTo>
                    <a:pt x="105" y="174"/>
                    <a:pt x="106" y="174"/>
                    <a:pt x="107" y="173"/>
                  </a:cubicBezTo>
                  <a:moveTo>
                    <a:pt x="107" y="74"/>
                  </a:moveTo>
                  <a:cubicBezTo>
                    <a:pt x="106" y="73"/>
                    <a:pt x="105" y="73"/>
                    <a:pt x="104" y="73"/>
                  </a:cubicBezTo>
                  <a:moveTo>
                    <a:pt x="55" y="73"/>
                  </a:moveTo>
                  <a:cubicBezTo>
                    <a:pt x="54" y="73"/>
                    <a:pt x="52" y="73"/>
                    <a:pt x="51" y="74"/>
                  </a:cubicBezTo>
                  <a:moveTo>
                    <a:pt x="158" y="16"/>
                  </a:moveTo>
                  <a:cubicBezTo>
                    <a:pt x="158" y="16"/>
                    <a:pt x="157" y="15"/>
                    <a:pt x="156" y="14"/>
                  </a:cubicBezTo>
                  <a:moveTo>
                    <a:pt x="2" y="14"/>
                  </a:moveTo>
                  <a:cubicBezTo>
                    <a:pt x="1" y="15"/>
                    <a:pt x="1" y="16"/>
                    <a:pt x="1" y="16"/>
                  </a:cubicBezTo>
                  <a:moveTo>
                    <a:pt x="155" y="161"/>
                  </a:moveTo>
                  <a:cubicBezTo>
                    <a:pt x="156" y="162"/>
                    <a:pt x="157" y="162"/>
                    <a:pt x="157" y="162"/>
                  </a:cubicBezTo>
                  <a:moveTo>
                    <a:pt x="2" y="163"/>
                  </a:moveTo>
                  <a:cubicBezTo>
                    <a:pt x="2" y="163"/>
                    <a:pt x="3" y="163"/>
                    <a:pt x="4" y="163"/>
                  </a:cubicBezTo>
                  <a:moveTo>
                    <a:pt x="88" y="96"/>
                  </a:moveTo>
                  <a:cubicBezTo>
                    <a:pt x="88" y="96"/>
                    <a:pt x="87" y="96"/>
                    <a:pt x="87" y="96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86" y="95"/>
                    <a:pt x="86" y="95"/>
                    <a:pt x="86" y="95"/>
                  </a:cubicBezTo>
                  <a:moveTo>
                    <a:pt x="98" y="101"/>
                  </a:moveTo>
                  <a:cubicBezTo>
                    <a:pt x="98" y="101"/>
                    <a:pt x="98" y="101"/>
                    <a:pt x="98" y="101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97" y="101"/>
                    <a:pt x="97" y="101"/>
                    <a:pt x="97" y="101"/>
                  </a:cubicBezTo>
                  <a:moveTo>
                    <a:pt x="100" y="103"/>
                  </a:move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moveTo>
                    <a:pt x="106" y="111"/>
                  </a:moveTo>
                  <a:cubicBezTo>
                    <a:pt x="105" y="111"/>
                    <a:pt x="105" y="111"/>
                    <a:pt x="105" y="111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5" y="110"/>
                    <a:pt x="105" y="110"/>
                    <a:pt x="105" y="110"/>
                  </a:cubicBezTo>
                  <a:moveTo>
                    <a:pt x="108" y="123"/>
                  </a:moveTo>
                  <a:cubicBezTo>
                    <a:pt x="108" y="122"/>
                    <a:pt x="108" y="122"/>
                    <a:pt x="108" y="122"/>
                  </a:cubicBezTo>
                  <a:cubicBezTo>
                    <a:pt x="108" y="122"/>
                    <a:pt x="108" y="122"/>
                    <a:pt x="108" y="122"/>
                  </a:cubicBezTo>
                  <a:moveTo>
                    <a:pt x="108" y="125"/>
                  </a:move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5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moveTo>
                    <a:pt x="106" y="135"/>
                  </a:moveTo>
                  <a:cubicBezTo>
                    <a:pt x="106" y="135"/>
                    <a:pt x="106" y="135"/>
                    <a:pt x="106" y="134"/>
                  </a:cubicBezTo>
                  <a:cubicBezTo>
                    <a:pt x="106" y="134"/>
                    <a:pt x="106" y="134"/>
                    <a:pt x="106" y="134"/>
                  </a:cubicBezTo>
                  <a:cubicBezTo>
                    <a:pt x="106" y="134"/>
                    <a:pt x="106" y="134"/>
                    <a:pt x="107" y="134"/>
                  </a:cubicBezTo>
                  <a:cubicBezTo>
                    <a:pt x="107" y="134"/>
                    <a:pt x="107" y="134"/>
                    <a:pt x="107" y="134"/>
                  </a:cubicBezTo>
                  <a:moveTo>
                    <a:pt x="99" y="145"/>
                  </a:moveTo>
                  <a:cubicBezTo>
                    <a:pt x="99" y="145"/>
                    <a:pt x="100" y="144"/>
                    <a:pt x="100" y="144"/>
                  </a:cubicBezTo>
                  <a:cubicBezTo>
                    <a:pt x="100" y="144"/>
                    <a:pt x="100" y="144"/>
                    <a:pt x="100" y="144"/>
                  </a:cubicBezTo>
                  <a:cubicBezTo>
                    <a:pt x="100" y="144"/>
                    <a:pt x="100" y="144"/>
                    <a:pt x="100" y="144"/>
                  </a:cubicBezTo>
                  <a:cubicBezTo>
                    <a:pt x="100" y="144"/>
                    <a:pt x="100" y="144"/>
                    <a:pt x="100" y="144"/>
                  </a:cubicBezTo>
                  <a:moveTo>
                    <a:pt x="89" y="151"/>
                  </a:moveTo>
                  <a:cubicBezTo>
                    <a:pt x="89" y="151"/>
                    <a:pt x="89" y="151"/>
                    <a:pt x="89" y="151"/>
                  </a:cubicBezTo>
                  <a:cubicBezTo>
                    <a:pt x="89" y="151"/>
                    <a:pt x="90" y="151"/>
                    <a:pt x="90" y="151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90" y="150"/>
                    <a:pt x="90" y="150"/>
                    <a:pt x="90" y="150"/>
                  </a:cubicBezTo>
                  <a:moveTo>
                    <a:pt x="77" y="153"/>
                  </a:moveTo>
                  <a:cubicBezTo>
                    <a:pt x="77" y="153"/>
                    <a:pt x="77" y="153"/>
                    <a:pt x="77" y="153"/>
                  </a:cubicBezTo>
                  <a:cubicBezTo>
                    <a:pt x="77" y="153"/>
                    <a:pt x="78" y="153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8" y="153"/>
                    <a:pt x="78" y="153"/>
                    <a:pt x="78" y="152"/>
                  </a:cubicBezTo>
                  <a:moveTo>
                    <a:pt x="65" y="149"/>
                  </a:moveTo>
                  <a:cubicBezTo>
                    <a:pt x="66" y="149"/>
                    <a:pt x="66" y="149"/>
                    <a:pt x="66" y="149"/>
                  </a:cubicBezTo>
                  <a:cubicBezTo>
                    <a:pt x="66" y="149"/>
                    <a:pt x="66" y="150"/>
                    <a:pt x="66" y="150"/>
                  </a:cubicBezTo>
                  <a:moveTo>
                    <a:pt x="66" y="150"/>
                  </a:moveTo>
                  <a:lnTo>
                    <a:pt x="67" y="150"/>
                  </a:lnTo>
                  <a:cubicBezTo>
                    <a:pt x="67" y="150"/>
                    <a:pt x="67" y="150"/>
                    <a:pt x="67" y="150"/>
                  </a:cubicBezTo>
                  <a:moveTo>
                    <a:pt x="55" y="107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55" y="108"/>
                    <a:pt x="55" y="108"/>
                    <a:pt x="55" y="108"/>
                  </a:cubicBezTo>
                  <a:moveTo>
                    <a:pt x="64" y="99"/>
                  </a:move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3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moveTo>
                    <a:pt x="77" y="95"/>
                  </a:moveTo>
                  <a:cubicBezTo>
                    <a:pt x="77" y="94"/>
                    <a:pt x="77" y="94"/>
                    <a:pt x="77" y="94"/>
                  </a:cubicBezTo>
                  <a:cubicBezTo>
                    <a:pt x="77" y="94"/>
                    <a:pt x="78" y="94"/>
                    <a:pt x="78" y="94"/>
                  </a:cubicBezTo>
                  <a:cubicBezTo>
                    <a:pt x="78" y="94"/>
                    <a:pt x="78" y="94"/>
                    <a:pt x="78" y="95"/>
                  </a:cubicBezTo>
                  <a:cubicBezTo>
                    <a:pt x="78" y="95"/>
                    <a:pt x="78" y="95"/>
                    <a:pt x="78" y="95"/>
                  </a:cubicBezTo>
                  <a:moveTo>
                    <a:pt x="55" y="140"/>
                  </a:moveTo>
                  <a:cubicBezTo>
                    <a:pt x="55" y="140"/>
                    <a:pt x="55" y="140"/>
                    <a:pt x="55" y="140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55" y="139"/>
                    <a:pt x="55" y="139"/>
                    <a:pt x="55" y="139"/>
                  </a:cubicBezTo>
                </a:path>
              </a:pathLst>
            </a:custGeom>
            <a:noFill/>
            <a:ln w="1930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6" name="path 1726"/>
            <p:cNvSpPr/>
            <p:nvPr/>
          </p:nvSpPr>
          <p:spPr>
            <a:xfrm>
              <a:off x="35379" y="89410"/>
              <a:ext cx="1930" cy="1782"/>
            </a:xfrm>
            <a:custGeom>
              <a:avLst/>
              <a:gdLst/>
              <a:ahLst/>
              <a:cxnLst/>
              <a:rect l="0" t="0" r="0" b="0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noFill/>
            <a:ln w="1549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28" name="path 1728"/>
            <p:cNvSpPr/>
            <p:nvPr/>
          </p:nvSpPr>
          <p:spPr>
            <a:xfrm>
              <a:off x="19883" y="8172"/>
              <a:ext cx="61578" cy="148909"/>
            </a:xfrm>
            <a:custGeom>
              <a:avLst/>
              <a:gdLst/>
              <a:ahLst/>
              <a:cxnLst/>
              <a:rect l="0" t="0" r="0" b="0"/>
              <a:pathLst>
                <a:path w="96" h="234">
                  <a:moveTo>
                    <a:pt x="4" y="209"/>
                  </a:moveTo>
                  <a:cubicBezTo>
                    <a:pt x="3" y="209"/>
                    <a:pt x="2" y="209"/>
                    <a:pt x="2" y="210"/>
                  </a:cubicBezTo>
                  <a:cubicBezTo>
                    <a:pt x="1" y="211"/>
                    <a:pt x="1" y="211"/>
                    <a:pt x="1" y="212"/>
                  </a:cubicBezTo>
                  <a:moveTo>
                    <a:pt x="95" y="10"/>
                  </a:moveTo>
                  <a:cubicBezTo>
                    <a:pt x="95" y="10"/>
                    <a:pt x="95" y="11"/>
                    <a:pt x="94" y="12"/>
                  </a:cubicBezTo>
                  <a:cubicBezTo>
                    <a:pt x="94" y="12"/>
                    <a:pt x="93" y="12"/>
                    <a:pt x="92" y="12"/>
                  </a:cubicBezTo>
                  <a:moveTo>
                    <a:pt x="92" y="12"/>
                  </a:moveTo>
                  <a:cubicBezTo>
                    <a:pt x="93" y="12"/>
                    <a:pt x="94" y="12"/>
                    <a:pt x="94" y="11"/>
                  </a:cubicBezTo>
                  <a:cubicBezTo>
                    <a:pt x="95" y="11"/>
                    <a:pt x="95" y="10"/>
                    <a:pt x="95" y="9"/>
                  </a:cubicBezTo>
                  <a:moveTo>
                    <a:pt x="1" y="212"/>
                  </a:moveTo>
                  <a:cubicBezTo>
                    <a:pt x="1" y="211"/>
                    <a:pt x="1" y="210"/>
                    <a:pt x="2" y="210"/>
                  </a:cubicBezTo>
                  <a:cubicBezTo>
                    <a:pt x="2" y="209"/>
                    <a:pt x="3" y="209"/>
                    <a:pt x="4" y="209"/>
                  </a:cubicBezTo>
                  <a:moveTo>
                    <a:pt x="1" y="215"/>
                  </a:moveTo>
                  <a:cubicBezTo>
                    <a:pt x="1" y="214"/>
                    <a:pt x="1" y="214"/>
                    <a:pt x="2" y="213"/>
                  </a:cubicBezTo>
                  <a:cubicBezTo>
                    <a:pt x="2" y="213"/>
                    <a:pt x="3" y="212"/>
                    <a:pt x="4" y="212"/>
                  </a:cubicBezTo>
                  <a:moveTo>
                    <a:pt x="1" y="218"/>
                  </a:moveTo>
                  <a:cubicBezTo>
                    <a:pt x="1" y="218"/>
                    <a:pt x="1" y="219"/>
                    <a:pt x="2" y="220"/>
                  </a:cubicBezTo>
                  <a:cubicBezTo>
                    <a:pt x="2" y="220"/>
                    <a:pt x="3" y="220"/>
                    <a:pt x="4" y="220"/>
                  </a:cubicBezTo>
                  <a:moveTo>
                    <a:pt x="1" y="230"/>
                  </a:moveTo>
                  <a:cubicBezTo>
                    <a:pt x="1" y="231"/>
                    <a:pt x="1" y="231"/>
                    <a:pt x="2" y="232"/>
                  </a:cubicBezTo>
                  <a:cubicBezTo>
                    <a:pt x="2" y="232"/>
                    <a:pt x="3" y="232"/>
                    <a:pt x="4" y="232"/>
                  </a:cubicBezTo>
                  <a:moveTo>
                    <a:pt x="92" y="232"/>
                  </a:moveTo>
                  <a:cubicBezTo>
                    <a:pt x="93" y="232"/>
                    <a:pt x="94" y="232"/>
                    <a:pt x="94" y="232"/>
                  </a:cubicBezTo>
                  <a:cubicBezTo>
                    <a:pt x="95" y="231"/>
                    <a:pt x="95" y="231"/>
                    <a:pt x="95" y="230"/>
                  </a:cubicBezTo>
                  <a:moveTo>
                    <a:pt x="92" y="220"/>
                  </a:moveTo>
                  <a:cubicBezTo>
                    <a:pt x="93" y="220"/>
                    <a:pt x="94" y="220"/>
                    <a:pt x="94" y="220"/>
                  </a:cubicBezTo>
                  <a:cubicBezTo>
                    <a:pt x="95" y="219"/>
                    <a:pt x="95" y="218"/>
                    <a:pt x="95" y="218"/>
                  </a:cubicBezTo>
                  <a:moveTo>
                    <a:pt x="92" y="212"/>
                  </a:moveTo>
                  <a:cubicBezTo>
                    <a:pt x="93" y="212"/>
                    <a:pt x="94" y="213"/>
                    <a:pt x="94" y="213"/>
                  </a:cubicBezTo>
                  <a:cubicBezTo>
                    <a:pt x="95" y="214"/>
                    <a:pt x="95" y="214"/>
                    <a:pt x="95" y="215"/>
                  </a:cubicBezTo>
                  <a:moveTo>
                    <a:pt x="95" y="6"/>
                  </a:moveTo>
                  <a:cubicBezTo>
                    <a:pt x="95" y="7"/>
                    <a:pt x="95" y="8"/>
                    <a:pt x="94" y="8"/>
                  </a:cubicBezTo>
                  <a:cubicBezTo>
                    <a:pt x="94" y="9"/>
                    <a:pt x="93" y="9"/>
                    <a:pt x="92" y="9"/>
                  </a:cubicBezTo>
                  <a:moveTo>
                    <a:pt x="95" y="212"/>
                  </a:moveTo>
                  <a:cubicBezTo>
                    <a:pt x="95" y="211"/>
                    <a:pt x="95" y="211"/>
                    <a:pt x="94" y="210"/>
                  </a:cubicBezTo>
                  <a:cubicBezTo>
                    <a:pt x="94" y="209"/>
                    <a:pt x="93" y="209"/>
                    <a:pt x="92" y="209"/>
                  </a:cubicBezTo>
                  <a:moveTo>
                    <a:pt x="92" y="209"/>
                  </a:moveTo>
                  <a:cubicBezTo>
                    <a:pt x="93" y="209"/>
                    <a:pt x="94" y="209"/>
                    <a:pt x="94" y="210"/>
                  </a:cubicBezTo>
                  <a:cubicBezTo>
                    <a:pt x="95" y="210"/>
                    <a:pt x="95" y="211"/>
                    <a:pt x="95" y="212"/>
                  </a:cubicBezTo>
                  <a:moveTo>
                    <a:pt x="92" y="192"/>
                  </a:moveTo>
                  <a:cubicBezTo>
                    <a:pt x="92" y="192"/>
                    <a:pt x="93" y="193"/>
                    <a:pt x="93" y="193"/>
                  </a:cubicBezTo>
                  <a:cubicBezTo>
                    <a:pt x="94" y="195"/>
                    <a:pt x="95" y="196"/>
                    <a:pt x="95" y="198"/>
                  </a:cubicBezTo>
                  <a:moveTo>
                    <a:pt x="95" y="200"/>
                  </a:moveTo>
                  <a:cubicBezTo>
                    <a:pt x="95" y="200"/>
                    <a:pt x="95" y="199"/>
                    <a:pt x="94" y="198"/>
                  </a:cubicBezTo>
                  <a:cubicBezTo>
                    <a:pt x="94" y="198"/>
                    <a:pt x="93" y="197"/>
                    <a:pt x="92" y="197"/>
                  </a:cubicBezTo>
                  <a:moveTo>
                    <a:pt x="4" y="197"/>
                  </a:moveTo>
                  <a:cubicBezTo>
                    <a:pt x="3" y="197"/>
                    <a:pt x="2" y="198"/>
                    <a:pt x="2" y="198"/>
                  </a:cubicBezTo>
                  <a:cubicBezTo>
                    <a:pt x="1" y="199"/>
                    <a:pt x="1" y="200"/>
                    <a:pt x="1" y="200"/>
                  </a:cubicBezTo>
                  <a:moveTo>
                    <a:pt x="95" y="4"/>
                  </a:moveTo>
                  <a:cubicBezTo>
                    <a:pt x="95" y="3"/>
                    <a:pt x="95" y="2"/>
                    <a:pt x="94" y="2"/>
                  </a:cubicBezTo>
                  <a:cubicBezTo>
                    <a:pt x="94" y="1"/>
                    <a:pt x="93" y="1"/>
                    <a:pt x="92" y="1"/>
                  </a:cubicBezTo>
                  <a:moveTo>
                    <a:pt x="4" y="192"/>
                  </a:moveTo>
                  <a:cubicBezTo>
                    <a:pt x="4" y="192"/>
                    <a:pt x="3" y="193"/>
                    <a:pt x="3" y="193"/>
                  </a:cubicBezTo>
                  <a:cubicBezTo>
                    <a:pt x="2" y="195"/>
                    <a:pt x="1" y="196"/>
                    <a:pt x="1" y="198"/>
                  </a:cubicBezTo>
                  <a:moveTo>
                    <a:pt x="92" y="29"/>
                  </a:moveTo>
                  <a:cubicBezTo>
                    <a:pt x="92" y="29"/>
                    <a:pt x="93" y="29"/>
                    <a:pt x="93" y="28"/>
                  </a:cubicBezTo>
                  <a:cubicBezTo>
                    <a:pt x="94" y="27"/>
                    <a:pt x="95" y="25"/>
                    <a:pt x="95" y="23"/>
                  </a:cubicBezTo>
                  <a:moveTo>
                    <a:pt x="4" y="1"/>
                  </a:moveTo>
                  <a:cubicBezTo>
                    <a:pt x="3" y="1"/>
                    <a:pt x="2" y="1"/>
                    <a:pt x="2" y="2"/>
                  </a:cubicBezTo>
                  <a:cubicBezTo>
                    <a:pt x="1" y="2"/>
                    <a:pt x="1" y="3"/>
                    <a:pt x="1" y="4"/>
                  </a:cubicBezTo>
                  <a:moveTo>
                    <a:pt x="4" y="9"/>
                  </a:moveTo>
                  <a:cubicBezTo>
                    <a:pt x="3" y="9"/>
                    <a:pt x="2" y="9"/>
                    <a:pt x="2" y="8"/>
                  </a:cubicBezTo>
                  <a:cubicBezTo>
                    <a:pt x="1" y="8"/>
                    <a:pt x="1" y="7"/>
                    <a:pt x="1" y="6"/>
                  </a:cubicBezTo>
                  <a:moveTo>
                    <a:pt x="1" y="9"/>
                  </a:moveTo>
                  <a:cubicBezTo>
                    <a:pt x="1" y="10"/>
                    <a:pt x="1" y="11"/>
                    <a:pt x="2" y="11"/>
                  </a:cubicBezTo>
                  <a:cubicBezTo>
                    <a:pt x="2" y="12"/>
                    <a:pt x="3" y="12"/>
                    <a:pt x="4" y="12"/>
                  </a:cubicBezTo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4" y="29"/>
                  </a:moveTo>
                  <a:cubicBezTo>
                    <a:pt x="4" y="29"/>
                    <a:pt x="3" y="29"/>
                    <a:pt x="3" y="28"/>
                  </a:cubicBezTo>
                  <a:cubicBezTo>
                    <a:pt x="2" y="27"/>
                    <a:pt x="1" y="25"/>
                    <a:pt x="1" y="23"/>
                  </a:cubicBezTo>
                  <a:moveTo>
                    <a:pt x="1" y="21"/>
                  </a:moveTo>
                  <a:cubicBezTo>
                    <a:pt x="1" y="22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moveTo>
                    <a:pt x="92" y="24"/>
                  </a:moveTo>
                  <a:cubicBezTo>
                    <a:pt x="93" y="24"/>
                    <a:pt x="94" y="23"/>
                    <a:pt x="94" y="23"/>
                  </a:cubicBezTo>
                  <a:cubicBezTo>
                    <a:pt x="95" y="22"/>
                    <a:pt x="95" y="22"/>
                    <a:pt x="95" y="21"/>
                  </a:cubicBezTo>
                </a:path>
              </a:pathLst>
            </a:custGeom>
            <a:noFill/>
            <a:ln w="1930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30" name="path 1730"/>
          <p:cNvSpPr/>
          <p:nvPr/>
        </p:nvSpPr>
        <p:spPr>
          <a:xfrm>
            <a:off x="4413839" y="2447891"/>
            <a:ext cx="126530" cy="130113"/>
          </a:xfrm>
          <a:custGeom>
            <a:avLst/>
            <a:gdLst/>
            <a:ahLst/>
            <a:cxnLst/>
            <a:rect l="0" t="0" r="0" b="0"/>
            <a:pathLst>
              <a:path w="199" h="204">
                <a:moveTo>
                  <a:pt x="12" y="32"/>
                </a:moveTo>
                <a:lnTo>
                  <a:pt x="12" y="203"/>
                </a:lnTo>
                <a:moveTo>
                  <a:pt x="21" y="63"/>
                </a:moveTo>
                <a:lnTo>
                  <a:pt x="21" y="52"/>
                </a:lnTo>
                <a:moveTo>
                  <a:pt x="50" y="49"/>
                </a:moveTo>
                <a:lnTo>
                  <a:pt x="50" y="61"/>
                </a:lnTo>
                <a:moveTo>
                  <a:pt x="59" y="203"/>
                </a:moveTo>
                <a:lnTo>
                  <a:pt x="59" y="32"/>
                </a:lnTo>
                <a:moveTo>
                  <a:pt x="61" y="32"/>
                </a:moveTo>
                <a:lnTo>
                  <a:pt x="61" y="203"/>
                </a:lnTo>
                <a:moveTo>
                  <a:pt x="71" y="63"/>
                </a:moveTo>
                <a:lnTo>
                  <a:pt x="71" y="52"/>
                </a:lnTo>
                <a:moveTo>
                  <a:pt x="12" y="203"/>
                </a:moveTo>
                <a:lnTo>
                  <a:pt x="59" y="203"/>
                </a:lnTo>
                <a:moveTo>
                  <a:pt x="61" y="203"/>
                </a:moveTo>
                <a:lnTo>
                  <a:pt x="108" y="203"/>
                </a:lnTo>
                <a:moveTo>
                  <a:pt x="111" y="203"/>
                </a:moveTo>
                <a:lnTo>
                  <a:pt x="158" y="203"/>
                </a:lnTo>
                <a:moveTo>
                  <a:pt x="149" y="63"/>
                </a:moveTo>
                <a:lnTo>
                  <a:pt x="120" y="63"/>
                </a:lnTo>
                <a:moveTo>
                  <a:pt x="99" y="63"/>
                </a:moveTo>
                <a:lnTo>
                  <a:pt x="71" y="63"/>
                </a:lnTo>
                <a:moveTo>
                  <a:pt x="50" y="63"/>
                </a:moveTo>
                <a:lnTo>
                  <a:pt x="21" y="63"/>
                </a:lnTo>
                <a:moveTo>
                  <a:pt x="21" y="49"/>
                </a:moveTo>
                <a:lnTo>
                  <a:pt x="50" y="49"/>
                </a:lnTo>
                <a:moveTo>
                  <a:pt x="71" y="49"/>
                </a:moveTo>
                <a:lnTo>
                  <a:pt x="99" y="49"/>
                </a:lnTo>
                <a:moveTo>
                  <a:pt x="120" y="49"/>
                </a:moveTo>
                <a:lnTo>
                  <a:pt x="149" y="49"/>
                </a:lnTo>
                <a:moveTo>
                  <a:pt x="158" y="32"/>
                </a:moveTo>
                <a:lnTo>
                  <a:pt x="111" y="32"/>
                </a:lnTo>
                <a:moveTo>
                  <a:pt x="108" y="32"/>
                </a:moveTo>
                <a:lnTo>
                  <a:pt x="61" y="32"/>
                </a:lnTo>
                <a:moveTo>
                  <a:pt x="59" y="32"/>
                </a:moveTo>
                <a:lnTo>
                  <a:pt x="12" y="32"/>
                </a:lnTo>
                <a:moveTo>
                  <a:pt x="0" y="1"/>
                </a:moveTo>
                <a:lnTo>
                  <a:pt x="199" y="1"/>
                </a:lnTo>
                <a:moveTo>
                  <a:pt x="21" y="52"/>
                </a:moveTo>
                <a:lnTo>
                  <a:pt x="50" y="63"/>
                </a:lnTo>
                <a:moveTo>
                  <a:pt x="50" y="61"/>
                </a:moveTo>
                <a:lnTo>
                  <a:pt x="21" y="49"/>
                </a:lnTo>
                <a:moveTo>
                  <a:pt x="71" y="52"/>
                </a:moveTo>
                <a:lnTo>
                  <a:pt x="99" y="63"/>
                </a:lnTo>
                <a:moveTo>
                  <a:pt x="99" y="61"/>
                </a:moveTo>
                <a:lnTo>
                  <a:pt x="71" y="49"/>
                </a:lnTo>
                <a:moveTo>
                  <a:pt x="120" y="52"/>
                </a:moveTo>
                <a:lnTo>
                  <a:pt x="149" y="63"/>
                </a:lnTo>
                <a:moveTo>
                  <a:pt x="149" y="61"/>
                </a:moveTo>
                <a:lnTo>
                  <a:pt x="120" y="49"/>
                </a:lnTo>
                <a:moveTo>
                  <a:pt x="99" y="49"/>
                </a:moveTo>
                <a:lnTo>
                  <a:pt x="99" y="61"/>
                </a:lnTo>
                <a:moveTo>
                  <a:pt x="108" y="203"/>
                </a:moveTo>
                <a:lnTo>
                  <a:pt x="108" y="32"/>
                </a:lnTo>
                <a:moveTo>
                  <a:pt x="111" y="32"/>
                </a:moveTo>
                <a:lnTo>
                  <a:pt x="111" y="203"/>
                </a:lnTo>
                <a:moveTo>
                  <a:pt x="120" y="63"/>
                </a:moveTo>
                <a:lnTo>
                  <a:pt x="120" y="52"/>
                </a:lnTo>
                <a:moveTo>
                  <a:pt x="149" y="49"/>
                </a:moveTo>
                <a:lnTo>
                  <a:pt x="149" y="61"/>
                </a:lnTo>
                <a:moveTo>
                  <a:pt x="158" y="203"/>
                </a:moveTo>
                <a:lnTo>
                  <a:pt x="158" y="32"/>
                </a:lnTo>
                <a:moveTo>
                  <a:pt x="48" y="135"/>
                </a:moveTo>
                <a:cubicBezTo>
                  <a:pt x="48" y="127"/>
                  <a:pt x="43" y="122"/>
                  <a:pt x="36" y="122"/>
                </a:cubicBezTo>
                <a:cubicBezTo>
                  <a:pt x="28" y="122"/>
                  <a:pt x="23" y="127"/>
                  <a:pt x="23" y="135"/>
                </a:cubicBezTo>
                <a:cubicBezTo>
                  <a:pt x="23" y="142"/>
                  <a:pt x="28" y="147"/>
                  <a:pt x="36" y="147"/>
                </a:cubicBezTo>
                <a:cubicBezTo>
                  <a:pt x="43" y="147"/>
                  <a:pt x="48" y="142"/>
                  <a:pt x="48" y="135"/>
                </a:cubicBezTo>
                <a:moveTo>
                  <a:pt x="48" y="177"/>
                </a:moveTo>
                <a:cubicBezTo>
                  <a:pt x="48" y="170"/>
                  <a:pt x="43" y="164"/>
                  <a:pt x="36" y="164"/>
                </a:cubicBezTo>
                <a:cubicBezTo>
                  <a:pt x="28" y="164"/>
                  <a:pt x="23" y="170"/>
                  <a:pt x="23" y="177"/>
                </a:cubicBezTo>
                <a:cubicBezTo>
                  <a:pt x="23" y="184"/>
                  <a:pt x="28" y="190"/>
                  <a:pt x="36" y="190"/>
                </a:cubicBezTo>
                <a:cubicBezTo>
                  <a:pt x="43" y="190"/>
                  <a:pt x="48" y="184"/>
                  <a:pt x="48" y="177"/>
                </a:cubicBezTo>
                <a:moveTo>
                  <a:pt x="98" y="135"/>
                </a:moveTo>
                <a:cubicBezTo>
                  <a:pt x="98" y="127"/>
                  <a:pt x="92" y="122"/>
                  <a:pt x="85" y="122"/>
                </a:cubicBezTo>
                <a:cubicBezTo>
                  <a:pt x="78" y="122"/>
                  <a:pt x="72" y="127"/>
                  <a:pt x="72" y="135"/>
                </a:cubicBezTo>
                <a:cubicBezTo>
                  <a:pt x="72" y="142"/>
                  <a:pt x="78" y="147"/>
                  <a:pt x="85" y="147"/>
                </a:cubicBezTo>
                <a:cubicBezTo>
                  <a:pt x="92" y="147"/>
                  <a:pt x="98" y="142"/>
                  <a:pt x="98" y="135"/>
                </a:cubicBezTo>
                <a:moveTo>
                  <a:pt x="98" y="177"/>
                </a:moveTo>
                <a:cubicBezTo>
                  <a:pt x="98" y="170"/>
                  <a:pt x="92" y="164"/>
                  <a:pt x="85" y="164"/>
                </a:cubicBezTo>
                <a:cubicBezTo>
                  <a:pt x="78" y="164"/>
                  <a:pt x="72" y="170"/>
                  <a:pt x="72" y="177"/>
                </a:cubicBezTo>
                <a:cubicBezTo>
                  <a:pt x="72" y="184"/>
                  <a:pt x="78" y="190"/>
                  <a:pt x="85" y="190"/>
                </a:cubicBezTo>
                <a:cubicBezTo>
                  <a:pt x="92" y="190"/>
                  <a:pt x="98" y="184"/>
                  <a:pt x="98" y="177"/>
                </a:cubicBezTo>
                <a:moveTo>
                  <a:pt x="148" y="135"/>
                </a:moveTo>
                <a:cubicBezTo>
                  <a:pt x="148" y="127"/>
                  <a:pt x="142" y="122"/>
                  <a:pt x="135" y="122"/>
                </a:cubicBezTo>
                <a:cubicBezTo>
                  <a:pt x="128" y="122"/>
                  <a:pt x="122" y="127"/>
                  <a:pt x="122" y="135"/>
                </a:cubicBezTo>
                <a:cubicBezTo>
                  <a:pt x="122" y="142"/>
                  <a:pt x="128" y="147"/>
                  <a:pt x="135" y="147"/>
                </a:cubicBezTo>
                <a:cubicBezTo>
                  <a:pt x="142" y="147"/>
                  <a:pt x="148" y="142"/>
                  <a:pt x="148" y="135"/>
                </a:cubicBezTo>
                <a:moveTo>
                  <a:pt x="148" y="177"/>
                </a:moveTo>
                <a:cubicBezTo>
                  <a:pt x="148" y="170"/>
                  <a:pt x="142" y="164"/>
                  <a:pt x="135" y="164"/>
                </a:cubicBezTo>
                <a:cubicBezTo>
                  <a:pt x="128" y="164"/>
                  <a:pt x="122" y="170"/>
                  <a:pt x="122" y="177"/>
                </a:cubicBezTo>
                <a:cubicBezTo>
                  <a:pt x="122" y="184"/>
                  <a:pt x="128" y="190"/>
                  <a:pt x="135" y="190"/>
                </a:cubicBezTo>
                <a:cubicBezTo>
                  <a:pt x="142" y="190"/>
                  <a:pt x="148" y="184"/>
                  <a:pt x="148" y="177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32" name="textbox 1732"/>
          <p:cNvSpPr/>
          <p:nvPr/>
        </p:nvSpPr>
        <p:spPr>
          <a:xfrm>
            <a:off x="507861" y="10381959"/>
            <a:ext cx="16128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10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1734" name="path 1734"/>
          <p:cNvSpPr/>
          <p:nvPr/>
        </p:nvSpPr>
        <p:spPr>
          <a:xfrm>
            <a:off x="5567896" y="3611043"/>
            <a:ext cx="110388" cy="110388"/>
          </a:xfrm>
          <a:custGeom>
            <a:avLst/>
            <a:gdLst/>
            <a:ahLst/>
            <a:cxnLst/>
            <a:rect l="0" t="0" r="0" b="0"/>
            <a:pathLst>
              <a:path w="173" h="173">
                <a:moveTo>
                  <a:pt x="1" y="172"/>
                </a:moveTo>
                <a:cubicBezTo>
                  <a:pt x="46" y="172"/>
                  <a:pt x="90" y="154"/>
                  <a:pt x="122" y="122"/>
                </a:cubicBezTo>
                <a:cubicBezTo>
                  <a:pt x="154" y="90"/>
                  <a:pt x="172" y="46"/>
                  <a:pt x="172" y="1"/>
                </a:cubicBezTo>
                <a:moveTo>
                  <a:pt x="1" y="148"/>
                </a:moveTo>
                <a:cubicBezTo>
                  <a:pt x="40" y="148"/>
                  <a:pt x="77" y="132"/>
                  <a:pt x="105" y="105"/>
                </a:cubicBezTo>
                <a:cubicBezTo>
                  <a:pt x="132" y="77"/>
                  <a:pt x="148" y="40"/>
                  <a:pt x="148" y="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36" name="path 1736"/>
          <p:cNvSpPr/>
          <p:nvPr/>
        </p:nvSpPr>
        <p:spPr>
          <a:xfrm>
            <a:off x="4236635" y="2335881"/>
            <a:ext cx="108577" cy="46155"/>
          </a:xfrm>
          <a:custGeom>
            <a:avLst/>
            <a:gdLst/>
            <a:ahLst/>
            <a:cxnLst/>
            <a:rect l="0" t="0" r="0" b="0"/>
            <a:pathLst>
              <a:path w="170" h="72">
                <a:moveTo>
                  <a:pt x="1" y="71"/>
                </a:moveTo>
                <a:lnTo>
                  <a:pt x="1" y="0"/>
                </a:lnTo>
                <a:moveTo>
                  <a:pt x="15" y="0"/>
                </a:moveTo>
                <a:lnTo>
                  <a:pt x="15" y="71"/>
                </a:lnTo>
                <a:moveTo>
                  <a:pt x="39" y="71"/>
                </a:moveTo>
                <a:lnTo>
                  <a:pt x="39" y="0"/>
                </a:lnTo>
                <a:moveTo>
                  <a:pt x="54" y="0"/>
                </a:moveTo>
                <a:lnTo>
                  <a:pt x="54" y="71"/>
                </a:lnTo>
                <a:moveTo>
                  <a:pt x="78" y="71"/>
                </a:moveTo>
                <a:lnTo>
                  <a:pt x="78" y="0"/>
                </a:lnTo>
                <a:moveTo>
                  <a:pt x="92" y="0"/>
                </a:moveTo>
                <a:lnTo>
                  <a:pt x="92" y="71"/>
                </a:lnTo>
                <a:moveTo>
                  <a:pt x="116" y="71"/>
                </a:moveTo>
                <a:lnTo>
                  <a:pt x="116" y="0"/>
                </a:lnTo>
                <a:moveTo>
                  <a:pt x="131" y="0"/>
                </a:moveTo>
                <a:lnTo>
                  <a:pt x="131" y="71"/>
                </a:lnTo>
                <a:moveTo>
                  <a:pt x="155" y="71"/>
                </a:moveTo>
                <a:lnTo>
                  <a:pt x="155" y="0"/>
                </a:lnTo>
                <a:moveTo>
                  <a:pt x="169" y="0"/>
                </a:moveTo>
                <a:lnTo>
                  <a:pt x="169" y="71"/>
                </a:lnTo>
                <a:moveTo>
                  <a:pt x="169" y="71"/>
                </a:moveTo>
                <a:lnTo>
                  <a:pt x="155" y="71"/>
                </a:lnTo>
                <a:moveTo>
                  <a:pt x="131" y="71"/>
                </a:moveTo>
                <a:lnTo>
                  <a:pt x="116" y="71"/>
                </a:lnTo>
                <a:moveTo>
                  <a:pt x="92" y="71"/>
                </a:moveTo>
                <a:lnTo>
                  <a:pt x="78" y="71"/>
                </a:lnTo>
                <a:moveTo>
                  <a:pt x="54" y="71"/>
                </a:moveTo>
                <a:lnTo>
                  <a:pt x="39" y="71"/>
                </a:lnTo>
                <a:moveTo>
                  <a:pt x="15" y="71"/>
                </a:moveTo>
                <a:lnTo>
                  <a:pt x="1" y="7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738" name="table 1738"/>
          <p:cNvGraphicFramePr>
            <a:graphicFrameLocks noGrp="1"/>
          </p:cNvGraphicFramePr>
          <p:nvPr/>
        </p:nvGraphicFramePr>
        <p:xfrm>
          <a:off x="4226251" y="2311267"/>
          <a:ext cx="133984" cy="83819"/>
        </p:xfrm>
        <a:graphic>
          <a:graphicData uri="http://schemas.openxmlformats.org/drawingml/2006/table">
            <a:tbl>
              <a:tblPr/>
              <a:tblGrid>
                <a:gridCol w="133984"/>
              </a:tblGrid>
              <a:tr h="80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34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25" algn="l" rtl="0" eaLnBrk="0">
                        <a:lnSpc>
                          <a:spcPct val="90000"/>
                        </a:lnSpc>
                        <a:tabLst>
                          <a:tab pos="44450" algn="l"/>
                        </a:tabLst>
                      </a:pPr>
                      <a:r>
                        <a:rPr sz="100" u="sng" kern="0" spc="20" dirty="0">
                          <a:solidFill>
                            <a:srgbClr val="070002">
                              <a:alpha val="100000"/>
                            </a:srgbClr>
                          </a:solidFill>
                          <a:uFill>
                            <a:solidFill>
                              <a:srgbClr val="040000"/>
                            </a:solidFill>
                          </a:uFill>
                          <a:latin typeface="Gotham"/>
                          <a:ea typeface="Gotham"/>
                          <a:cs typeface="Gotham"/>
                        </a:rPr>
                        <a:t>O</a:t>
                      </a:r>
                      <a:r>
                        <a:rPr sz="100" u="sng" kern="0" spc="2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</a:t>
                      </a:r>
                      <a:r>
                        <a:rPr sz="100" u="sng" kern="0" spc="0" dirty="0">
                          <a:solidFill>
                            <a:srgbClr val="070002">
                              <a:alpha val="100000"/>
                            </a:srgbClr>
                          </a:solidFill>
                          <a:uFill>
                            <a:solidFill>
                              <a:srgbClr val="040000"/>
                            </a:solidFill>
                          </a:uFill>
                          <a:latin typeface="Gotham"/>
                          <a:ea typeface="Gotham"/>
                          <a:cs typeface="Gotham"/>
                        </a:rPr>
                        <a:t>	</a:t>
                      </a:r>
                      <a:r>
                        <a:rPr sz="100" kern="0" spc="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            </a:t>
                      </a:r>
                      <a:r>
                        <a:rPr sz="100" kern="0" spc="-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endParaRPr sz="1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70" algn="l" rtl="0" eaLnBrk="0">
                        <a:lnSpc>
                          <a:spcPts val="5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</a:t>
                      </a:r>
                      <a:r>
                        <a:rPr sz="100" kern="0" spc="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</a:t>
                      </a:r>
                      <a:r>
                        <a:rPr sz="100" kern="0" spc="-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2    3</a:t>
                      </a:r>
                      <a:r>
                        <a:rPr sz="100" kern="0" spc="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</a:t>
                      </a:r>
                      <a:r>
                        <a:rPr sz="100" kern="0" spc="-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4</a:t>
                      </a:r>
                      <a:r>
                        <a:rPr sz="100" kern="0" spc="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</a:t>
                      </a:r>
                      <a:r>
                        <a:rPr sz="100" kern="0" spc="-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5</a:t>
                      </a:r>
                      <a:endParaRPr sz="1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" name="path 1740"/>
          <p:cNvSpPr/>
          <p:nvPr/>
        </p:nvSpPr>
        <p:spPr>
          <a:xfrm>
            <a:off x="4331794" y="2334916"/>
            <a:ext cx="9042" cy="1930"/>
          </a:xfrm>
          <a:custGeom>
            <a:avLst/>
            <a:gdLst/>
            <a:ahLst/>
            <a:cxnLst/>
            <a:rect l="0" t="0" r="0" b="0"/>
            <a:pathLst>
              <a:path w="14" h="3">
                <a:moveTo>
                  <a:pt x="0" y="1"/>
                </a:moveTo>
                <a:lnTo>
                  <a:pt x="14" y="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42" name="path 1742"/>
          <p:cNvSpPr/>
          <p:nvPr/>
        </p:nvSpPr>
        <p:spPr>
          <a:xfrm>
            <a:off x="4307392" y="2334916"/>
            <a:ext cx="9042" cy="1930"/>
          </a:xfrm>
          <a:custGeom>
            <a:avLst/>
            <a:gdLst/>
            <a:ahLst/>
            <a:cxnLst/>
            <a:rect l="0" t="0" r="0" b="0"/>
            <a:pathLst>
              <a:path w="14" h="3">
                <a:moveTo>
                  <a:pt x="0" y="1"/>
                </a:moveTo>
                <a:lnTo>
                  <a:pt x="14" y="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44" name="path 1744"/>
          <p:cNvSpPr/>
          <p:nvPr/>
        </p:nvSpPr>
        <p:spPr>
          <a:xfrm>
            <a:off x="4282990" y="2334916"/>
            <a:ext cx="9042" cy="1930"/>
          </a:xfrm>
          <a:custGeom>
            <a:avLst/>
            <a:gdLst/>
            <a:ahLst/>
            <a:cxnLst/>
            <a:rect l="0" t="0" r="0" b="0"/>
            <a:pathLst>
              <a:path w="14" h="3">
                <a:moveTo>
                  <a:pt x="0" y="1"/>
                </a:moveTo>
                <a:lnTo>
                  <a:pt x="14" y="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46" name="path 1746"/>
          <p:cNvSpPr/>
          <p:nvPr/>
        </p:nvSpPr>
        <p:spPr>
          <a:xfrm>
            <a:off x="3916760" y="2401619"/>
            <a:ext cx="143700" cy="59317"/>
          </a:xfrm>
          <a:custGeom>
            <a:avLst/>
            <a:gdLst/>
            <a:ahLst/>
            <a:cxnLst/>
            <a:rect l="0" t="0" r="0" b="0"/>
            <a:pathLst>
              <a:path w="226" h="93">
                <a:moveTo>
                  <a:pt x="27" y="91"/>
                </a:moveTo>
                <a:lnTo>
                  <a:pt x="27" y="55"/>
                </a:lnTo>
                <a:moveTo>
                  <a:pt x="28" y="55"/>
                </a:moveTo>
                <a:lnTo>
                  <a:pt x="28" y="86"/>
                </a:lnTo>
                <a:moveTo>
                  <a:pt x="37" y="55"/>
                </a:moveTo>
                <a:lnTo>
                  <a:pt x="37" y="5"/>
                </a:lnTo>
                <a:moveTo>
                  <a:pt x="46" y="5"/>
                </a:moveTo>
                <a:lnTo>
                  <a:pt x="46" y="55"/>
                </a:lnTo>
                <a:moveTo>
                  <a:pt x="50" y="76"/>
                </a:moveTo>
                <a:lnTo>
                  <a:pt x="50" y="55"/>
                </a:lnTo>
                <a:moveTo>
                  <a:pt x="51" y="55"/>
                </a:moveTo>
                <a:lnTo>
                  <a:pt x="51" y="5"/>
                </a:lnTo>
                <a:moveTo>
                  <a:pt x="60" y="76"/>
                </a:moveTo>
                <a:lnTo>
                  <a:pt x="60" y="5"/>
                </a:lnTo>
                <a:moveTo>
                  <a:pt x="66" y="76"/>
                </a:moveTo>
                <a:lnTo>
                  <a:pt x="66" y="5"/>
                </a:lnTo>
                <a:moveTo>
                  <a:pt x="74" y="76"/>
                </a:moveTo>
                <a:lnTo>
                  <a:pt x="74" y="5"/>
                </a:lnTo>
                <a:moveTo>
                  <a:pt x="80" y="76"/>
                </a:moveTo>
                <a:lnTo>
                  <a:pt x="80" y="5"/>
                </a:lnTo>
                <a:moveTo>
                  <a:pt x="88" y="76"/>
                </a:moveTo>
                <a:lnTo>
                  <a:pt x="88" y="5"/>
                </a:lnTo>
                <a:moveTo>
                  <a:pt x="94" y="76"/>
                </a:moveTo>
                <a:lnTo>
                  <a:pt x="94" y="5"/>
                </a:lnTo>
                <a:moveTo>
                  <a:pt x="98" y="86"/>
                </a:moveTo>
                <a:lnTo>
                  <a:pt x="98" y="91"/>
                </a:lnTo>
                <a:moveTo>
                  <a:pt x="103" y="76"/>
                </a:moveTo>
                <a:lnTo>
                  <a:pt x="103" y="5"/>
                </a:lnTo>
                <a:moveTo>
                  <a:pt x="108" y="76"/>
                </a:moveTo>
                <a:lnTo>
                  <a:pt x="108" y="5"/>
                </a:lnTo>
                <a:moveTo>
                  <a:pt x="117" y="76"/>
                </a:moveTo>
                <a:lnTo>
                  <a:pt x="117" y="5"/>
                </a:lnTo>
                <a:moveTo>
                  <a:pt x="123" y="76"/>
                </a:moveTo>
                <a:lnTo>
                  <a:pt x="123" y="5"/>
                </a:lnTo>
                <a:moveTo>
                  <a:pt x="127" y="91"/>
                </a:moveTo>
                <a:lnTo>
                  <a:pt x="127" y="86"/>
                </a:lnTo>
                <a:moveTo>
                  <a:pt x="131" y="76"/>
                </a:moveTo>
                <a:lnTo>
                  <a:pt x="131" y="5"/>
                </a:lnTo>
                <a:moveTo>
                  <a:pt x="137" y="76"/>
                </a:moveTo>
                <a:lnTo>
                  <a:pt x="137" y="5"/>
                </a:lnTo>
                <a:moveTo>
                  <a:pt x="145" y="76"/>
                </a:moveTo>
                <a:lnTo>
                  <a:pt x="145" y="5"/>
                </a:lnTo>
                <a:moveTo>
                  <a:pt x="151" y="76"/>
                </a:moveTo>
                <a:lnTo>
                  <a:pt x="151" y="5"/>
                </a:lnTo>
                <a:moveTo>
                  <a:pt x="160" y="76"/>
                </a:moveTo>
                <a:lnTo>
                  <a:pt x="160" y="5"/>
                </a:lnTo>
                <a:moveTo>
                  <a:pt x="165" y="76"/>
                </a:moveTo>
                <a:lnTo>
                  <a:pt x="165" y="5"/>
                </a:lnTo>
                <a:moveTo>
                  <a:pt x="174" y="5"/>
                </a:moveTo>
                <a:lnTo>
                  <a:pt x="174" y="55"/>
                </a:lnTo>
                <a:moveTo>
                  <a:pt x="176" y="55"/>
                </a:moveTo>
                <a:lnTo>
                  <a:pt x="176" y="76"/>
                </a:lnTo>
                <a:moveTo>
                  <a:pt x="180" y="55"/>
                </a:moveTo>
                <a:lnTo>
                  <a:pt x="180" y="5"/>
                </a:lnTo>
                <a:moveTo>
                  <a:pt x="188" y="5"/>
                </a:moveTo>
                <a:lnTo>
                  <a:pt x="188" y="55"/>
                </a:lnTo>
                <a:moveTo>
                  <a:pt x="197" y="86"/>
                </a:moveTo>
                <a:lnTo>
                  <a:pt x="197" y="55"/>
                </a:lnTo>
                <a:moveTo>
                  <a:pt x="199" y="55"/>
                </a:moveTo>
                <a:lnTo>
                  <a:pt x="199" y="91"/>
                </a:lnTo>
                <a:moveTo>
                  <a:pt x="127" y="91"/>
                </a:moveTo>
                <a:lnTo>
                  <a:pt x="98" y="91"/>
                </a:lnTo>
                <a:moveTo>
                  <a:pt x="0" y="91"/>
                </a:moveTo>
                <a:lnTo>
                  <a:pt x="27" y="91"/>
                </a:lnTo>
                <a:moveTo>
                  <a:pt x="199" y="91"/>
                </a:moveTo>
                <a:lnTo>
                  <a:pt x="226" y="91"/>
                </a:lnTo>
                <a:moveTo>
                  <a:pt x="27" y="86"/>
                </a:moveTo>
                <a:lnTo>
                  <a:pt x="199" y="86"/>
                </a:lnTo>
                <a:moveTo>
                  <a:pt x="176" y="76"/>
                </a:moveTo>
                <a:lnTo>
                  <a:pt x="50" y="76"/>
                </a:lnTo>
                <a:moveTo>
                  <a:pt x="176" y="62"/>
                </a:moveTo>
                <a:lnTo>
                  <a:pt x="165" y="62"/>
                </a:lnTo>
                <a:moveTo>
                  <a:pt x="145" y="62"/>
                </a:moveTo>
                <a:lnTo>
                  <a:pt x="137" y="62"/>
                </a:lnTo>
                <a:moveTo>
                  <a:pt x="160" y="62"/>
                </a:moveTo>
                <a:lnTo>
                  <a:pt x="151" y="62"/>
                </a:lnTo>
                <a:moveTo>
                  <a:pt x="131" y="62"/>
                </a:moveTo>
                <a:lnTo>
                  <a:pt x="123" y="62"/>
                </a:lnTo>
                <a:moveTo>
                  <a:pt x="117" y="62"/>
                </a:moveTo>
                <a:lnTo>
                  <a:pt x="108" y="62"/>
                </a:lnTo>
                <a:moveTo>
                  <a:pt x="103" y="62"/>
                </a:moveTo>
                <a:lnTo>
                  <a:pt x="94" y="62"/>
                </a:lnTo>
                <a:moveTo>
                  <a:pt x="88" y="62"/>
                </a:moveTo>
                <a:lnTo>
                  <a:pt x="80" y="62"/>
                </a:lnTo>
                <a:moveTo>
                  <a:pt x="74" y="62"/>
                </a:moveTo>
                <a:lnTo>
                  <a:pt x="66" y="62"/>
                </a:lnTo>
                <a:moveTo>
                  <a:pt x="60" y="62"/>
                </a:moveTo>
                <a:lnTo>
                  <a:pt x="50" y="62"/>
                </a:lnTo>
                <a:moveTo>
                  <a:pt x="25" y="55"/>
                </a:moveTo>
                <a:lnTo>
                  <a:pt x="60" y="55"/>
                </a:lnTo>
                <a:moveTo>
                  <a:pt x="66" y="55"/>
                </a:moveTo>
                <a:lnTo>
                  <a:pt x="74" y="55"/>
                </a:lnTo>
                <a:moveTo>
                  <a:pt x="80" y="55"/>
                </a:moveTo>
                <a:lnTo>
                  <a:pt x="88" y="55"/>
                </a:lnTo>
                <a:moveTo>
                  <a:pt x="94" y="55"/>
                </a:moveTo>
                <a:lnTo>
                  <a:pt x="103" y="55"/>
                </a:lnTo>
                <a:moveTo>
                  <a:pt x="108" y="55"/>
                </a:moveTo>
                <a:lnTo>
                  <a:pt x="117" y="55"/>
                </a:lnTo>
                <a:moveTo>
                  <a:pt x="123" y="55"/>
                </a:moveTo>
                <a:lnTo>
                  <a:pt x="131" y="55"/>
                </a:lnTo>
                <a:moveTo>
                  <a:pt x="137" y="55"/>
                </a:moveTo>
                <a:lnTo>
                  <a:pt x="145" y="55"/>
                </a:lnTo>
                <a:moveTo>
                  <a:pt x="151" y="55"/>
                </a:moveTo>
                <a:lnTo>
                  <a:pt x="160" y="55"/>
                </a:lnTo>
                <a:moveTo>
                  <a:pt x="165" y="55"/>
                </a:moveTo>
                <a:lnTo>
                  <a:pt x="200" y="55"/>
                </a:lnTo>
                <a:moveTo>
                  <a:pt x="60" y="55"/>
                </a:moveTo>
                <a:lnTo>
                  <a:pt x="66" y="55"/>
                </a:lnTo>
                <a:moveTo>
                  <a:pt x="74" y="55"/>
                </a:moveTo>
                <a:lnTo>
                  <a:pt x="80" y="55"/>
                </a:lnTo>
                <a:moveTo>
                  <a:pt x="88" y="55"/>
                </a:moveTo>
                <a:lnTo>
                  <a:pt x="94" y="55"/>
                </a:lnTo>
                <a:moveTo>
                  <a:pt x="103" y="55"/>
                </a:moveTo>
                <a:lnTo>
                  <a:pt x="108" y="55"/>
                </a:lnTo>
                <a:moveTo>
                  <a:pt x="117" y="55"/>
                </a:moveTo>
                <a:lnTo>
                  <a:pt x="123" y="55"/>
                </a:lnTo>
                <a:moveTo>
                  <a:pt x="131" y="55"/>
                </a:moveTo>
                <a:lnTo>
                  <a:pt x="137" y="55"/>
                </a:lnTo>
                <a:moveTo>
                  <a:pt x="145" y="55"/>
                </a:moveTo>
                <a:lnTo>
                  <a:pt x="151" y="55"/>
                </a:lnTo>
                <a:moveTo>
                  <a:pt x="160" y="55"/>
                </a:moveTo>
                <a:lnTo>
                  <a:pt x="165" y="55"/>
                </a:lnTo>
                <a:moveTo>
                  <a:pt x="207" y="22"/>
                </a:moveTo>
                <a:lnTo>
                  <a:pt x="200" y="22"/>
                </a:lnTo>
                <a:moveTo>
                  <a:pt x="25" y="22"/>
                </a:moveTo>
                <a:lnTo>
                  <a:pt x="18" y="22"/>
                </a:lnTo>
                <a:moveTo>
                  <a:pt x="165" y="8"/>
                </a:moveTo>
                <a:lnTo>
                  <a:pt x="160" y="8"/>
                </a:lnTo>
                <a:moveTo>
                  <a:pt x="151" y="8"/>
                </a:moveTo>
                <a:lnTo>
                  <a:pt x="145" y="8"/>
                </a:lnTo>
                <a:moveTo>
                  <a:pt x="137" y="8"/>
                </a:moveTo>
                <a:lnTo>
                  <a:pt x="131" y="8"/>
                </a:lnTo>
                <a:moveTo>
                  <a:pt x="108" y="8"/>
                </a:moveTo>
                <a:lnTo>
                  <a:pt x="103" y="8"/>
                </a:lnTo>
                <a:moveTo>
                  <a:pt x="123" y="8"/>
                </a:moveTo>
                <a:lnTo>
                  <a:pt x="117" y="8"/>
                </a:lnTo>
                <a:moveTo>
                  <a:pt x="94" y="8"/>
                </a:moveTo>
                <a:lnTo>
                  <a:pt x="88" y="8"/>
                </a:lnTo>
                <a:moveTo>
                  <a:pt x="80" y="8"/>
                </a:moveTo>
                <a:lnTo>
                  <a:pt x="74" y="8"/>
                </a:lnTo>
                <a:moveTo>
                  <a:pt x="66" y="8"/>
                </a:moveTo>
                <a:lnTo>
                  <a:pt x="60" y="8"/>
                </a:lnTo>
                <a:moveTo>
                  <a:pt x="165" y="7"/>
                </a:moveTo>
                <a:lnTo>
                  <a:pt x="160" y="7"/>
                </a:lnTo>
                <a:moveTo>
                  <a:pt x="151" y="7"/>
                </a:moveTo>
                <a:lnTo>
                  <a:pt x="145" y="7"/>
                </a:lnTo>
                <a:moveTo>
                  <a:pt x="137" y="7"/>
                </a:moveTo>
                <a:lnTo>
                  <a:pt x="131" y="7"/>
                </a:lnTo>
                <a:moveTo>
                  <a:pt x="108" y="7"/>
                </a:moveTo>
                <a:lnTo>
                  <a:pt x="103" y="7"/>
                </a:lnTo>
                <a:moveTo>
                  <a:pt x="123" y="7"/>
                </a:moveTo>
                <a:lnTo>
                  <a:pt x="117" y="7"/>
                </a:lnTo>
                <a:moveTo>
                  <a:pt x="94" y="7"/>
                </a:moveTo>
                <a:lnTo>
                  <a:pt x="88" y="7"/>
                </a:lnTo>
                <a:moveTo>
                  <a:pt x="80" y="7"/>
                </a:moveTo>
                <a:lnTo>
                  <a:pt x="74" y="7"/>
                </a:lnTo>
                <a:moveTo>
                  <a:pt x="66" y="7"/>
                </a:moveTo>
                <a:lnTo>
                  <a:pt x="60" y="7"/>
                </a:lnTo>
                <a:moveTo>
                  <a:pt x="188" y="5"/>
                </a:moveTo>
                <a:lnTo>
                  <a:pt x="180" y="5"/>
                </a:lnTo>
                <a:moveTo>
                  <a:pt x="174" y="5"/>
                </a:moveTo>
                <a:lnTo>
                  <a:pt x="165" y="5"/>
                </a:lnTo>
                <a:moveTo>
                  <a:pt x="145" y="5"/>
                </a:moveTo>
                <a:lnTo>
                  <a:pt x="137" y="5"/>
                </a:lnTo>
                <a:moveTo>
                  <a:pt x="160" y="5"/>
                </a:moveTo>
                <a:lnTo>
                  <a:pt x="151" y="5"/>
                </a:lnTo>
                <a:moveTo>
                  <a:pt x="131" y="5"/>
                </a:moveTo>
                <a:lnTo>
                  <a:pt x="123" y="5"/>
                </a:lnTo>
                <a:moveTo>
                  <a:pt x="117" y="5"/>
                </a:moveTo>
                <a:lnTo>
                  <a:pt x="108" y="5"/>
                </a:lnTo>
                <a:moveTo>
                  <a:pt x="103" y="5"/>
                </a:moveTo>
                <a:lnTo>
                  <a:pt x="94" y="5"/>
                </a:lnTo>
                <a:moveTo>
                  <a:pt x="88" y="5"/>
                </a:moveTo>
                <a:lnTo>
                  <a:pt x="80" y="5"/>
                </a:lnTo>
                <a:moveTo>
                  <a:pt x="60" y="5"/>
                </a:moveTo>
                <a:lnTo>
                  <a:pt x="51" y="5"/>
                </a:lnTo>
                <a:moveTo>
                  <a:pt x="74" y="5"/>
                </a:moveTo>
                <a:lnTo>
                  <a:pt x="66" y="5"/>
                </a:lnTo>
                <a:moveTo>
                  <a:pt x="46" y="5"/>
                </a:moveTo>
                <a:lnTo>
                  <a:pt x="37" y="5"/>
                </a:lnTo>
                <a:moveTo>
                  <a:pt x="187" y="2"/>
                </a:moveTo>
                <a:cubicBezTo>
                  <a:pt x="186" y="1"/>
                  <a:pt x="184" y="1"/>
                  <a:pt x="182" y="1"/>
                </a:cubicBezTo>
                <a:cubicBezTo>
                  <a:pt x="181" y="2"/>
                  <a:pt x="180" y="4"/>
                  <a:pt x="180" y="5"/>
                </a:cubicBezTo>
                <a:moveTo>
                  <a:pt x="158" y="2"/>
                </a:moveTo>
                <a:cubicBezTo>
                  <a:pt x="157" y="1"/>
                  <a:pt x="155" y="1"/>
                  <a:pt x="154" y="1"/>
                </a:cubicBezTo>
                <a:cubicBezTo>
                  <a:pt x="152" y="2"/>
                  <a:pt x="151" y="4"/>
                  <a:pt x="151" y="5"/>
                </a:cubicBezTo>
                <a:moveTo>
                  <a:pt x="144" y="2"/>
                </a:moveTo>
                <a:cubicBezTo>
                  <a:pt x="143" y="1"/>
                  <a:pt x="141" y="1"/>
                  <a:pt x="139" y="1"/>
                </a:cubicBezTo>
                <a:cubicBezTo>
                  <a:pt x="138" y="2"/>
                  <a:pt x="137" y="4"/>
                  <a:pt x="137" y="5"/>
                </a:cubicBezTo>
                <a:moveTo>
                  <a:pt x="130" y="2"/>
                </a:moveTo>
                <a:cubicBezTo>
                  <a:pt x="129" y="1"/>
                  <a:pt x="127" y="1"/>
                  <a:pt x="125" y="1"/>
                </a:cubicBezTo>
                <a:cubicBezTo>
                  <a:pt x="124" y="2"/>
                  <a:pt x="123" y="4"/>
                  <a:pt x="123" y="5"/>
                </a:cubicBezTo>
                <a:moveTo>
                  <a:pt x="116" y="2"/>
                </a:moveTo>
                <a:cubicBezTo>
                  <a:pt x="114" y="1"/>
                  <a:pt x="113" y="1"/>
                  <a:pt x="111" y="1"/>
                </a:cubicBezTo>
                <a:cubicBezTo>
                  <a:pt x="109" y="2"/>
                  <a:pt x="108" y="4"/>
                  <a:pt x="108" y="5"/>
                </a:cubicBezTo>
                <a:moveTo>
                  <a:pt x="87" y="2"/>
                </a:moveTo>
                <a:cubicBezTo>
                  <a:pt x="86" y="1"/>
                  <a:pt x="84" y="1"/>
                  <a:pt x="83" y="1"/>
                </a:cubicBezTo>
                <a:cubicBezTo>
                  <a:pt x="81" y="2"/>
                  <a:pt x="80" y="4"/>
                  <a:pt x="80" y="5"/>
                </a:cubicBezTo>
                <a:moveTo>
                  <a:pt x="73" y="2"/>
                </a:moveTo>
                <a:cubicBezTo>
                  <a:pt x="72" y="1"/>
                  <a:pt x="70" y="1"/>
                  <a:pt x="68" y="1"/>
                </a:cubicBezTo>
                <a:cubicBezTo>
                  <a:pt x="67" y="2"/>
                  <a:pt x="66" y="4"/>
                  <a:pt x="66" y="5"/>
                </a:cubicBezTo>
                <a:moveTo>
                  <a:pt x="59" y="2"/>
                </a:moveTo>
                <a:cubicBezTo>
                  <a:pt x="57" y="1"/>
                  <a:pt x="56" y="1"/>
                  <a:pt x="54" y="1"/>
                </a:cubicBezTo>
                <a:cubicBezTo>
                  <a:pt x="52" y="2"/>
                  <a:pt x="51" y="4"/>
                  <a:pt x="51" y="5"/>
                </a:cubicBezTo>
                <a:moveTo>
                  <a:pt x="174" y="5"/>
                </a:moveTo>
                <a:cubicBezTo>
                  <a:pt x="174" y="4"/>
                  <a:pt x="173" y="3"/>
                  <a:pt x="173" y="2"/>
                </a:cubicBezTo>
                <a:moveTo>
                  <a:pt x="173" y="2"/>
                </a:moveTo>
                <a:cubicBezTo>
                  <a:pt x="171" y="1"/>
                  <a:pt x="169" y="1"/>
                  <a:pt x="168" y="1"/>
                </a:cubicBezTo>
                <a:cubicBezTo>
                  <a:pt x="166" y="2"/>
                  <a:pt x="165" y="4"/>
                  <a:pt x="165" y="5"/>
                </a:cubicBezTo>
                <a:moveTo>
                  <a:pt x="188" y="5"/>
                </a:moveTo>
                <a:cubicBezTo>
                  <a:pt x="188" y="4"/>
                  <a:pt x="188" y="3"/>
                  <a:pt x="187" y="2"/>
                </a:cubicBezTo>
                <a:moveTo>
                  <a:pt x="46" y="5"/>
                </a:moveTo>
                <a:cubicBezTo>
                  <a:pt x="46" y="4"/>
                  <a:pt x="45" y="3"/>
                  <a:pt x="45" y="2"/>
                </a:cubicBezTo>
                <a:moveTo>
                  <a:pt x="44" y="2"/>
                </a:moveTo>
                <a:cubicBezTo>
                  <a:pt x="43" y="1"/>
                  <a:pt x="41" y="1"/>
                  <a:pt x="40" y="1"/>
                </a:cubicBezTo>
                <a:cubicBezTo>
                  <a:pt x="38" y="2"/>
                  <a:pt x="37" y="4"/>
                  <a:pt x="37" y="5"/>
                </a:cubicBezTo>
                <a:moveTo>
                  <a:pt x="160" y="5"/>
                </a:moveTo>
                <a:cubicBezTo>
                  <a:pt x="160" y="4"/>
                  <a:pt x="159" y="3"/>
                  <a:pt x="158" y="2"/>
                </a:cubicBezTo>
                <a:moveTo>
                  <a:pt x="145" y="5"/>
                </a:moveTo>
                <a:cubicBezTo>
                  <a:pt x="145" y="4"/>
                  <a:pt x="145" y="3"/>
                  <a:pt x="144" y="2"/>
                </a:cubicBezTo>
                <a:moveTo>
                  <a:pt x="131" y="5"/>
                </a:moveTo>
                <a:cubicBezTo>
                  <a:pt x="131" y="4"/>
                  <a:pt x="131" y="3"/>
                  <a:pt x="130" y="2"/>
                </a:cubicBezTo>
                <a:moveTo>
                  <a:pt x="117" y="5"/>
                </a:moveTo>
                <a:cubicBezTo>
                  <a:pt x="117" y="4"/>
                  <a:pt x="116" y="3"/>
                  <a:pt x="116" y="2"/>
                </a:cubicBezTo>
                <a:moveTo>
                  <a:pt x="103" y="5"/>
                </a:moveTo>
                <a:cubicBezTo>
                  <a:pt x="103" y="4"/>
                  <a:pt x="102" y="3"/>
                  <a:pt x="101" y="2"/>
                </a:cubicBezTo>
                <a:moveTo>
                  <a:pt x="101" y="2"/>
                </a:moveTo>
                <a:cubicBezTo>
                  <a:pt x="100" y="1"/>
                  <a:pt x="98" y="1"/>
                  <a:pt x="97" y="1"/>
                </a:cubicBezTo>
                <a:cubicBezTo>
                  <a:pt x="95" y="2"/>
                  <a:pt x="94" y="4"/>
                  <a:pt x="94" y="5"/>
                </a:cubicBezTo>
                <a:moveTo>
                  <a:pt x="88" y="5"/>
                </a:moveTo>
                <a:cubicBezTo>
                  <a:pt x="88" y="4"/>
                  <a:pt x="88" y="3"/>
                  <a:pt x="87" y="2"/>
                </a:cubicBezTo>
                <a:moveTo>
                  <a:pt x="74" y="5"/>
                </a:moveTo>
                <a:cubicBezTo>
                  <a:pt x="74" y="4"/>
                  <a:pt x="74" y="3"/>
                  <a:pt x="73" y="2"/>
                </a:cubicBezTo>
                <a:moveTo>
                  <a:pt x="60" y="5"/>
                </a:moveTo>
                <a:cubicBezTo>
                  <a:pt x="60" y="4"/>
                  <a:pt x="60" y="3"/>
                  <a:pt x="59" y="2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0" name="group 110"/>
          <p:cNvGrpSpPr/>
          <p:nvPr/>
        </p:nvGrpSpPr>
        <p:grpSpPr>
          <a:xfrm rot="21600000">
            <a:off x="4472877" y="4773071"/>
            <a:ext cx="37896" cy="173829"/>
            <a:chOff x="0" y="0"/>
            <a:chExt cx="37896" cy="173829"/>
          </a:xfrm>
        </p:grpSpPr>
        <p:sp>
          <p:nvSpPr>
            <p:cNvPr id="1748" name="path 1748"/>
            <p:cNvSpPr/>
            <p:nvPr/>
          </p:nvSpPr>
          <p:spPr>
            <a:xfrm>
              <a:off x="0" y="0"/>
              <a:ext cx="37891" cy="173829"/>
            </a:xfrm>
            <a:custGeom>
              <a:avLst/>
              <a:gdLst/>
              <a:ahLst/>
              <a:cxnLst/>
              <a:rect l="0" t="0" r="0" b="0"/>
              <a:pathLst>
                <a:path w="59" h="273">
                  <a:moveTo>
                    <a:pt x="3" y="270"/>
                  </a:moveTo>
                  <a:lnTo>
                    <a:pt x="3" y="3"/>
                  </a:lnTo>
                  <a:moveTo>
                    <a:pt x="56" y="3"/>
                  </a:moveTo>
                  <a:lnTo>
                    <a:pt x="56" y="270"/>
                  </a:lnTo>
                </a:path>
              </a:pathLst>
            </a:custGeom>
            <a:noFill/>
            <a:ln w="3911" cap="sq">
              <a:solidFill>
                <a:srgbClr val="06000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0" name="path 1750"/>
            <p:cNvSpPr/>
            <p:nvPr/>
          </p:nvSpPr>
          <p:spPr>
            <a:xfrm>
              <a:off x="1950" y="169918"/>
              <a:ext cx="33985" cy="3911"/>
            </a:xfrm>
            <a:custGeom>
              <a:avLst/>
              <a:gdLst/>
              <a:ahLst/>
              <a:cxnLst/>
              <a:rect l="0" t="0" r="0" b="0"/>
              <a:pathLst>
                <a:path w="53" h="6">
                  <a:moveTo>
                    <a:pt x="53" y="3"/>
                  </a:moveTo>
                  <a:lnTo>
                    <a:pt x="0" y="3"/>
                  </a:lnTo>
                </a:path>
              </a:pathLst>
            </a:custGeom>
            <a:noFill/>
            <a:ln w="3911" cap="flat">
              <a:solidFill>
                <a:srgbClr val="060001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52" name="path 1752"/>
            <p:cNvSpPr/>
            <p:nvPr/>
          </p:nvSpPr>
          <p:spPr>
            <a:xfrm>
              <a:off x="0" y="0"/>
              <a:ext cx="37896" cy="3911"/>
            </a:xfrm>
            <a:custGeom>
              <a:avLst/>
              <a:gdLst/>
              <a:ahLst/>
              <a:cxnLst/>
              <a:rect l="0" t="0" r="0" b="0"/>
              <a:pathLst>
                <a:path w="59" h="6">
                  <a:moveTo>
                    <a:pt x="3" y="3"/>
                  </a:moveTo>
                  <a:lnTo>
                    <a:pt x="56" y="3"/>
                  </a:lnTo>
                </a:path>
              </a:pathLst>
            </a:custGeom>
            <a:noFill/>
            <a:ln w="3911" cap="sq">
              <a:solidFill>
                <a:srgbClr val="06000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54" name="path 1754"/>
          <p:cNvSpPr/>
          <p:nvPr/>
        </p:nvSpPr>
        <p:spPr>
          <a:xfrm>
            <a:off x="2352956" y="2560549"/>
            <a:ext cx="105537" cy="61797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64" y="1"/>
                </a:moveTo>
                <a:cubicBezTo>
                  <a:pt x="151" y="9"/>
                  <a:pt x="138" y="16"/>
                  <a:pt x="124" y="24"/>
                </a:cubicBezTo>
                <a:cubicBezTo>
                  <a:pt x="83" y="47"/>
                  <a:pt x="42" y="71"/>
                  <a:pt x="1" y="9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56" name="path 1756"/>
          <p:cNvSpPr/>
          <p:nvPr/>
        </p:nvSpPr>
        <p:spPr>
          <a:xfrm>
            <a:off x="2231166" y="2349807"/>
            <a:ext cx="105537" cy="61797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" y="95"/>
                </a:moveTo>
                <a:cubicBezTo>
                  <a:pt x="14" y="88"/>
                  <a:pt x="28" y="80"/>
                  <a:pt x="41" y="73"/>
                </a:cubicBezTo>
                <a:cubicBezTo>
                  <a:pt x="82" y="49"/>
                  <a:pt x="123" y="25"/>
                  <a:pt x="164" y="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58" name="path 1758"/>
          <p:cNvSpPr/>
          <p:nvPr/>
        </p:nvSpPr>
        <p:spPr>
          <a:xfrm>
            <a:off x="1998225" y="2560549"/>
            <a:ext cx="105536" cy="61797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64" y="1"/>
                </a:moveTo>
                <a:cubicBezTo>
                  <a:pt x="151" y="9"/>
                  <a:pt x="138" y="16"/>
                  <a:pt x="124" y="24"/>
                </a:cubicBezTo>
                <a:cubicBezTo>
                  <a:pt x="83" y="47"/>
                  <a:pt x="42" y="71"/>
                  <a:pt x="1" y="9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0" name="path 1760"/>
          <p:cNvSpPr/>
          <p:nvPr/>
        </p:nvSpPr>
        <p:spPr>
          <a:xfrm>
            <a:off x="1876435" y="2349807"/>
            <a:ext cx="105536" cy="61797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" y="95"/>
                </a:moveTo>
                <a:cubicBezTo>
                  <a:pt x="14" y="88"/>
                  <a:pt x="28" y="80"/>
                  <a:pt x="41" y="73"/>
                </a:cubicBezTo>
                <a:cubicBezTo>
                  <a:pt x="82" y="49"/>
                  <a:pt x="123" y="25"/>
                  <a:pt x="164" y="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2" name="path 1762"/>
          <p:cNvSpPr/>
          <p:nvPr/>
        </p:nvSpPr>
        <p:spPr>
          <a:xfrm>
            <a:off x="1876493" y="2560637"/>
            <a:ext cx="105587" cy="61721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64" y="95"/>
                </a:moveTo>
                <a:cubicBezTo>
                  <a:pt x="151" y="87"/>
                  <a:pt x="138" y="80"/>
                  <a:pt x="125" y="72"/>
                </a:cubicBezTo>
                <a:cubicBezTo>
                  <a:pt x="84" y="48"/>
                  <a:pt x="42" y="24"/>
                  <a:pt x="1" y="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4" name="path 1764"/>
          <p:cNvSpPr/>
          <p:nvPr/>
        </p:nvSpPr>
        <p:spPr>
          <a:xfrm>
            <a:off x="1998115" y="2349794"/>
            <a:ext cx="105587" cy="61721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" y="1"/>
                </a:moveTo>
                <a:cubicBezTo>
                  <a:pt x="14" y="9"/>
                  <a:pt x="27" y="16"/>
                  <a:pt x="41" y="24"/>
                </a:cubicBezTo>
                <a:cubicBezTo>
                  <a:pt x="82" y="48"/>
                  <a:pt x="123" y="72"/>
                  <a:pt x="164" y="9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6" name="path 1766"/>
          <p:cNvSpPr/>
          <p:nvPr/>
        </p:nvSpPr>
        <p:spPr>
          <a:xfrm>
            <a:off x="2231226" y="2560637"/>
            <a:ext cx="105587" cy="61721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64" y="95"/>
                </a:moveTo>
                <a:cubicBezTo>
                  <a:pt x="151" y="87"/>
                  <a:pt x="138" y="80"/>
                  <a:pt x="125" y="72"/>
                </a:cubicBezTo>
                <a:cubicBezTo>
                  <a:pt x="84" y="48"/>
                  <a:pt x="42" y="24"/>
                  <a:pt x="1" y="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68" name="path 1768"/>
          <p:cNvSpPr/>
          <p:nvPr/>
        </p:nvSpPr>
        <p:spPr>
          <a:xfrm>
            <a:off x="2352846" y="2349794"/>
            <a:ext cx="105587" cy="61721"/>
          </a:xfrm>
          <a:custGeom>
            <a:avLst/>
            <a:gdLst/>
            <a:ahLst/>
            <a:cxnLst/>
            <a:rect l="0" t="0" r="0" b="0"/>
            <a:pathLst>
              <a:path w="166" h="97">
                <a:moveTo>
                  <a:pt x="1" y="1"/>
                </a:moveTo>
                <a:cubicBezTo>
                  <a:pt x="14" y="9"/>
                  <a:pt x="27" y="16"/>
                  <a:pt x="41" y="24"/>
                </a:cubicBezTo>
                <a:cubicBezTo>
                  <a:pt x="82" y="48"/>
                  <a:pt x="123" y="72"/>
                  <a:pt x="164" y="95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70" name="textbox 1770"/>
          <p:cNvSpPr/>
          <p:nvPr/>
        </p:nvSpPr>
        <p:spPr>
          <a:xfrm>
            <a:off x="4082827" y="2661232"/>
            <a:ext cx="277495" cy="55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2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PARALLELCAN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772" name="path 1772"/>
          <p:cNvSpPr/>
          <p:nvPr/>
        </p:nvSpPr>
        <p:spPr>
          <a:xfrm>
            <a:off x="3592696" y="2686941"/>
            <a:ext cx="64287" cy="64287"/>
          </a:xfrm>
          <a:custGeom>
            <a:avLst/>
            <a:gdLst/>
            <a:ahLst/>
            <a:cxnLst/>
            <a:rect l="0" t="0" r="0" b="0"/>
            <a:pathLst>
              <a:path w="101" h="101">
                <a:moveTo>
                  <a:pt x="22" y="57"/>
                </a:moveTo>
                <a:lnTo>
                  <a:pt x="22" y="43"/>
                </a:lnTo>
                <a:moveTo>
                  <a:pt x="38" y="43"/>
                </a:moveTo>
                <a:lnTo>
                  <a:pt x="38" y="58"/>
                </a:lnTo>
                <a:moveTo>
                  <a:pt x="43" y="22"/>
                </a:moveTo>
                <a:lnTo>
                  <a:pt x="43" y="36"/>
                </a:lnTo>
                <a:moveTo>
                  <a:pt x="43" y="79"/>
                </a:moveTo>
                <a:lnTo>
                  <a:pt x="43" y="64"/>
                </a:lnTo>
                <a:moveTo>
                  <a:pt x="57" y="22"/>
                </a:moveTo>
                <a:lnTo>
                  <a:pt x="57" y="36"/>
                </a:lnTo>
                <a:moveTo>
                  <a:pt x="57" y="79"/>
                </a:moveTo>
                <a:lnTo>
                  <a:pt x="57" y="64"/>
                </a:lnTo>
                <a:moveTo>
                  <a:pt x="62" y="58"/>
                </a:moveTo>
                <a:lnTo>
                  <a:pt x="62" y="43"/>
                </a:lnTo>
                <a:moveTo>
                  <a:pt x="79" y="43"/>
                </a:moveTo>
                <a:lnTo>
                  <a:pt x="79" y="57"/>
                </a:lnTo>
                <a:moveTo>
                  <a:pt x="12" y="50"/>
                </a:moveTo>
                <a:lnTo>
                  <a:pt x="31" y="83"/>
                </a:lnTo>
                <a:moveTo>
                  <a:pt x="89" y="50"/>
                </a:moveTo>
                <a:lnTo>
                  <a:pt x="69" y="17"/>
                </a:lnTo>
                <a:moveTo>
                  <a:pt x="12" y="50"/>
                </a:moveTo>
                <a:lnTo>
                  <a:pt x="31" y="17"/>
                </a:lnTo>
                <a:moveTo>
                  <a:pt x="69" y="83"/>
                </a:moveTo>
                <a:lnTo>
                  <a:pt x="89" y="50"/>
                </a:lnTo>
                <a:moveTo>
                  <a:pt x="31" y="83"/>
                </a:moveTo>
                <a:lnTo>
                  <a:pt x="69" y="83"/>
                </a:lnTo>
                <a:moveTo>
                  <a:pt x="57" y="79"/>
                </a:moveTo>
                <a:lnTo>
                  <a:pt x="43" y="79"/>
                </a:lnTo>
                <a:moveTo>
                  <a:pt x="58" y="62"/>
                </a:moveTo>
                <a:lnTo>
                  <a:pt x="43" y="62"/>
                </a:lnTo>
                <a:moveTo>
                  <a:pt x="79" y="57"/>
                </a:moveTo>
                <a:lnTo>
                  <a:pt x="64" y="57"/>
                </a:lnTo>
                <a:moveTo>
                  <a:pt x="22" y="57"/>
                </a:moveTo>
                <a:lnTo>
                  <a:pt x="36" y="57"/>
                </a:lnTo>
                <a:moveTo>
                  <a:pt x="79" y="43"/>
                </a:moveTo>
                <a:lnTo>
                  <a:pt x="64" y="43"/>
                </a:lnTo>
                <a:moveTo>
                  <a:pt x="22" y="43"/>
                </a:moveTo>
                <a:lnTo>
                  <a:pt x="36" y="43"/>
                </a:lnTo>
                <a:moveTo>
                  <a:pt x="58" y="38"/>
                </a:moveTo>
                <a:lnTo>
                  <a:pt x="43" y="38"/>
                </a:lnTo>
                <a:moveTo>
                  <a:pt x="43" y="22"/>
                </a:moveTo>
                <a:lnTo>
                  <a:pt x="57" y="22"/>
                </a:lnTo>
                <a:moveTo>
                  <a:pt x="31" y="17"/>
                </a:moveTo>
                <a:lnTo>
                  <a:pt x="69" y="17"/>
                </a:lnTo>
                <a:moveTo>
                  <a:pt x="43" y="64"/>
                </a:moveTo>
                <a:cubicBezTo>
                  <a:pt x="43" y="62"/>
                  <a:pt x="42" y="61"/>
                  <a:pt x="41" y="59"/>
                </a:cubicBezTo>
                <a:cubicBezTo>
                  <a:pt x="40" y="58"/>
                  <a:pt x="38" y="57"/>
                  <a:pt x="36" y="57"/>
                </a:cubicBezTo>
                <a:moveTo>
                  <a:pt x="64" y="57"/>
                </a:moveTo>
                <a:cubicBezTo>
                  <a:pt x="62" y="57"/>
                  <a:pt x="61" y="58"/>
                  <a:pt x="59" y="59"/>
                </a:cubicBezTo>
                <a:cubicBezTo>
                  <a:pt x="58" y="61"/>
                  <a:pt x="57" y="62"/>
                  <a:pt x="57" y="64"/>
                </a:cubicBezTo>
                <a:moveTo>
                  <a:pt x="99" y="50"/>
                </a:moveTo>
                <a:cubicBezTo>
                  <a:pt x="99" y="23"/>
                  <a:pt x="77" y="1"/>
                  <a:pt x="50" y="1"/>
                </a:cubicBezTo>
                <a:cubicBezTo>
                  <a:pt x="23" y="1"/>
                  <a:pt x="1" y="23"/>
                  <a:pt x="1" y="50"/>
                </a:cubicBezTo>
                <a:cubicBezTo>
                  <a:pt x="1" y="77"/>
                  <a:pt x="23" y="99"/>
                  <a:pt x="50" y="99"/>
                </a:cubicBezTo>
                <a:cubicBezTo>
                  <a:pt x="77" y="99"/>
                  <a:pt x="99" y="77"/>
                  <a:pt x="99" y="50"/>
                </a:cubicBezTo>
                <a:moveTo>
                  <a:pt x="28" y="23"/>
                </a:moveTo>
                <a:cubicBezTo>
                  <a:pt x="21" y="28"/>
                  <a:pt x="16" y="36"/>
                  <a:pt x="15" y="44"/>
                </a:cubicBezTo>
                <a:moveTo>
                  <a:pt x="63" y="17"/>
                </a:moveTo>
                <a:cubicBezTo>
                  <a:pt x="55" y="14"/>
                  <a:pt x="46" y="14"/>
                  <a:pt x="38" y="17"/>
                </a:cubicBezTo>
                <a:moveTo>
                  <a:pt x="85" y="44"/>
                </a:moveTo>
                <a:cubicBezTo>
                  <a:pt x="84" y="36"/>
                  <a:pt x="79" y="28"/>
                  <a:pt x="73" y="23"/>
                </a:cubicBezTo>
                <a:moveTo>
                  <a:pt x="15" y="56"/>
                </a:moveTo>
                <a:cubicBezTo>
                  <a:pt x="16" y="64"/>
                  <a:pt x="21" y="72"/>
                  <a:pt x="28" y="78"/>
                </a:cubicBezTo>
                <a:moveTo>
                  <a:pt x="38" y="83"/>
                </a:moveTo>
                <a:cubicBezTo>
                  <a:pt x="46" y="86"/>
                  <a:pt x="55" y="86"/>
                  <a:pt x="63" y="83"/>
                </a:cubicBezTo>
                <a:moveTo>
                  <a:pt x="73" y="78"/>
                </a:moveTo>
                <a:cubicBezTo>
                  <a:pt x="79" y="72"/>
                  <a:pt x="84" y="64"/>
                  <a:pt x="85" y="56"/>
                </a:cubicBezTo>
                <a:moveTo>
                  <a:pt x="25" y="73"/>
                </a:moveTo>
                <a:cubicBezTo>
                  <a:pt x="30" y="78"/>
                  <a:pt x="36" y="82"/>
                  <a:pt x="42" y="83"/>
                </a:cubicBezTo>
                <a:moveTo>
                  <a:pt x="42" y="17"/>
                </a:moveTo>
                <a:cubicBezTo>
                  <a:pt x="36" y="18"/>
                  <a:pt x="30" y="22"/>
                  <a:pt x="25" y="27"/>
                </a:cubicBezTo>
                <a:moveTo>
                  <a:pt x="75" y="27"/>
                </a:moveTo>
                <a:cubicBezTo>
                  <a:pt x="70" y="22"/>
                  <a:pt x="64" y="18"/>
                  <a:pt x="58" y="17"/>
                </a:cubicBezTo>
                <a:moveTo>
                  <a:pt x="83" y="60"/>
                </a:moveTo>
                <a:cubicBezTo>
                  <a:pt x="85" y="54"/>
                  <a:pt x="85" y="47"/>
                  <a:pt x="83" y="40"/>
                </a:cubicBezTo>
                <a:moveTo>
                  <a:pt x="58" y="83"/>
                </a:moveTo>
                <a:cubicBezTo>
                  <a:pt x="64" y="82"/>
                  <a:pt x="70" y="78"/>
                  <a:pt x="75" y="73"/>
                </a:cubicBezTo>
                <a:moveTo>
                  <a:pt x="17" y="40"/>
                </a:moveTo>
                <a:cubicBezTo>
                  <a:pt x="15" y="47"/>
                  <a:pt x="15" y="54"/>
                  <a:pt x="17" y="60"/>
                </a:cubicBezTo>
                <a:moveTo>
                  <a:pt x="57" y="36"/>
                </a:moveTo>
                <a:cubicBezTo>
                  <a:pt x="57" y="38"/>
                  <a:pt x="58" y="40"/>
                  <a:pt x="59" y="41"/>
                </a:cubicBezTo>
                <a:cubicBezTo>
                  <a:pt x="61" y="42"/>
                  <a:pt x="62" y="43"/>
                  <a:pt x="64" y="43"/>
                </a:cubicBezTo>
                <a:moveTo>
                  <a:pt x="36" y="43"/>
                </a:moveTo>
                <a:cubicBezTo>
                  <a:pt x="38" y="43"/>
                  <a:pt x="40" y="42"/>
                  <a:pt x="41" y="41"/>
                </a:cubicBezTo>
                <a:cubicBezTo>
                  <a:pt x="42" y="40"/>
                  <a:pt x="43" y="38"/>
                  <a:pt x="43" y="36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74" name="path 1774"/>
          <p:cNvSpPr/>
          <p:nvPr/>
        </p:nvSpPr>
        <p:spPr>
          <a:xfrm>
            <a:off x="3741818" y="2686941"/>
            <a:ext cx="64287" cy="64287"/>
          </a:xfrm>
          <a:custGeom>
            <a:avLst/>
            <a:gdLst/>
            <a:ahLst/>
            <a:cxnLst/>
            <a:rect l="0" t="0" r="0" b="0"/>
            <a:pathLst>
              <a:path w="101" h="101">
                <a:moveTo>
                  <a:pt x="22" y="57"/>
                </a:moveTo>
                <a:lnTo>
                  <a:pt x="22" y="43"/>
                </a:lnTo>
                <a:moveTo>
                  <a:pt x="12" y="50"/>
                </a:moveTo>
                <a:lnTo>
                  <a:pt x="31" y="83"/>
                </a:lnTo>
                <a:moveTo>
                  <a:pt x="89" y="50"/>
                </a:moveTo>
                <a:lnTo>
                  <a:pt x="69" y="17"/>
                </a:lnTo>
                <a:moveTo>
                  <a:pt x="38" y="43"/>
                </a:moveTo>
                <a:lnTo>
                  <a:pt x="38" y="58"/>
                </a:lnTo>
                <a:moveTo>
                  <a:pt x="43" y="22"/>
                </a:moveTo>
                <a:lnTo>
                  <a:pt x="43" y="36"/>
                </a:lnTo>
                <a:moveTo>
                  <a:pt x="43" y="79"/>
                </a:moveTo>
                <a:lnTo>
                  <a:pt x="43" y="64"/>
                </a:lnTo>
                <a:moveTo>
                  <a:pt x="57" y="22"/>
                </a:moveTo>
                <a:lnTo>
                  <a:pt x="57" y="36"/>
                </a:lnTo>
                <a:moveTo>
                  <a:pt x="57" y="79"/>
                </a:moveTo>
                <a:lnTo>
                  <a:pt x="57" y="64"/>
                </a:lnTo>
                <a:moveTo>
                  <a:pt x="62" y="58"/>
                </a:moveTo>
                <a:lnTo>
                  <a:pt x="62" y="43"/>
                </a:lnTo>
                <a:moveTo>
                  <a:pt x="79" y="43"/>
                </a:moveTo>
                <a:lnTo>
                  <a:pt x="79" y="57"/>
                </a:lnTo>
                <a:moveTo>
                  <a:pt x="12" y="50"/>
                </a:moveTo>
                <a:lnTo>
                  <a:pt x="31" y="17"/>
                </a:lnTo>
                <a:moveTo>
                  <a:pt x="69" y="83"/>
                </a:moveTo>
                <a:lnTo>
                  <a:pt x="89" y="50"/>
                </a:lnTo>
                <a:moveTo>
                  <a:pt x="31" y="83"/>
                </a:moveTo>
                <a:lnTo>
                  <a:pt x="69" y="83"/>
                </a:lnTo>
                <a:moveTo>
                  <a:pt x="57" y="79"/>
                </a:moveTo>
                <a:lnTo>
                  <a:pt x="43" y="79"/>
                </a:lnTo>
                <a:moveTo>
                  <a:pt x="58" y="62"/>
                </a:moveTo>
                <a:lnTo>
                  <a:pt x="43" y="62"/>
                </a:lnTo>
                <a:moveTo>
                  <a:pt x="79" y="57"/>
                </a:moveTo>
                <a:lnTo>
                  <a:pt x="64" y="57"/>
                </a:lnTo>
                <a:moveTo>
                  <a:pt x="22" y="57"/>
                </a:moveTo>
                <a:lnTo>
                  <a:pt x="36" y="57"/>
                </a:lnTo>
                <a:moveTo>
                  <a:pt x="79" y="43"/>
                </a:moveTo>
                <a:lnTo>
                  <a:pt x="64" y="43"/>
                </a:lnTo>
                <a:moveTo>
                  <a:pt x="22" y="43"/>
                </a:moveTo>
                <a:lnTo>
                  <a:pt x="36" y="43"/>
                </a:lnTo>
                <a:moveTo>
                  <a:pt x="58" y="38"/>
                </a:moveTo>
                <a:lnTo>
                  <a:pt x="43" y="38"/>
                </a:lnTo>
                <a:moveTo>
                  <a:pt x="43" y="22"/>
                </a:moveTo>
                <a:lnTo>
                  <a:pt x="57" y="22"/>
                </a:lnTo>
                <a:moveTo>
                  <a:pt x="31" y="17"/>
                </a:moveTo>
                <a:lnTo>
                  <a:pt x="69" y="17"/>
                </a:lnTo>
                <a:moveTo>
                  <a:pt x="43" y="64"/>
                </a:moveTo>
                <a:cubicBezTo>
                  <a:pt x="43" y="62"/>
                  <a:pt x="42" y="61"/>
                  <a:pt x="41" y="59"/>
                </a:cubicBezTo>
                <a:cubicBezTo>
                  <a:pt x="40" y="58"/>
                  <a:pt x="38" y="57"/>
                  <a:pt x="36" y="57"/>
                </a:cubicBezTo>
                <a:moveTo>
                  <a:pt x="64" y="57"/>
                </a:moveTo>
                <a:cubicBezTo>
                  <a:pt x="62" y="57"/>
                  <a:pt x="61" y="58"/>
                  <a:pt x="59" y="59"/>
                </a:cubicBezTo>
                <a:cubicBezTo>
                  <a:pt x="58" y="61"/>
                  <a:pt x="57" y="62"/>
                  <a:pt x="57" y="64"/>
                </a:cubicBezTo>
                <a:moveTo>
                  <a:pt x="99" y="50"/>
                </a:moveTo>
                <a:cubicBezTo>
                  <a:pt x="99" y="23"/>
                  <a:pt x="77" y="1"/>
                  <a:pt x="50" y="1"/>
                </a:cubicBezTo>
                <a:cubicBezTo>
                  <a:pt x="23" y="1"/>
                  <a:pt x="1" y="23"/>
                  <a:pt x="1" y="50"/>
                </a:cubicBezTo>
                <a:cubicBezTo>
                  <a:pt x="1" y="77"/>
                  <a:pt x="23" y="99"/>
                  <a:pt x="50" y="99"/>
                </a:cubicBezTo>
                <a:cubicBezTo>
                  <a:pt x="77" y="99"/>
                  <a:pt x="99" y="77"/>
                  <a:pt x="99" y="50"/>
                </a:cubicBezTo>
                <a:moveTo>
                  <a:pt x="28" y="23"/>
                </a:moveTo>
                <a:cubicBezTo>
                  <a:pt x="21" y="28"/>
                  <a:pt x="16" y="36"/>
                  <a:pt x="15" y="44"/>
                </a:cubicBezTo>
                <a:moveTo>
                  <a:pt x="63" y="17"/>
                </a:moveTo>
                <a:cubicBezTo>
                  <a:pt x="55" y="14"/>
                  <a:pt x="46" y="14"/>
                  <a:pt x="38" y="17"/>
                </a:cubicBezTo>
                <a:moveTo>
                  <a:pt x="85" y="44"/>
                </a:moveTo>
                <a:cubicBezTo>
                  <a:pt x="84" y="36"/>
                  <a:pt x="79" y="28"/>
                  <a:pt x="73" y="23"/>
                </a:cubicBezTo>
                <a:moveTo>
                  <a:pt x="15" y="56"/>
                </a:moveTo>
                <a:cubicBezTo>
                  <a:pt x="16" y="64"/>
                  <a:pt x="21" y="72"/>
                  <a:pt x="28" y="78"/>
                </a:cubicBezTo>
                <a:moveTo>
                  <a:pt x="38" y="83"/>
                </a:moveTo>
                <a:cubicBezTo>
                  <a:pt x="46" y="86"/>
                  <a:pt x="55" y="86"/>
                  <a:pt x="63" y="83"/>
                </a:cubicBezTo>
                <a:moveTo>
                  <a:pt x="73" y="78"/>
                </a:moveTo>
                <a:cubicBezTo>
                  <a:pt x="79" y="72"/>
                  <a:pt x="84" y="64"/>
                  <a:pt x="85" y="56"/>
                </a:cubicBezTo>
                <a:moveTo>
                  <a:pt x="25" y="73"/>
                </a:moveTo>
                <a:cubicBezTo>
                  <a:pt x="30" y="78"/>
                  <a:pt x="36" y="82"/>
                  <a:pt x="42" y="83"/>
                </a:cubicBezTo>
                <a:moveTo>
                  <a:pt x="42" y="17"/>
                </a:moveTo>
                <a:cubicBezTo>
                  <a:pt x="36" y="18"/>
                  <a:pt x="30" y="22"/>
                  <a:pt x="25" y="27"/>
                </a:cubicBezTo>
                <a:moveTo>
                  <a:pt x="75" y="27"/>
                </a:moveTo>
                <a:cubicBezTo>
                  <a:pt x="70" y="22"/>
                  <a:pt x="64" y="18"/>
                  <a:pt x="58" y="17"/>
                </a:cubicBezTo>
                <a:moveTo>
                  <a:pt x="83" y="60"/>
                </a:moveTo>
                <a:cubicBezTo>
                  <a:pt x="85" y="54"/>
                  <a:pt x="85" y="47"/>
                  <a:pt x="83" y="40"/>
                </a:cubicBezTo>
                <a:moveTo>
                  <a:pt x="58" y="83"/>
                </a:moveTo>
                <a:cubicBezTo>
                  <a:pt x="64" y="82"/>
                  <a:pt x="70" y="78"/>
                  <a:pt x="75" y="73"/>
                </a:cubicBezTo>
                <a:moveTo>
                  <a:pt x="17" y="40"/>
                </a:moveTo>
                <a:cubicBezTo>
                  <a:pt x="15" y="47"/>
                  <a:pt x="15" y="54"/>
                  <a:pt x="17" y="60"/>
                </a:cubicBezTo>
                <a:moveTo>
                  <a:pt x="57" y="36"/>
                </a:moveTo>
                <a:cubicBezTo>
                  <a:pt x="57" y="38"/>
                  <a:pt x="58" y="40"/>
                  <a:pt x="59" y="41"/>
                </a:cubicBezTo>
                <a:cubicBezTo>
                  <a:pt x="61" y="42"/>
                  <a:pt x="62" y="43"/>
                  <a:pt x="64" y="43"/>
                </a:cubicBezTo>
                <a:moveTo>
                  <a:pt x="36" y="43"/>
                </a:moveTo>
                <a:cubicBezTo>
                  <a:pt x="38" y="43"/>
                  <a:pt x="40" y="42"/>
                  <a:pt x="41" y="41"/>
                </a:cubicBezTo>
                <a:cubicBezTo>
                  <a:pt x="42" y="40"/>
                  <a:pt x="43" y="38"/>
                  <a:pt x="43" y="36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76" name="path 1776"/>
          <p:cNvSpPr/>
          <p:nvPr/>
        </p:nvSpPr>
        <p:spPr>
          <a:xfrm>
            <a:off x="3741821" y="2253126"/>
            <a:ext cx="64287" cy="64287"/>
          </a:xfrm>
          <a:custGeom>
            <a:avLst/>
            <a:gdLst/>
            <a:ahLst/>
            <a:cxnLst/>
            <a:rect l="0" t="0" r="0" b="0"/>
            <a:pathLst>
              <a:path w="101" h="101">
                <a:moveTo>
                  <a:pt x="22" y="57"/>
                </a:moveTo>
                <a:lnTo>
                  <a:pt x="22" y="43"/>
                </a:lnTo>
                <a:moveTo>
                  <a:pt x="38" y="43"/>
                </a:moveTo>
                <a:lnTo>
                  <a:pt x="38" y="58"/>
                </a:lnTo>
                <a:moveTo>
                  <a:pt x="43" y="22"/>
                </a:moveTo>
                <a:lnTo>
                  <a:pt x="43" y="36"/>
                </a:lnTo>
                <a:moveTo>
                  <a:pt x="43" y="79"/>
                </a:moveTo>
                <a:lnTo>
                  <a:pt x="43" y="64"/>
                </a:lnTo>
                <a:moveTo>
                  <a:pt x="57" y="22"/>
                </a:moveTo>
                <a:lnTo>
                  <a:pt x="57" y="36"/>
                </a:lnTo>
                <a:moveTo>
                  <a:pt x="57" y="79"/>
                </a:moveTo>
                <a:lnTo>
                  <a:pt x="57" y="64"/>
                </a:lnTo>
                <a:moveTo>
                  <a:pt x="62" y="58"/>
                </a:moveTo>
                <a:lnTo>
                  <a:pt x="62" y="43"/>
                </a:lnTo>
                <a:moveTo>
                  <a:pt x="79" y="43"/>
                </a:moveTo>
                <a:lnTo>
                  <a:pt x="79" y="57"/>
                </a:lnTo>
                <a:moveTo>
                  <a:pt x="12" y="50"/>
                </a:moveTo>
                <a:lnTo>
                  <a:pt x="31" y="17"/>
                </a:lnTo>
                <a:moveTo>
                  <a:pt x="69" y="83"/>
                </a:moveTo>
                <a:lnTo>
                  <a:pt x="89" y="50"/>
                </a:lnTo>
                <a:moveTo>
                  <a:pt x="12" y="50"/>
                </a:moveTo>
                <a:lnTo>
                  <a:pt x="31" y="83"/>
                </a:lnTo>
                <a:moveTo>
                  <a:pt x="89" y="50"/>
                </a:moveTo>
                <a:lnTo>
                  <a:pt x="69" y="17"/>
                </a:lnTo>
                <a:moveTo>
                  <a:pt x="31" y="83"/>
                </a:moveTo>
                <a:lnTo>
                  <a:pt x="69" y="83"/>
                </a:lnTo>
                <a:moveTo>
                  <a:pt x="57" y="79"/>
                </a:moveTo>
                <a:lnTo>
                  <a:pt x="43" y="79"/>
                </a:lnTo>
                <a:moveTo>
                  <a:pt x="58" y="62"/>
                </a:moveTo>
                <a:lnTo>
                  <a:pt x="43" y="62"/>
                </a:lnTo>
                <a:moveTo>
                  <a:pt x="79" y="57"/>
                </a:moveTo>
                <a:lnTo>
                  <a:pt x="64" y="57"/>
                </a:lnTo>
                <a:moveTo>
                  <a:pt x="22" y="57"/>
                </a:moveTo>
                <a:lnTo>
                  <a:pt x="36" y="57"/>
                </a:lnTo>
                <a:moveTo>
                  <a:pt x="79" y="43"/>
                </a:moveTo>
                <a:lnTo>
                  <a:pt x="64" y="43"/>
                </a:lnTo>
                <a:moveTo>
                  <a:pt x="22" y="43"/>
                </a:moveTo>
                <a:lnTo>
                  <a:pt x="36" y="43"/>
                </a:lnTo>
                <a:moveTo>
                  <a:pt x="58" y="38"/>
                </a:moveTo>
                <a:lnTo>
                  <a:pt x="43" y="38"/>
                </a:lnTo>
                <a:moveTo>
                  <a:pt x="43" y="22"/>
                </a:moveTo>
                <a:lnTo>
                  <a:pt x="57" y="22"/>
                </a:lnTo>
                <a:moveTo>
                  <a:pt x="31" y="17"/>
                </a:moveTo>
                <a:lnTo>
                  <a:pt x="69" y="17"/>
                </a:lnTo>
                <a:moveTo>
                  <a:pt x="99" y="50"/>
                </a:moveTo>
                <a:cubicBezTo>
                  <a:pt x="99" y="23"/>
                  <a:pt x="77" y="1"/>
                  <a:pt x="50" y="1"/>
                </a:cubicBezTo>
                <a:cubicBezTo>
                  <a:pt x="23" y="1"/>
                  <a:pt x="1" y="23"/>
                  <a:pt x="1" y="50"/>
                </a:cubicBezTo>
                <a:cubicBezTo>
                  <a:pt x="1" y="77"/>
                  <a:pt x="23" y="99"/>
                  <a:pt x="50" y="99"/>
                </a:cubicBezTo>
                <a:cubicBezTo>
                  <a:pt x="77" y="99"/>
                  <a:pt x="99" y="77"/>
                  <a:pt x="99" y="50"/>
                </a:cubicBezTo>
                <a:moveTo>
                  <a:pt x="28" y="23"/>
                </a:moveTo>
                <a:cubicBezTo>
                  <a:pt x="21" y="28"/>
                  <a:pt x="16" y="36"/>
                  <a:pt x="15" y="44"/>
                </a:cubicBezTo>
                <a:moveTo>
                  <a:pt x="63" y="17"/>
                </a:moveTo>
                <a:cubicBezTo>
                  <a:pt x="55" y="14"/>
                  <a:pt x="46" y="14"/>
                  <a:pt x="38" y="17"/>
                </a:cubicBezTo>
                <a:moveTo>
                  <a:pt x="85" y="44"/>
                </a:moveTo>
                <a:cubicBezTo>
                  <a:pt x="84" y="36"/>
                  <a:pt x="79" y="28"/>
                  <a:pt x="73" y="23"/>
                </a:cubicBezTo>
                <a:moveTo>
                  <a:pt x="15" y="56"/>
                </a:moveTo>
                <a:cubicBezTo>
                  <a:pt x="16" y="64"/>
                  <a:pt x="21" y="72"/>
                  <a:pt x="28" y="78"/>
                </a:cubicBezTo>
                <a:moveTo>
                  <a:pt x="38" y="83"/>
                </a:moveTo>
                <a:cubicBezTo>
                  <a:pt x="46" y="86"/>
                  <a:pt x="55" y="86"/>
                  <a:pt x="63" y="83"/>
                </a:cubicBezTo>
                <a:moveTo>
                  <a:pt x="73" y="78"/>
                </a:moveTo>
                <a:cubicBezTo>
                  <a:pt x="79" y="72"/>
                  <a:pt x="84" y="64"/>
                  <a:pt x="85" y="56"/>
                </a:cubicBezTo>
                <a:moveTo>
                  <a:pt x="25" y="73"/>
                </a:moveTo>
                <a:cubicBezTo>
                  <a:pt x="30" y="78"/>
                  <a:pt x="36" y="82"/>
                  <a:pt x="42" y="83"/>
                </a:cubicBezTo>
                <a:moveTo>
                  <a:pt x="42" y="17"/>
                </a:moveTo>
                <a:cubicBezTo>
                  <a:pt x="36" y="18"/>
                  <a:pt x="30" y="22"/>
                  <a:pt x="25" y="27"/>
                </a:cubicBezTo>
                <a:moveTo>
                  <a:pt x="75" y="27"/>
                </a:moveTo>
                <a:cubicBezTo>
                  <a:pt x="70" y="22"/>
                  <a:pt x="64" y="18"/>
                  <a:pt x="58" y="17"/>
                </a:cubicBezTo>
                <a:moveTo>
                  <a:pt x="83" y="60"/>
                </a:moveTo>
                <a:cubicBezTo>
                  <a:pt x="85" y="54"/>
                  <a:pt x="85" y="47"/>
                  <a:pt x="83" y="40"/>
                </a:cubicBezTo>
                <a:moveTo>
                  <a:pt x="58" y="83"/>
                </a:moveTo>
                <a:cubicBezTo>
                  <a:pt x="64" y="82"/>
                  <a:pt x="70" y="78"/>
                  <a:pt x="75" y="73"/>
                </a:cubicBezTo>
                <a:moveTo>
                  <a:pt x="17" y="40"/>
                </a:moveTo>
                <a:cubicBezTo>
                  <a:pt x="15" y="47"/>
                  <a:pt x="15" y="54"/>
                  <a:pt x="17" y="60"/>
                </a:cubicBezTo>
                <a:moveTo>
                  <a:pt x="57" y="36"/>
                </a:moveTo>
                <a:cubicBezTo>
                  <a:pt x="57" y="38"/>
                  <a:pt x="58" y="40"/>
                  <a:pt x="59" y="41"/>
                </a:cubicBezTo>
                <a:cubicBezTo>
                  <a:pt x="61" y="42"/>
                  <a:pt x="62" y="43"/>
                  <a:pt x="64" y="43"/>
                </a:cubicBezTo>
                <a:moveTo>
                  <a:pt x="36" y="43"/>
                </a:moveTo>
                <a:cubicBezTo>
                  <a:pt x="38" y="43"/>
                  <a:pt x="40" y="42"/>
                  <a:pt x="41" y="41"/>
                </a:cubicBezTo>
                <a:cubicBezTo>
                  <a:pt x="42" y="40"/>
                  <a:pt x="43" y="38"/>
                  <a:pt x="43" y="36"/>
                </a:cubicBezTo>
                <a:moveTo>
                  <a:pt x="43" y="64"/>
                </a:moveTo>
                <a:cubicBezTo>
                  <a:pt x="43" y="62"/>
                  <a:pt x="42" y="61"/>
                  <a:pt x="41" y="59"/>
                </a:cubicBezTo>
                <a:cubicBezTo>
                  <a:pt x="40" y="58"/>
                  <a:pt x="38" y="57"/>
                  <a:pt x="36" y="57"/>
                </a:cubicBezTo>
                <a:moveTo>
                  <a:pt x="64" y="57"/>
                </a:moveTo>
                <a:cubicBezTo>
                  <a:pt x="62" y="57"/>
                  <a:pt x="61" y="58"/>
                  <a:pt x="59" y="59"/>
                </a:cubicBezTo>
                <a:cubicBezTo>
                  <a:pt x="58" y="61"/>
                  <a:pt x="57" y="62"/>
                  <a:pt x="57" y="64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78" name="rect 1778"/>
          <p:cNvSpPr/>
          <p:nvPr/>
        </p:nvSpPr>
        <p:spPr>
          <a:xfrm>
            <a:off x="3592699" y="2253126"/>
            <a:ext cx="64287" cy="64287"/>
          </a:xfrm>
          <a:prstGeom prst="rect">
            <a:avLst/>
          </a:prstGeom>
          <a:solidFill>
            <a:srgbClr val="040000">
              <a:alpha val="93725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0" name="path 1780"/>
          <p:cNvSpPr/>
          <p:nvPr/>
        </p:nvSpPr>
        <p:spPr>
          <a:xfrm>
            <a:off x="4411064" y="2631399"/>
            <a:ext cx="59772" cy="68724"/>
          </a:xfrm>
          <a:custGeom>
            <a:avLst/>
            <a:gdLst/>
            <a:ahLst/>
            <a:cxnLst/>
            <a:rect l="0" t="0" r="0" b="0"/>
            <a:pathLst>
              <a:path w="94" h="108">
                <a:moveTo>
                  <a:pt x="47" y="106"/>
                </a:moveTo>
                <a:lnTo>
                  <a:pt x="1" y="80"/>
                </a:lnTo>
                <a:moveTo>
                  <a:pt x="1" y="80"/>
                </a:moveTo>
                <a:lnTo>
                  <a:pt x="1" y="27"/>
                </a:lnTo>
                <a:moveTo>
                  <a:pt x="92" y="27"/>
                </a:moveTo>
                <a:lnTo>
                  <a:pt x="92" y="80"/>
                </a:lnTo>
                <a:moveTo>
                  <a:pt x="47" y="1"/>
                </a:moveTo>
                <a:lnTo>
                  <a:pt x="92" y="27"/>
                </a:lnTo>
                <a:moveTo>
                  <a:pt x="1" y="27"/>
                </a:moveTo>
                <a:lnTo>
                  <a:pt x="47" y="1"/>
                </a:lnTo>
                <a:moveTo>
                  <a:pt x="92" y="80"/>
                </a:moveTo>
                <a:lnTo>
                  <a:pt x="47" y="106"/>
                </a:lnTo>
                <a:moveTo>
                  <a:pt x="75" y="54"/>
                </a:moveTo>
                <a:cubicBezTo>
                  <a:pt x="75" y="38"/>
                  <a:pt x="62" y="25"/>
                  <a:pt x="47" y="25"/>
                </a:cubicBezTo>
                <a:cubicBezTo>
                  <a:pt x="31" y="25"/>
                  <a:pt x="18" y="38"/>
                  <a:pt x="18" y="54"/>
                </a:cubicBezTo>
                <a:cubicBezTo>
                  <a:pt x="18" y="69"/>
                  <a:pt x="31" y="82"/>
                  <a:pt x="47" y="82"/>
                </a:cubicBezTo>
                <a:cubicBezTo>
                  <a:pt x="62" y="82"/>
                  <a:pt x="75" y="69"/>
                  <a:pt x="75" y="54"/>
                </a:cubicBezTo>
              </a:path>
            </a:pathLst>
          </a:custGeom>
          <a:noFill/>
          <a:ln w="1930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2" name="path 1782"/>
          <p:cNvSpPr/>
          <p:nvPr/>
        </p:nvSpPr>
        <p:spPr>
          <a:xfrm>
            <a:off x="3665899" y="2179637"/>
            <a:ext cx="59773" cy="68467"/>
          </a:xfrm>
          <a:custGeom>
            <a:avLst/>
            <a:gdLst/>
            <a:ahLst/>
            <a:cxnLst/>
            <a:rect l="0" t="0" r="0" b="0"/>
            <a:pathLst>
              <a:path w="94" h="107">
                <a:moveTo>
                  <a:pt x="1" y="80"/>
                </a:moveTo>
                <a:lnTo>
                  <a:pt x="1" y="27"/>
                </a:lnTo>
                <a:moveTo>
                  <a:pt x="92" y="27"/>
                </a:moveTo>
                <a:lnTo>
                  <a:pt x="92" y="80"/>
                </a:lnTo>
                <a:moveTo>
                  <a:pt x="1" y="27"/>
                </a:moveTo>
                <a:lnTo>
                  <a:pt x="47" y="1"/>
                </a:lnTo>
                <a:moveTo>
                  <a:pt x="92" y="80"/>
                </a:moveTo>
                <a:lnTo>
                  <a:pt x="47" y="106"/>
                </a:lnTo>
                <a:moveTo>
                  <a:pt x="47" y="106"/>
                </a:moveTo>
                <a:lnTo>
                  <a:pt x="1" y="80"/>
                </a:lnTo>
                <a:moveTo>
                  <a:pt x="47" y="1"/>
                </a:moveTo>
                <a:lnTo>
                  <a:pt x="92" y="27"/>
                </a:lnTo>
                <a:moveTo>
                  <a:pt x="75" y="53"/>
                </a:moveTo>
                <a:cubicBezTo>
                  <a:pt x="75" y="38"/>
                  <a:pt x="62" y="25"/>
                  <a:pt x="47" y="25"/>
                </a:cubicBezTo>
                <a:cubicBezTo>
                  <a:pt x="31" y="25"/>
                  <a:pt x="18" y="38"/>
                  <a:pt x="18" y="53"/>
                </a:cubicBezTo>
                <a:cubicBezTo>
                  <a:pt x="18" y="69"/>
                  <a:pt x="31" y="82"/>
                  <a:pt x="47" y="82"/>
                </a:cubicBezTo>
                <a:cubicBezTo>
                  <a:pt x="62" y="82"/>
                  <a:pt x="75" y="69"/>
                  <a:pt x="75" y="53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4" name="path 1784"/>
          <p:cNvSpPr/>
          <p:nvPr/>
        </p:nvSpPr>
        <p:spPr>
          <a:xfrm>
            <a:off x="4311648" y="2179637"/>
            <a:ext cx="59772" cy="68467"/>
          </a:xfrm>
          <a:custGeom>
            <a:avLst/>
            <a:gdLst/>
            <a:ahLst/>
            <a:cxnLst/>
            <a:rect l="0" t="0" r="0" b="0"/>
            <a:pathLst>
              <a:path w="94" h="107">
                <a:moveTo>
                  <a:pt x="1" y="27"/>
                </a:moveTo>
                <a:lnTo>
                  <a:pt x="47" y="1"/>
                </a:lnTo>
                <a:moveTo>
                  <a:pt x="92" y="80"/>
                </a:moveTo>
                <a:lnTo>
                  <a:pt x="47" y="106"/>
                </a:lnTo>
                <a:moveTo>
                  <a:pt x="1" y="80"/>
                </a:moveTo>
                <a:lnTo>
                  <a:pt x="1" y="27"/>
                </a:lnTo>
                <a:moveTo>
                  <a:pt x="92" y="27"/>
                </a:moveTo>
                <a:lnTo>
                  <a:pt x="92" y="80"/>
                </a:lnTo>
                <a:moveTo>
                  <a:pt x="47" y="106"/>
                </a:moveTo>
                <a:lnTo>
                  <a:pt x="1" y="80"/>
                </a:lnTo>
                <a:moveTo>
                  <a:pt x="47" y="1"/>
                </a:moveTo>
                <a:lnTo>
                  <a:pt x="92" y="27"/>
                </a:lnTo>
                <a:moveTo>
                  <a:pt x="75" y="53"/>
                </a:moveTo>
                <a:cubicBezTo>
                  <a:pt x="75" y="38"/>
                  <a:pt x="62" y="25"/>
                  <a:pt x="47" y="25"/>
                </a:cubicBezTo>
                <a:cubicBezTo>
                  <a:pt x="31" y="25"/>
                  <a:pt x="18" y="38"/>
                  <a:pt x="18" y="53"/>
                </a:cubicBezTo>
                <a:cubicBezTo>
                  <a:pt x="18" y="69"/>
                  <a:pt x="31" y="82"/>
                  <a:pt x="47" y="82"/>
                </a:cubicBezTo>
                <a:cubicBezTo>
                  <a:pt x="62" y="82"/>
                  <a:pt x="75" y="69"/>
                  <a:pt x="75" y="53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6" name="path 1786"/>
          <p:cNvSpPr/>
          <p:nvPr/>
        </p:nvSpPr>
        <p:spPr>
          <a:xfrm>
            <a:off x="3665449" y="2631529"/>
            <a:ext cx="59771" cy="68465"/>
          </a:xfrm>
          <a:custGeom>
            <a:avLst/>
            <a:gdLst/>
            <a:ahLst/>
            <a:cxnLst/>
            <a:rect l="0" t="0" r="0" b="0"/>
            <a:pathLst>
              <a:path w="94" h="107">
                <a:moveTo>
                  <a:pt x="1" y="80"/>
                </a:moveTo>
                <a:lnTo>
                  <a:pt x="1" y="27"/>
                </a:lnTo>
                <a:moveTo>
                  <a:pt x="92" y="27"/>
                </a:moveTo>
                <a:lnTo>
                  <a:pt x="92" y="80"/>
                </a:lnTo>
                <a:moveTo>
                  <a:pt x="47" y="106"/>
                </a:moveTo>
                <a:lnTo>
                  <a:pt x="1" y="80"/>
                </a:lnTo>
                <a:moveTo>
                  <a:pt x="47" y="1"/>
                </a:moveTo>
                <a:lnTo>
                  <a:pt x="92" y="27"/>
                </a:lnTo>
                <a:moveTo>
                  <a:pt x="1" y="27"/>
                </a:moveTo>
                <a:lnTo>
                  <a:pt x="47" y="1"/>
                </a:lnTo>
                <a:moveTo>
                  <a:pt x="92" y="80"/>
                </a:moveTo>
                <a:lnTo>
                  <a:pt x="47" y="106"/>
                </a:lnTo>
                <a:moveTo>
                  <a:pt x="79" y="53"/>
                </a:moveTo>
                <a:cubicBezTo>
                  <a:pt x="79" y="35"/>
                  <a:pt x="65" y="21"/>
                  <a:pt x="47" y="21"/>
                </a:cubicBezTo>
                <a:cubicBezTo>
                  <a:pt x="28" y="21"/>
                  <a:pt x="14" y="35"/>
                  <a:pt x="14" y="53"/>
                </a:cubicBezTo>
                <a:cubicBezTo>
                  <a:pt x="14" y="72"/>
                  <a:pt x="28" y="86"/>
                  <a:pt x="47" y="86"/>
                </a:cubicBezTo>
                <a:cubicBezTo>
                  <a:pt x="65" y="86"/>
                  <a:pt x="79" y="72"/>
                  <a:pt x="79" y="53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2" name="group 112"/>
          <p:cNvGrpSpPr/>
          <p:nvPr/>
        </p:nvGrpSpPr>
        <p:grpSpPr>
          <a:xfrm rot="21600000">
            <a:off x="5040359" y="5561729"/>
            <a:ext cx="62687" cy="62700"/>
            <a:chOff x="0" y="0"/>
            <a:chExt cx="62687" cy="62700"/>
          </a:xfrm>
        </p:grpSpPr>
        <p:sp>
          <p:nvSpPr>
            <p:cNvPr id="1788" name="path 1788"/>
            <p:cNvSpPr/>
            <p:nvPr/>
          </p:nvSpPr>
          <p:spPr>
            <a:xfrm>
              <a:off x="5137" y="5137"/>
              <a:ext cx="52413" cy="52425"/>
            </a:xfrm>
            <a:custGeom>
              <a:avLst/>
              <a:gdLst/>
              <a:ahLst/>
              <a:cxnLst/>
              <a:rect l="0" t="0" r="0" b="0"/>
              <a:pathLst>
                <a:path w="82" h="82">
                  <a:moveTo>
                    <a:pt x="0" y="41"/>
                  </a:move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</a:path>
              </a:pathLst>
            </a:custGeom>
            <a:solidFill>
              <a:srgbClr val="06000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0" name="path 1790"/>
            <p:cNvSpPr/>
            <p:nvPr/>
          </p:nvSpPr>
          <p:spPr>
            <a:xfrm>
              <a:off x="0" y="0"/>
              <a:ext cx="62687" cy="62700"/>
            </a:xfrm>
            <a:custGeom>
              <a:avLst/>
              <a:gdLst/>
              <a:ahLst/>
              <a:cxnLst/>
              <a:rect l="0" t="0" r="0" b="0"/>
              <a:pathLst>
                <a:path w="98" h="98">
                  <a:moveTo>
                    <a:pt x="8" y="49"/>
                  </a:moveTo>
                  <a:cubicBezTo>
                    <a:pt x="8" y="26"/>
                    <a:pt x="26" y="8"/>
                    <a:pt x="49" y="8"/>
                  </a:cubicBezTo>
                  <a:cubicBezTo>
                    <a:pt x="72" y="8"/>
                    <a:pt x="90" y="26"/>
                    <a:pt x="90" y="49"/>
                  </a:cubicBezTo>
                  <a:cubicBezTo>
                    <a:pt x="90" y="72"/>
                    <a:pt x="72" y="90"/>
                    <a:pt x="49" y="90"/>
                  </a:cubicBezTo>
                  <a:cubicBezTo>
                    <a:pt x="26" y="90"/>
                    <a:pt x="8" y="72"/>
                    <a:pt x="8" y="49"/>
                  </a:cubicBezTo>
                </a:path>
              </a:pathLst>
            </a:custGeom>
            <a:noFill/>
            <a:ln w="10274" cap="flat">
              <a:solidFill>
                <a:srgbClr val="06000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92" name="path 1792"/>
          <p:cNvSpPr/>
          <p:nvPr/>
        </p:nvSpPr>
        <p:spPr>
          <a:xfrm>
            <a:off x="1565221" y="5373849"/>
            <a:ext cx="551802" cy="6946"/>
          </a:xfrm>
          <a:custGeom>
            <a:avLst/>
            <a:gdLst/>
            <a:ahLst/>
            <a:cxnLst/>
            <a:rect l="0" t="0" r="0" b="0"/>
            <a:pathLst>
              <a:path w="868" h="10">
                <a:moveTo>
                  <a:pt x="868" y="5"/>
                </a:moveTo>
                <a:lnTo>
                  <a:pt x="0" y="5"/>
                </a:lnTo>
              </a:path>
            </a:pathLst>
          </a:custGeom>
          <a:noFill/>
          <a:ln w="6946" cap="flat">
            <a:solidFill>
              <a:srgbClr val="23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4" name="group 114"/>
          <p:cNvGrpSpPr/>
          <p:nvPr/>
        </p:nvGrpSpPr>
        <p:grpSpPr>
          <a:xfrm rot="21600000">
            <a:off x="2023146" y="5347462"/>
            <a:ext cx="62687" cy="62700"/>
            <a:chOff x="0" y="0"/>
            <a:chExt cx="62687" cy="62700"/>
          </a:xfrm>
        </p:grpSpPr>
        <p:sp>
          <p:nvSpPr>
            <p:cNvPr id="1794" name="path 1794"/>
            <p:cNvSpPr/>
            <p:nvPr/>
          </p:nvSpPr>
          <p:spPr>
            <a:xfrm>
              <a:off x="5137" y="5137"/>
              <a:ext cx="52412" cy="52425"/>
            </a:xfrm>
            <a:custGeom>
              <a:avLst/>
              <a:gdLst/>
              <a:ahLst/>
              <a:cxnLst/>
              <a:rect l="0" t="0" r="0" b="0"/>
              <a:pathLst>
                <a:path w="82" h="82">
                  <a:moveTo>
                    <a:pt x="0" y="41"/>
                  </a:moveTo>
                  <a:cubicBezTo>
                    <a:pt x="0" y="18"/>
                    <a:pt x="18" y="0"/>
                    <a:pt x="41" y="0"/>
                  </a:cubicBezTo>
                  <a:cubicBezTo>
                    <a:pt x="64" y="0"/>
                    <a:pt x="82" y="18"/>
                    <a:pt x="82" y="41"/>
                  </a:cubicBezTo>
                  <a:cubicBezTo>
                    <a:pt x="82" y="64"/>
                    <a:pt x="64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</a:path>
              </a:pathLst>
            </a:custGeom>
            <a:solidFill>
              <a:srgbClr val="060001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796" name="path 1796"/>
            <p:cNvSpPr/>
            <p:nvPr/>
          </p:nvSpPr>
          <p:spPr>
            <a:xfrm>
              <a:off x="0" y="0"/>
              <a:ext cx="62687" cy="62700"/>
            </a:xfrm>
            <a:custGeom>
              <a:avLst/>
              <a:gdLst/>
              <a:ahLst/>
              <a:cxnLst/>
              <a:rect l="0" t="0" r="0" b="0"/>
              <a:pathLst>
                <a:path w="98" h="98">
                  <a:moveTo>
                    <a:pt x="8" y="49"/>
                  </a:moveTo>
                  <a:cubicBezTo>
                    <a:pt x="8" y="26"/>
                    <a:pt x="26" y="8"/>
                    <a:pt x="49" y="8"/>
                  </a:cubicBezTo>
                  <a:cubicBezTo>
                    <a:pt x="72" y="8"/>
                    <a:pt x="90" y="26"/>
                    <a:pt x="90" y="49"/>
                  </a:cubicBezTo>
                  <a:cubicBezTo>
                    <a:pt x="90" y="72"/>
                    <a:pt x="72" y="90"/>
                    <a:pt x="49" y="90"/>
                  </a:cubicBezTo>
                  <a:cubicBezTo>
                    <a:pt x="26" y="90"/>
                    <a:pt x="8" y="72"/>
                    <a:pt x="8" y="49"/>
                  </a:cubicBezTo>
                </a:path>
              </a:pathLst>
            </a:custGeom>
            <a:noFill/>
            <a:ln w="10274" cap="flat">
              <a:solidFill>
                <a:srgbClr val="060001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798" name="textbox 1798"/>
          <p:cNvSpPr/>
          <p:nvPr/>
        </p:nvSpPr>
        <p:spPr>
          <a:xfrm>
            <a:off x="5279355" y="2222087"/>
            <a:ext cx="121285" cy="58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9"/>
              </a:lnSpc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endParaRPr sz="200" dirty="0">
              <a:latin typeface="Arial"/>
              <a:ea typeface="Arial"/>
              <a:cs typeface="Arial"/>
            </a:endParaRPr>
          </a:p>
        </p:txBody>
      </p:sp>
      <p:sp>
        <p:nvSpPr>
          <p:cNvPr id="1800" name="textbox 1800"/>
          <p:cNvSpPr/>
          <p:nvPr/>
        </p:nvSpPr>
        <p:spPr>
          <a:xfrm>
            <a:off x="5279355" y="2078409"/>
            <a:ext cx="112395" cy="58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9"/>
              </a:lnSpc>
              <a:tabLst/>
            </a:pPr>
            <a:r>
              <a:rPr sz="200" kern="0" spc="4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endParaRPr sz="200" dirty="0">
              <a:latin typeface="Arial"/>
              <a:ea typeface="Arial"/>
              <a:cs typeface="Arial"/>
            </a:endParaRPr>
          </a:p>
        </p:txBody>
      </p:sp>
      <p:sp>
        <p:nvSpPr>
          <p:cNvPr id="1802" name="textbox 1802"/>
          <p:cNvSpPr/>
          <p:nvPr/>
        </p:nvSpPr>
        <p:spPr>
          <a:xfrm>
            <a:off x="2520577" y="2054517"/>
            <a:ext cx="107950" cy="57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45"/>
              </a:lnSpc>
              <a:tabLst/>
            </a:pPr>
            <a:r>
              <a:rPr sz="200" kern="0" spc="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PV1+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1804" name="path 1804"/>
          <p:cNvSpPr/>
          <p:nvPr/>
        </p:nvSpPr>
        <p:spPr>
          <a:xfrm>
            <a:off x="3844842" y="2716311"/>
            <a:ext cx="39890" cy="39878"/>
          </a:xfrm>
          <a:custGeom>
            <a:avLst/>
            <a:gdLst/>
            <a:ahLst/>
            <a:cxnLst/>
            <a:rect l="0" t="0" r="0" b="0"/>
            <a:pathLst>
              <a:path w="62" h="62">
                <a:moveTo>
                  <a:pt x="61" y="31"/>
                </a:moveTo>
                <a:cubicBezTo>
                  <a:pt x="61" y="14"/>
                  <a:pt x="47" y="1"/>
                  <a:pt x="31" y="1"/>
                </a:cubicBezTo>
                <a:cubicBezTo>
                  <a:pt x="14" y="1"/>
                  <a:pt x="1" y="14"/>
                  <a:pt x="1" y="31"/>
                </a:cubicBezTo>
                <a:cubicBezTo>
                  <a:pt x="1" y="47"/>
                  <a:pt x="14" y="61"/>
                  <a:pt x="31" y="61"/>
                </a:cubicBezTo>
                <a:cubicBezTo>
                  <a:pt x="47" y="61"/>
                  <a:pt x="61" y="47"/>
                  <a:pt x="61" y="31"/>
                </a:cubicBezTo>
                <a:moveTo>
                  <a:pt x="56" y="31"/>
                </a:moveTo>
                <a:cubicBezTo>
                  <a:pt x="56" y="17"/>
                  <a:pt x="45" y="6"/>
                  <a:pt x="31" y="6"/>
                </a:cubicBezTo>
                <a:cubicBezTo>
                  <a:pt x="17" y="6"/>
                  <a:pt x="6" y="17"/>
                  <a:pt x="6" y="31"/>
                </a:cubicBezTo>
                <a:cubicBezTo>
                  <a:pt x="6" y="45"/>
                  <a:pt x="17" y="56"/>
                  <a:pt x="31" y="56"/>
                </a:cubicBezTo>
                <a:cubicBezTo>
                  <a:pt x="45" y="56"/>
                  <a:pt x="56" y="45"/>
                  <a:pt x="56" y="31"/>
                </a:cubicBezTo>
                <a:moveTo>
                  <a:pt x="53" y="31"/>
                </a:moveTo>
                <a:cubicBezTo>
                  <a:pt x="53" y="19"/>
                  <a:pt x="43" y="8"/>
                  <a:pt x="31" y="8"/>
                </a:cubicBezTo>
                <a:cubicBezTo>
                  <a:pt x="19" y="8"/>
                  <a:pt x="8" y="19"/>
                  <a:pt x="8" y="31"/>
                </a:cubicBezTo>
                <a:cubicBezTo>
                  <a:pt x="8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moveTo>
                  <a:pt x="52" y="31"/>
                </a:moveTo>
                <a:cubicBezTo>
                  <a:pt x="52" y="19"/>
                  <a:pt x="43" y="10"/>
                  <a:pt x="31" y="10"/>
                </a:cubicBezTo>
                <a:cubicBezTo>
                  <a:pt x="19" y="10"/>
                  <a:pt x="10" y="19"/>
                  <a:pt x="10" y="31"/>
                </a:cubicBezTo>
                <a:cubicBezTo>
                  <a:pt x="10" y="43"/>
                  <a:pt x="19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moveTo>
                  <a:pt x="48" y="31"/>
                </a:moveTo>
                <a:cubicBezTo>
                  <a:pt x="48" y="21"/>
                  <a:pt x="41" y="13"/>
                  <a:pt x="31" y="13"/>
                </a:cubicBezTo>
                <a:cubicBezTo>
                  <a:pt x="21" y="13"/>
                  <a:pt x="13" y="21"/>
                  <a:pt x="13" y="31"/>
                </a:cubicBezTo>
                <a:cubicBezTo>
                  <a:pt x="13" y="41"/>
                  <a:pt x="21" y="48"/>
                  <a:pt x="31" y="48"/>
                </a:cubicBezTo>
                <a:cubicBezTo>
                  <a:pt x="41" y="48"/>
                  <a:pt x="48" y="41"/>
                  <a:pt x="48" y="3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6" name="path 1806"/>
          <p:cNvSpPr/>
          <p:nvPr/>
        </p:nvSpPr>
        <p:spPr>
          <a:xfrm>
            <a:off x="4576902" y="2716317"/>
            <a:ext cx="39890" cy="39878"/>
          </a:xfrm>
          <a:custGeom>
            <a:avLst/>
            <a:gdLst/>
            <a:ahLst/>
            <a:cxnLst/>
            <a:rect l="0" t="0" r="0" b="0"/>
            <a:pathLst>
              <a:path w="62" h="62">
                <a:moveTo>
                  <a:pt x="61" y="31"/>
                </a:moveTo>
                <a:cubicBezTo>
                  <a:pt x="61" y="14"/>
                  <a:pt x="47" y="1"/>
                  <a:pt x="31" y="1"/>
                </a:cubicBezTo>
                <a:cubicBezTo>
                  <a:pt x="14" y="1"/>
                  <a:pt x="1" y="14"/>
                  <a:pt x="1" y="31"/>
                </a:cubicBezTo>
                <a:cubicBezTo>
                  <a:pt x="1" y="47"/>
                  <a:pt x="14" y="61"/>
                  <a:pt x="31" y="61"/>
                </a:cubicBezTo>
                <a:cubicBezTo>
                  <a:pt x="47" y="61"/>
                  <a:pt x="61" y="47"/>
                  <a:pt x="61" y="31"/>
                </a:cubicBezTo>
                <a:moveTo>
                  <a:pt x="56" y="31"/>
                </a:moveTo>
                <a:cubicBezTo>
                  <a:pt x="56" y="17"/>
                  <a:pt x="45" y="6"/>
                  <a:pt x="31" y="6"/>
                </a:cubicBezTo>
                <a:cubicBezTo>
                  <a:pt x="17" y="6"/>
                  <a:pt x="6" y="17"/>
                  <a:pt x="6" y="31"/>
                </a:cubicBezTo>
                <a:cubicBezTo>
                  <a:pt x="6" y="45"/>
                  <a:pt x="17" y="56"/>
                  <a:pt x="31" y="56"/>
                </a:cubicBezTo>
                <a:cubicBezTo>
                  <a:pt x="45" y="56"/>
                  <a:pt x="56" y="45"/>
                  <a:pt x="56" y="31"/>
                </a:cubicBezTo>
                <a:moveTo>
                  <a:pt x="53" y="31"/>
                </a:moveTo>
                <a:cubicBezTo>
                  <a:pt x="53" y="19"/>
                  <a:pt x="43" y="8"/>
                  <a:pt x="31" y="8"/>
                </a:cubicBezTo>
                <a:cubicBezTo>
                  <a:pt x="19" y="8"/>
                  <a:pt x="8" y="19"/>
                  <a:pt x="8" y="31"/>
                </a:cubicBezTo>
                <a:cubicBezTo>
                  <a:pt x="8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moveTo>
                  <a:pt x="52" y="31"/>
                </a:moveTo>
                <a:cubicBezTo>
                  <a:pt x="52" y="19"/>
                  <a:pt x="43" y="10"/>
                  <a:pt x="31" y="10"/>
                </a:cubicBezTo>
                <a:cubicBezTo>
                  <a:pt x="19" y="10"/>
                  <a:pt x="10" y="19"/>
                  <a:pt x="10" y="31"/>
                </a:cubicBezTo>
                <a:cubicBezTo>
                  <a:pt x="10" y="43"/>
                  <a:pt x="19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moveTo>
                  <a:pt x="48" y="31"/>
                </a:moveTo>
                <a:cubicBezTo>
                  <a:pt x="48" y="21"/>
                  <a:pt x="41" y="13"/>
                  <a:pt x="31" y="13"/>
                </a:cubicBezTo>
                <a:cubicBezTo>
                  <a:pt x="21" y="13"/>
                  <a:pt x="13" y="21"/>
                  <a:pt x="13" y="31"/>
                </a:cubicBezTo>
                <a:cubicBezTo>
                  <a:pt x="13" y="41"/>
                  <a:pt x="21" y="48"/>
                  <a:pt x="31" y="48"/>
                </a:cubicBezTo>
                <a:cubicBezTo>
                  <a:pt x="41" y="48"/>
                  <a:pt x="48" y="41"/>
                  <a:pt x="48" y="3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08" name="path 1808"/>
          <p:cNvSpPr/>
          <p:nvPr/>
        </p:nvSpPr>
        <p:spPr>
          <a:xfrm>
            <a:off x="3844848" y="2282500"/>
            <a:ext cx="39890" cy="39878"/>
          </a:xfrm>
          <a:custGeom>
            <a:avLst/>
            <a:gdLst/>
            <a:ahLst/>
            <a:cxnLst/>
            <a:rect l="0" t="0" r="0" b="0"/>
            <a:pathLst>
              <a:path w="62" h="62">
                <a:moveTo>
                  <a:pt x="61" y="31"/>
                </a:moveTo>
                <a:cubicBezTo>
                  <a:pt x="61" y="14"/>
                  <a:pt x="47" y="1"/>
                  <a:pt x="31" y="1"/>
                </a:cubicBezTo>
                <a:cubicBezTo>
                  <a:pt x="14" y="1"/>
                  <a:pt x="1" y="14"/>
                  <a:pt x="1" y="31"/>
                </a:cubicBezTo>
                <a:cubicBezTo>
                  <a:pt x="1" y="47"/>
                  <a:pt x="14" y="61"/>
                  <a:pt x="31" y="61"/>
                </a:cubicBezTo>
                <a:cubicBezTo>
                  <a:pt x="47" y="61"/>
                  <a:pt x="61" y="47"/>
                  <a:pt x="61" y="31"/>
                </a:cubicBezTo>
                <a:moveTo>
                  <a:pt x="56" y="31"/>
                </a:moveTo>
                <a:cubicBezTo>
                  <a:pt x="56" y="17"/>
                  <a:pt x="45" y="6"/>
                  <a:pt x="31" y="6"/>
                </a:cubicBezTo>
                <a:cubicBezTo>
                  <a:pt x="17" y="6"/>
                  <a:pt x="6" y="17"/>
                  <a:pt x="6" y="31"/>
                </a:cubicBezTo>
                <a:cubicBezTo>
                  <a:pt x="6" y="45"/>
                  <a:pt x="17" y="56"/>
                  <a:pt x="31" y="56"/>
                </a:cubicBezTo>
                <a:cubicBezTo>
                  <a:pt x="45" y="56"/>
                  <a:pt x="56" y="45"/>
                  <a:pt x="56" y="31"/>
                </a:cubicBezTo>
                <a:moveTo>
                  <a:pt x="53" y="31"/>
                </a:moveTo>
                <a:cubicBezTo>
                  <a:pt x="53" y="19"/>
                  <a:pt x="43" y="8"/>
                  <a:pt x="31" y="8"/>
                </a:cubicBezTo>
                <a:cubicBezTo>
                  <a:pt x="19" y="8"/>
                  <a:pt x="8" y="19"/>
                  <a:pt x="8" y="31"/>
                </a:cubicBezTo>
                <a:cubicBezTo>
                  <a:pt x="8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moveTo>
                  <a:pt x="52" y="31"/>
                </a:moveTo>
                <a:cubicBezTo>
                  <a:pt x="52" y="19"/>
                  <a:pt x="43" y="10"/>
                  <a:pt x="31" y="10"/>
                </a:cubicBezTo>
                <a:cubicBezTo>
                  <a:pt x="19" y="10"/>
                  <a:pt x="10" y="19"/>
                  <a:pt x="10" y="31"/>
                </a:cubicBezTo>
                <a:cubicBezTo>
                  <a:pt x="10" y="43"/>
                  <a:pt x="19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moveTo>
                  <a:pt x="48" y="31"/>
                </a:moveTo>
                <a:cubicBezTo>
                  <a:pt x="48" y="21"/>
                  <a:pt x="41" y="13"/>
                  <a:pt x="31" y="13"/>
                </a:cubicBezTo>
                <a:cubicBezTo>
                  <a:pt x="21" y="13"/>
                  <a:pt x="13" y="21"/>
                  <a:pt x="13" y="31"/>
                </a:cubicBezTo>
                <a:cubicBezTo>
                  <a:pt x="13" y="41"/>
                  <a:pt x="21" y="48"/>
                  <a:pt x="31" y="48"/>
                </a:cubicBezTo>
                <a:cubicBezTo>
                  <a:pt x="41" y="48"/>
                  <a:pt x="48" y="41"/>
                  <a:pt x="48" y="3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0" name="path 1810"/>
          <p:cNvSpPr/>
          <p:nvPr/>
        </p:nvSpPr>
        <p:spPr>
          <a:xfrm>
            <a:off x="4576904" y="2165014"/>
            <a:ext cx="39890" cy="39878"/>
          </a:xfrm>
          <a:custGeom>
            <a:avLst/>
            <a:gdLst/>
            <a:ahLst/>
            <a:cxnLst/>
            <a:rect l="0" t="0" r="0" b="0"/>
            <a:pathLst>
              <a:path w="62" h="62">
                <a:moveTo>
                  <a:pt x="61" y="31"/>
                </a:moveTo>
                <a:cubicBezTo>
                  <a:pt x="61" y="14"/>
                  <a:pt x="47" y="1"/>
                  <a:pt x="31" y="1"/>
                </a:cubicBezTo>
                <a:cubicBezTo>
                  <a:pt x="14" y="1"/>
                  <a:pt x="1" y="14"/>
                  <a:pt x="1" y="31"/>
                </a:cubicBezTo>
                <a:cubicBezTo>
                  <a:pt x="1" y="47"/>
                  <a:pt x="14" y="61"/>
                  <a:pt x="31" y="61"/>
                </a:cubicBezTo>
                <a:cubicBezTo>
                  <a:pt x="47" y="61"/>
                  <a:pt x="61" y="47"/>
                  <a:pt x="61" y="31"/>
                </a:cubicBezTo>
                <a:moveTo>
                  <a:pt x="56" y="31"/>
                </a:moveTo>
                <a:cubicBezTo>
                  <a:pt x="56" y="17"/>
                  <a:pt x="45" y="6"/>
                  <a:pt x="31" y="6"/>
                </a:cubicBezTo>
                <a:cubicBezTo>
                  <a:pt x="17" y="6"/>
                  <a:pt x="6" y="17"/>
                  <a:pt x="6" y="31"/>
                </a:cubicBezTo>
                <a:cubicBezTo>
                  <a:pt x="6" y="45"/>
                  <a:pt x="17" y="56"/>
                  <a:pt x="31" y="56"/>
                </a:cubicBezTo>
                <a:cubicBezTo>
                  <a:pt x="45" y="56"/>
                  <a:pt x="56" y="45"/>
                  <a:pt x="56" y="31"/>
                </a:cubicBezTo>
                <a:moveTo>
                  <a:pt x="53" y="31"/>
                </a:moveTo>
                <a:cubicBezTo>
                  <a:pt x="53" y="19"/>
                  <a:pt x="43" y="8"/>
                  <a:pt x="31" y="8"/>
                </a:cubicBezTo>
                <a:cubicBezTo>
                  <a:pt x="19" y="8"/>
                  <a:pt x="8" y="19"/>
                  <a:pt x="8" y="31"/>
                </a:cubicBezTo>
                <a:cubicBezTo>
                  <a:pt x="8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moveTo>
                  <a:pt x="52" y="31"/>
                </a:moveTo>
                <a:cubicBezTo>
                  <a:pt x="52" y="19"/>
                  <a:pt x="43" y="10"/>
                  <a:pt x="31" y="10"/>
                </a:cubicBezTo>
                <a:cubicBezTo>
                  <a:pt x="19" y="10"/>
                  <a:pt x="10" y="19"/>
                  <a:pt x="10" y="31"/>
                </a:cubicBezTo>
                <a:cubicBezTo>
                  <a:pt x="10" y="43"/>
                  <a:pt x="19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moveTo>
                  <a:pt x="48" y="31"/>
                </a:moveTo>
                <a:cubicBezTo>
                  <a:pt x="48" y="21"/>
                  <a:pt x="41" y="13"/>
                  <a:pt x="31" y="13"/>
                </a:cubicBezTo>
                <a:cubicBezTo>
                  <a:pt x="21" y="13"/>
                  <a:pt x="13" y="21"/>
                  <a:pt x="13" y="31"/>
                </a:cubicBezTo>
                <a:cubicBezTo>
                  <a:pt x="13" y="41"/>
                  <a:pt x="21" y="48"/>
                  <a:pt x="31" y="48"/>
                </a:cubicBezTo>
                <a:cubicBezTo>
                  <a:pt x="41" y="48"/>
                  <a:pt x="48" y="41"/>
                  <a:pt x="48" y="3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2" name="path 1812"/>
          <p:cNvSpPr/>
          <p:nvPr/>
        </p:nvSpPr>
        <p:spPr>
          <a:xfrm>
            <a:off x="5009075" y="2285948"/>
            <a:ext cx="89580" cy="13753"/>
          </a:xfrm>
          <a:custGeom>
            <a:avLst/>
            <a:gdLst/>
            <a:ahLst/>
            <a:cxnLst/>
            <a:rect l="0" t="0" r="0" b="0"/>
            <a:pathLst>
              <a:path w="141" h="21">
                <a:moveTo>
                  <a:pt x="66" y="14"/>
                </a:moveTo>
                <a:lnTo>
                  <a:pt x="69" y="14"/>
                </a:lnTo>
                <a:moveTo>
                  <a:pt x="51" y="13"/>
                </a:moveTo>
                <a:lnTo>
                  <a:pt x="85" y="13"/>
                </a:lnTo>
                <a:moveTo>
                  <a:pt x="3" y="4"/>
                </a:moveTo>
                <a:cubicBezTo>
                  <a:pt x="10" y="7"/>
                  <a:pt x="17" y="10"/>
                  <a:pt x="24" y="12"/>
                </a:cubicBezTo>
                <a:moveTo>
                  <a:pt x="60" y="17"/>
                </a:moveTo>
                <a:cubicBezTo>
                  <a:pt x="67" y="18"/>
                  <a:pt x="75" y="18"/>
                  <a:pt x="82" y="17"/>
                </a:cubicBezTo>
                <a:moveTo>
                  <a:pt x="117" y="10"/>
                </a:moveTo>
                <a:cubicBezTo>
                  <a:pt x="124" y="8"/>
                  <a:pt x="131" y="5"/>
                  <a:pt x="138" y="2"/>
                </a:cubicBezTo>
                <a:moveTo>
                  <a:pt x="83" y="15"/>
                </a:moveTo>
                <a:cubicBezTo>
                  <a:pt x="94" y="14"/>
                  <a:pt x="106" y="12"/>
                  <a:pt x="117" y="8"/>
                </a:cubicBezTo>
                <a:moveTo>
                  <a:pt x="25" y="10"/>
                </a:moveTo>
                <a:cubicBezTo>
                  <a:pt x="37" y="13"/>
                  <a:pt x="48" y="15"/>
                  <a:pt x="60" y="15"/>
                </a:cubicBezTo>
                <a:moveTo>
                  <a:pt x="1" y="8"/>
                </a:moveTo>
                <a:lnTo>
                  <a:pt x="4" y="3"/>
                </a:lnTo>
                <a:moveTo>
                  <a:pt x="59" y="21"/>
                </a:moveTo>
                <a:lnTo>
                  <a:pt x="60" y="15"/>
                </a:lnTo>
                <a:moveTo>
                  <a:pt x="118" y="14"/>
                </a:moveTo>
                <a:lnTo>
                  <a:pt x="117" y="8"/>
                </a:lnTo>
                <a:moveTo>
                  <a:pt x="139" y="6"/>
                </a:moveTo>
                <a:lnTo>
                  <a:pt x="138" y="0"/>
                </a:lnTo>
                <a:moveTo>
                  <a:pt x="81" y="21"/>
                </a:moveTo>
                <a:lnTo>
                  <a:pt x="82" y="15"/>
                </a:lnTo>
                <a:moveTo>
                  <a:pt x="22" y="15"/>
                </a:moveTo>
                <a:lnTo>
                  <a:pt x="25" y="10"/>
                </a:lnTo>
                <a:moveTo>
                  <a:pt x="23" y="15"/>
                </a:moveTo>
                <a:lnTo>
                  <a:pt x="25" y="10"/>
                </a:lnTo>
                <a:moveTo>
                  <a:pt x="82" y="21"/>
                </a:moveTo>
                <a:lnTo>
                  <a:pt x="83" y="15"/>
                </a:lnTo>
                <a:moveTo>
                  <a:pt x="139" y="5"/>
                </a:moveTo>
                <a:lnTo>
                  <a:pt x="138" y="0"/>
                </a:lnTo>
                <a:moveTo>
                  <a:pt x="117" y="14"/>
                </a:moveTo>
                <a:lnTo>
                  <a:pt x="117" y="8"/>
                </a:lnTo>
                <a:moveTo>
                  <a:pt x="59" y="21"/>
                </a:moveTo>
                <a:lnTo>
                  <a:pt x="60" y="15"/>
                </a:lnTo>
                <a:moveTo>
                  <a:pt x="1" y="8"/>
                </a:moveTo>
                <a:lnTo>
                  <a:pt x="4" y="3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4" name="path 1814"/>
          <p:cNvSpPr/>
          <p:nvPr/>
        </p:nvSpPr>
        <p:spPr>
          <a:xfrm>
            <a:off x="5006051" y="2082862"/>
            <a:ext cx="89583" cy="13747"/>
          </a:xfrm>
          <a:custGeom>
            <a:avLst/>
            <a:gdLst/>
            <a:ahLst/>
            <a:cxnLst/>
            <a:rect l="0" t="0" r="0" b="0"/>
            <a:pathLst>
              <a:path w="141" h="21">
                <a:moveTo>
                  <a:pt x="25" y="14"/>
                </a:moveTo>
                <a:lnTo>
                  <a:pt x="25" y="21"/>
                </a:lnTo>
                <a:moveTo>
                  <a:pt x="116" y="21"/>
                </a:moveTo>
                <a:lnTo>
                  <a:pt x="116" y="13"/>
                </a:lnTo>
                <a:moveTo>
                  <a:pt x="99" y="10"/>
                </a:moveTo>
                <a:lnTo>
                  <a:pt x="98" y="16"/>
                </a:lnTo>
                <a:moveTo>
                  <a:pt x="47" y="16"/>
                </a:moveTo>
                <a:lnTo>
                  <a:pt x="46" y="10"/>
                </a:lnTo>
                <a:moveTo>
                  <a:pt x="23" y="11"/>
                </a:moveTo>
                <a:cubicBezTo>
                  <a:pt x="16" y="13"/>
                  <a:pt x="9" y="16"/>
                  <a:pt x="2" y="19"/>
                </a:cubicBezTo>
                <a:moveTo>
                  <a:pt x="137" y="16"/>
                </a:moveTo>
                <a:cubicBezTo>
                  <a:pt x="130" y="13"/>
                  <a:pt x="123" y="11"/>
                  <a:pt x="116" y="9"/>
                </a:cubicBezTo>
                <a:moveTo>
                  <a:pt x="80" y="3"/>
                </a:moveTo>
                <a:cubicBezTo>
                  <a:pt x="73" y="3"/>
                  <a:pt x="65" y="3"/>
                  <a:pt x="58" y="4"/>
                </a:cubicBezTo>
                <a:moveTo>
                  <a:pt x="57" y="6"/>
                </a:moveTo>
                <a:cubicBezTo>
                  <a:pt x="46" y="7"/>
                  <a:pt x="35" y="9"/>
                  <a:pt x="23" y="13"/>
                </a:cubicBezTo>
                <a:moveTo>
                  <a:pt x="115" y="11"/>
                </a:moveTo>
                <a:cubicBezTo>
                  <a:pt x="103" y="8"/>
                  <a:pt x="92" y="6"/>
                  <a:pt x="80" y="5"/>
                </a:cubicBezTo>
                <a:moveTo>
                  <a:pt x="81" y="0"/>
                </a:moveTo>
                <a:lnTo>
                  <a:pt x="80" y="5"/>
                </a:lnTo>
                <a:moveTo>
                  <a:pt x="58" y="6"/>
                </a:moveTo>
                <a:lnTo>
                  <a:pt x="59" y="0"/>
                </a:lnTo>
                <a:moveTo>
                  <a:pt x="22" y="7"/>
                </a:moveTo>
                <a:lnTo>
                  <a:pt x="23" y="13"/>
                </a:lnTo>
                <a:moveTo>
                  <a:pt x="2" y="21"/>
                </a:moveTo>
                <a:lnTo>
                  <a:pt x="1" y="15"/>
                </a:lnTo>
                <a:moveTo>
                  <a:pt x="139" y="13"/>
                </a:moveTo>
                <a:lnTo>
                  <a:pt x="136" y="18"/>
                </a:lnTo>
                <a:moveTo>
                  <a:pt x="115" y="11"/>
                </a:moveTo>
                <a:lnTo>
                  <a:pt x="118" y="6"/>
                </a:lnTo>
                <a:moveTo>
                  <a:pt x="136" y="18"/>
                </a:moveTo>
                <a:lnTo>
                  <a:pt x="139" y="13"/>
                </a:lnTo>
                <a:moveTo>
                  <a:pt x="117" y="6"/>
                </a:moveTo>
                <a:lnTo>
                  <a:pt x="115" y="11"/>
                </a:lnTo>
                <a:moveTo>
                  <a:pt x="80" y="5"/>
                </a:moveTo>
                <a:lnTo>
                  <a:pt x="82" y="0"/>
                </a:lnTo>
                <a:moveTo>
                  <a:pt x="58" y="0"/>
                </a:moveTo>
                <a:lnTo>
                  <a:pt x="57" y="6"/>
                </a:lnTo>
                <a:moveTo>
                  <a:pt x="23" y="13"/>
                </a:moveTo>
                <a:lnTo>
                  <a:pt x="23" y="7"/>
                </a:lnTo>
                <a:moveTo>
                  <a:pt x="1" y="15"/>
                </a:moveTo>
                <a:lnTo>
                  <a:pt x="2" y="21"/>
                </a:lnTo>
                <a:moveTo>
                  <a:pt x="49" y="8"/>
                </a:moveTo>
                <a:cubicBezTo>
                  <a:pt x="48" y="11"/>
                  <a:pt x="47" y="13"/>
                  <a:pt x="47" y="16"/>
                </a:cubicBezTo>
                <a:moveTo>
                  <a:pt x="98" y="16"/>
                </a:moveTo>
                <a:cubicBezTo>
                  <a:pt x="98" y="13"/>
                  <a:pt x="97" y="11"/>
                  <a:pt x="96" y="8"/>
                </a:cubicBezTo>
                <a:moveTo>
                  <a:pt x="46" y="9"/>
                </a:moveTo>
                <a:cubicBezTo>
                  <a:pt x="46" y="9"/>
                  <a:pt x="46" y="10"/>
                  <a:pt x="46" y="10"/>
                </a:cubicBezTo>
                <a:moveTo>
                  <a:pt x="99" y="10"/>
                </a:moveTo>
                <a:cubicBezTo>
                  <a:pt x="99" y="10"/>
                  <a:pt x="99" y="9"/>
                  <a:pt x="99" y="9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6" name="path 1816"/>
          <p:cNvSpPr/>
          <p:nvPr/>
        </p:nvSpPr>
        <p:spPr>
          <a:xfrm>
            <a:off x="2704739" y="2242729"/>
            <a:ext cx="61574" cy="9330"/>
          </a:xfrm>
          <a:custGeom>
            <a:avLst/>
            <a:gdLst/>
            <a:ahLst/>
            <a:cxnLst/>
            <a:rect l="0" t="0" r="0" b="0"/>
            <a:pathLst>
              <a:path w="96" h="14">
                <a:moveTo>
                  <a:pt x="92" y="10"/>
                </a:moveTo>
                <a:lnTo>
                  <a:pt x="4" y="10"/>
                </a:lnTo>
                <a:moveTo>
                  <a:pt x="4" y="9"/>
                </a:moveTo>
                <a:lnTo>
                  <a:pt x="92" y="9"/>
                </a:lnTo>
                <a:moveTo>
                  <a:pt x="92" y="9"/>
                </a:moveTo>
                <a:cubicBezTo>
                  <a:pt x="63" y="0"/>
                  <a:pt x="33" y="0"/>
                  <a:pt x="4" y="9"/>
                </a:cubicBezTo>
                <a:moveTo>
                  <a:pt x="95" y="11"/>
                </a:moveTo>
                <a:cubicBezTo>
                  <a:pt x="95" y="11"/>
                  <a:pt x="95" y="10"/>
                  <a:pt x="94" y="9"/>
                </a:cubicBezTo>
                <a:cubicBezTo>
                  <a:pt x="94" y="9"/>
                  <a:pt x="93" y="9"/>
                  <a:pt x="92" y="9"/>
                </a:cubicBezTo>
                <a:moveTo>
                  <a:pt x="4" y="9"/>
                </a:moveTo>
                <a:cubicBezTo>
                  <a:pt x="3" y="9"/>
                  <a:pt x="2" y="9"/>
                  <a:pt x="2" y="9"/>
                </a:cubicBezTo>
                <a:cubicBezTo>
                  <a:pt x="1" y="10"/>
                  <a:pt x="1" y="11"/>
                  <a:pt x="1" y="11"/>
                </a:cubicBezTo>
                <a:moveTo>
                  <a:pt x="95" y="13"/>
                </a:moveTo>
                <a:cubicBezTo>
                  <a:pt x="95" y="12"/>
                  <a:pt x="95" y="11"/>
                  <a:pt x="94" y="11"/>
                </a:cubicBezTo>
                <a:cubicBezTo>
                  <a:pt x="94" y="10"/>
                  <a:pt x="93" y="10"/>
                  <a:pt x="92" y="10"/>
                </a:cubicBezTo>
                <a:moveTo>
                  <a:pt x="4" y="10"/>
                </a:moveTo>
                <a:cubicBezTo>
                  <a:pt x="3" y="10"/>
                  <a:pt x="2" y="10"/>
                  <a:pt x="2" y="11"/>
                </a:cubicBezTo>
                <a:cubicBezTo>
                  <a:pt x="1" y="11"/>
                  <a:pt x="1" y="12"/>
                  <a:pt x="1" y="13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8" name="path 1818"/>
          <p:cNvSpPr/>
          <p:nvPr/>
        </p:nvSpPr>
        <p:spPr>
          <a:xfrm>
            <a:off x="2704735" y="2853516"/>
            <a:ext cx="61574" cy="9325"/>
          </a:xfrm>
          <a:custGeom>
            <a:avLst/>
            <a:gdLst/>
            <a:ahLst/>
            <a:cxnLst/>
            <a:rect l="0" t="0" r="0" b="0"/>
            <a:pathLst>
              <a:path w="96" h="14">
                <a:moveTo>
                  <a:pt x="4" y="5"/>
                </a:moveTo>
                <a:lnTo>
                  <a:pt x="92" y="5"/>
                </a:lnTo>
                <a:moveTo>
                  <a:pt x="4" y="4"/>
                </a:moveTo>
                <a:lnTo>
                  <a:pt x="92" y="4"/>
                </a:lnTo>
                <a:moveTo>
                  <a:pt x="1" y="2"/>
                </a:moveTo>
                <a:cubicBezTo>
                  <a:pt x="1" y="3"/>
                  <a:pt x="1" y="4"/>
                  <a:pt x="2" y="4"/>
                </a:cubicBezTo>
                <a:cubicBezTo>
                  <a:pt x="2" y="5"/>
                  <a:pt x="3" y="5"/>
                  <a:pt x="4" y="5"/>
                </a:cubicBezTo>
                <a:moveTo>
                  <a:pt x="92" y="5"/>
                </a:moveTo>
                <a:cubicBezTo>
                  <a:pt x="93" y="5"/>
                  <a:pt x="94" y="5"/>
                  <a:pt x="94" y="4"/>
                </a:cubicBezTo>
                <a:cubicBezTo>
                  <a:pt x="95" y="4"/>
                  <a:pt x="95" y="3"/>
                  <a:pt x="95" y="2"/>
                </a:cubicBezTo>
                <a:moveTo>
                  <a:pt x="4" y="5"/>
                </a:moveTo>
                <a:cubicBezTo>
                  <a:pt x="33" y="15"/>
                  <a:pt x="63" y="15"/>
                  <a:pt x="92" y="5"/>
                </a:cubicBezTo>
                <a:moveTo>
                  <a:pt x="1" y="1"/>
                </a:moveTo>
                <a:cubicBezTo>
                  <a:pt x="1" y="2"/>
                  <a:pt x="1" y="2"/>
                  <a:pt x="2" y="3"/>
                </a:cubicBezTo>
                <a:cubicBezTo>
                  <a:pt x="2" y="3"/>
                  <a:pt x="3" y="4"/>
                  <a:pt x="4" y="4"/>
                </a:cubicBezTo>
                <a:moveTo>
                  <a:pt x="92" y="4"/>
                </a:moveTo>
                <a:cubicBezTo>
                  <a:pt x="93" y="4"/>
                  <a:pt x="94" y="3"/>
                  <a:pt x="94" y="3"/>
                </a:cubicBezTo>
                <a:cubicBezTo>
                  <a:pt x="95" y="2"/>
                  <a:pt x="95" y="2"/>
                  <a:pt x="95" y="1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0" name="path 1820"/>
          <p:cNvSpPr/>
          <p:nvPr/>
        </p:nvSpPr>
        <p:spPr>
          <a:xfrm>
            <a:off x="2060820" y="5610187"/>
            <a:ext cx="128651" cy="3911"/>
          </a:xfrm>
          <a:custGeom>
            <a:avLst/>
            <a:gdLst/>
            <a:ahLst/>
            <a:cxnLst/>
            <a:rect l="0" t="0" r="0" b="0"/>
            <a:pathLst>
              <a:path w="202" h="6">
                <a:moveTo>
                  <a:pt x="0" y="3"/>
                </a:moveTo>
                <a:lnTo>
                  <a:pt x="202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2" name="path 1822"/>
          <p:cNvSpPr/>
          <p:nvPr/>
        </p:nvSpPr>
        <p:spPr>
          <a:xfrm>
            <a:off x="2060818" y="5146867"/>
            <a:ext cx="128651" cy="3911"/>
          </a:xfrm>
          <a:custGeom>
            <a:avLst/>
            <a:gdLst/>
            <a:ahLst/>
            <a:cxnLst/>
            <a:rect l="0" t="0" r="0" b="0"/>
            <a:pathLst>
              <a:path w="202" h="6">
                <a:moveTo>
                  <a:pt x="202" y="3"/>
                </a:moveTo>
                <a:lnTo>
                  <a:pt x="0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4" name="path 1824"/>
          <p:cNvSpPr/>
          <p:nvPr/>
        </p:nvSpPr>
        <p:spPr>
          <a:xfrm>
            <a:off x="2706869" y="2694624"/>
            <a:ext cx="57315" cy="6674"/>
          </a:xfrm>
          <a:custGeom>
            <a:avLst/>
            <a:gdLst/>
            <a:ahLst/>
            <a:cxnLst/>
            <a:rect l="0" t="0" r="0" b="0"/>
            <a:pathLst>
              <a:path w="90" h="10">
                <a:moveTo>
                  <a:pt x="88" y="8"/>
                </a:moveTo>
                <a:cubicBezTo>
                  <a:pt x="60" y="0"/>
                  <a:pt x="29" y="0"/>
                  <a:pt x="1" y="8"/>
                </a:cubicBez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6" name="path 1826"/>
          <p:cNvSpPr/>
          <p:nvPr/>
        </p:nvSpPr>
        <p:spPr>
          <a:xfrm>
            <a:off x="2098217" y="5545276"/>
            <a:ext cx="52057" cy="3911"/>
          </a:xfrm>
          <a:custGeom>
            <a:avLst/>
            <a:gdLst/>
            <a:ahLst/>
            <a:cxnLst/>
            <a:rect l="0" t="0" r="0" b="0"/>
            <a:pathLst>
              <a:path w="81" h="6">
                <a:moveTo>
                  <a:pt x="0" y="3"/>
                </a:moveTo>
                <a:lnTo>
                  <a:pt x="81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28" name="path 1828"/>
          <p:cNvSpPr/>
          <p:nvPr/>
        </p:nvSpPr>
        <p:spPr>
          <a:xfrm>
            <a:off x="2098213" y="5205448"/>
            <a:ext cx="52057" cy="3911"/>
          </a:xfrm>
          <a:custGeom>
            <a:avLst/>
            <a:gdLst/>
            <a:ahLst/>
            <a:cxnLst/>
            <a:rect l="0" t="0" r="0" b="0"/>
            <a:pathLst>
              <a:path w="81" h="6">
                <a:moveTo>
                  <a:pt x="81" y="3"/>
                </a:moveTo>
                <a:lnTo>
                  <a:pt x="0" y="3"/>
                </a:lnTo>
              </a:path>
            </a:pathLst>
          </a:custGeom>
          <a:noFill/>
          <a:ln w="3911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0" name="path 1830"/>
          <p:cNvSpPr/>
          <p:nvPr/>
        </p:nvSpPr>
        <p:spPr>
          <a:xfrm>
            <a:off x="4218530" y="2500460"/>
            <a:ext cx="63271" cy="1930"/>
          </a:xfrm>
          <a:custGeom>
            <a:avLst/>
            <a:gdLst/>
            <a:ahLst/>
            <a:cxnLst/>
            <a:rect l="0" t="0" r="0" b="0"/>
            <a:pathLst>
              <a:path w="99" h="3">
                <a:moveTo>
                  <a:pt x="0" y="1"/>
                </a:moveTo>
                <a:lnTo>
                  <a:pt x="99" y="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2" name="path 1832"/>
          <p:cNvSpPr/>
          <p:nvPr/>
        </p:nvSpPr>
        <p:spPr>
          <a:xfrm>
            <a:off x="4228563" y="2470482"/>
            <a:ext cx="43370" cy="1930"/>
          </a:xfrm>
          <a:custGeom>
            <a:avLst/>
            <a:gdLst/>
            <a:ahLst/>
            <a:cxnLst/>
            <a:rect l="0" t="0" r="0" b="0"/>
            <a:pathLst>
              <a:path w="68" h="3">
                <a:moveTo>
                  <a:pt x="0" y="1"/>
                </a:moveTo>
                <a:lnTo>
                  <a:pt x="21" y="1"/>
                </a:lnTo>
                <a:moveTo>
                  <a:pt x="46" y="1"/>
                </a:moveTo>
                <a:lnTo>
                  <a:pt x="68" y="1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4" name="path 1834"/>
          <p:cNvSpPr/>
          <p:nvPr/>
        </p:nvSpPr>
        <p:spPr>
          <a:xfrm>
            <a:off x="4367683" y="2656724"/>
            <a:ext cx="1930" cy="9042"/>
          </a:xfrm>
          <a:custGeom>
            <a:avLst/>
            <a:gdLst/>
            <a:ahLst/>
            <a:cxnLst/>
            <a:rect l="0" t="0" r="0" b="0"/>
            <a:pathLst>
              <a:path w="3" h="14">
                <a:moveTo>
                  <a:pt x="1" y="0"/>
                </a:moveTo>
                <a:lnTo>
                  <a:pt x="1" y="14"/>
                </a:lnTo>
              </a:path>
            </a:pathLst>
          </a:custGeom>
          <a:noFill/>
          <a:ln w="193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6" name="path 1836"/>
          <p:cNvSpPr/>
          <p:nvPr/>
        </p:nvSpPr>
        <p:spPr>
          <a:xfrm>
            <a:off x="4057356" y="2672963"/>
            <a:ext cx="6451" cy="1930"/>
          </a:xfrm>
          <a:custGeom>
            <a:avLst/>
            <a:gdLst/>
            <a:ahLst/>
            <a:cxnLst/>
            <a:rect l="0" t="0" r="0" b="0"/>
            <a:pathLst>
              <a:path w="10" h="3">
                <a:moveTo>
                  <a:pt x="1" y="1"/>
                </a:moveTo>
                <a:lnTo>
                  <a:pt x="8" y="1"/>
                </a:lnTo>
              </a:path>
            </a:pathLst>
          </a:custGeom>
          <a:noFill/>
          <a:ln w="1930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38" name="path 1838"/>
          <p:cNvSpPr/>
          <p:nvPr/>
        </p:nvSpPr>
        <p:spPr>
          <a:xfrm>
            <a:off x="1383988" y="2801687"/>
            <a:ext cx="4927" cy="2223"/>
          </a:xfrm>
          <a:custGeom>
            <a:avLst/>
            <a:gdLst/>
            <a:ahLst/>
            <a:cxnLst/>
            <a:rect l="0" t="0" r="0" b="0"/>
            <a:pathLst>
              <a:path w="7" h="3">
                <a:moveTo>
                  <a:pt x="7" y="1"/>
                </a:moveTo>
                <a:lnTo>
                  <a:pt x="0" y="1"/>
                </a:lnTo>
              </a:path>
            </a:pathLst>
          </a:custGeom>
          <a:noFill/>
          <a:ln w="2222" cap="flat">
            <a:solidFill>
              <a:srgbClr val="060001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picture 18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1513" y="1768289"/>
            <a:ext cx="5995365" cy="2533313"/>
          </a:xfrm>
          <a:prstGeom prst="rect">
            <a:avLst/>
          </a:prstGeom>
        </p:spPr>
      </p:pic>
      <p:sp>
        <p:nvSpPr>
          <p:cNvPr id="1842" name="textbox 1842"/>
          <p:cNvSpPr/>
          <p:nvPr/>
        </p:nvSpPr>
        <p:spPr>
          <a:xfrm>
            <a:off x="794016" y="2110878"/>
            <a:ext cx="5862954" cy="2136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39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58775" indent="5080" algn="l" rtl="0" eaLnBrk="0">
              <a:lnSpc>
                <a:spcPct val="118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Before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multi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measure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array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voltage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verify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 array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working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normally,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 fix 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 array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normally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working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states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before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358775" algn="l" rtl="0" eaLnBrk="0">
              <a:lnSpc>
                <a:spcPct val="107000"/>
              </a:lnSpc>
              <a:spcBef>
                <a:spcPts val="44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 your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 panel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am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bient temperature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could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possibly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lower than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0℃, then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 array voltage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ceiling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you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 sure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ask your system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panel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prov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ider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further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assistance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temperature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extremely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low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panel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voltage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increase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certain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percentage.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5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304"/>
              </a:spcBef>
              <a:tabLst/>
            </a:pP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Cable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Requirement: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703580" algn="l" rtl="0" eaLnBrk="0">
              <a:lnSpc>
                <a:spcPts val="1327"/>
              </a:lnSpc>
              <a:spcBef>
                <a:spcPts val="1195"/>
              </a:spcBef>
              <a:tabLst/>
            </a:pP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Cross-section                Cable</a:t>
            </a:r>
            <a:r>
              <a:rPr sz="1000" kern="0" spc="2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Diamet</a:t>
            </a:r>
            <a:r>
              <a:rPr sz="1000" kern="0" spc="-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er              Minimum Voltage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897889" algn="l" rtl="0" eaLnBrk="0">
              <a:lnSpc>
                <a:spcPct val="84000"/>
              </a:lnSpc>
              <a:spcBef>
                <a:spcPts val="6"/>
              </a:spcBef>
              <a:tabLst/>
            </a:pP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mm</a:t>
            </a:r>
            <a:r>
              <a:rPr sz="1000" kern="0" spc="-1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10" baseline="39066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</a:t>
            </a:r>
            <a:r>
              <a:rPr sz="5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                                        </a:t>
            </a:r>
            <a:r>
              <a:rPr sz="5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2-2.6mm                               600V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44" name="textbox 1844"/>
          <p:cNvSpPr/>
          <p:nvPr/>
        </p:nvSpPr>
        <p:spPr>
          <a:xfrm>
            <a:off x="784795" y="7300372"/>
            <a:ext cx="5777865" cy="1466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779" indent="-2540" algn="l" rtl="0" eaLnBrk="0">
              <a:lnSpc>
                <a:spcPct val="105000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c)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Lead 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 through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gland, then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insert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corresponding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insulato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until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 snaps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place, then tighten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gland.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5000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 verified the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 connector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tightly,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align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half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connector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mate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them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together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hands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until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‘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click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’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felt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heard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46" name="textbox 1846"/>
          <p:cNvSpPr/>
          <p:nvPr/>
        </p:nvSpPr>
        <p:spPr>
          <a:xfrm>
            <a:off x="784364" y="4516694"/>
            <a:ext cx="5650229" cy="7664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3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indent="-3810" algn="l" rtl="0" eaLnBrk="0">
              <a:lnSpc>
                <a:spcPct val="109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1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</a:t>
            </a:r>
            <a:r>
              <a:rPr sz="1000" kern="0" spc="-1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Turn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disconnect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switch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DC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switch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r>
              <a:rPr sz="1000" kern="0" spc="-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Then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keep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switch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always 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open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during 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tion.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5240" algn="l" rtl="0" eaLnBrk="0">
              <a:lnSpc>
                <a:spcPts val="1326"/>
              </a:lnSpc>
              <a:spcBef>
                <a:spcPts val="627"/>
              </a:spcBef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: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Assemble the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 co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nnector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063114" algn="l" rtl="0" eaLnBrk="0">
              <a:lnSpc>
                <a:spcPct val="87000"/>
              </a:lnSpc>
              <a:spcBef>
                <a:spcPts val="212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6-8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48" name="textbox 1848"/>
          <p:cNvSpPr/>
          <p:nvPr/>
        </p:nvSpPr>
        <p:spPr>
          <a:xfrm>
            <a:off x="796352" y="5809774"/>
            <a:ext cx="3072764" cy="1035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a)</a:t>
            </a:r>
            <a:r>
              <a:rPr sz="1000" kern="0" spc="-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Strip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6~8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mm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insulation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from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6"/>
              </a:lnSpc>
              <a:spcBef>
                <a:spcPts val="182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b)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Assemble 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ends to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crimp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cts.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321435" algn="l" rtl="0" eaLnBrk="0">
              <a:lnSpc>
                <a:spcPct val="83000"/>
              </a:lnSpc>
              <a:spcBef>
                <a:spcPts val="187"/>
              </a:spcBef>
              <a:tabLst/>
            </a:pP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Negative</a:t>
            </a:r>
            <a:r>
              <a:rPr sz="6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Crimp</a:t>
            </a:r>
            <a:r>
              <a:rPr sz="6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act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7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5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21435" algn="l" rtl="0" eaLnBrk="0">
              <a:lnSpc>
                <a:spcPct val="83000"/>
              </a:lnSpc>
              <a:tabLst/>
            </a:pP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Positive</a:t>
            </a:r>
            <a:r>
              <a:rPr sz="6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Cri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mp</a:t>
            </a:r>
            <a:r>
              <a:rPr sz="6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Contact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50" name="textbox 1850"/>
          <p:cNvSpPr/>
          <p:nvPr/>
        </p:nvSpPr>
        <p:spPr>
          <a:xfrm>
            <a:off x="788061" y="1151790"/>
            <a:ext cx="5782945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200" kern="0" spc="1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3.4</a:t>
            </a:r>
            <a:r>
              <a:rPr sz="12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PV</a:t>
            </a:r>
            <a:r>
              <a:rPr sz="1200" kern="0" spc="1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9684" indent="-6985" algn="l" rtl="0" eaLnBrk="0">
              <a:lnSpc>
                <a:spcPct val="113000"/>
              </a:lnSpc>
              <a:spcBef>
                <a:spcPts val="22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hybrid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same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traditional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(string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r)</a:t>
            </a:r>
            <a:r>
              <a:rPr sz="1000" kern="0" spc="-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852" name="picture 18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008627" y="8953286"/>
            <a:ext cx="3152896" cy="946815"/>
          </a:xfrm>
          <a:prstGeom prst="rect">
            <a:avLst/>
          </a:prstGeom>
        </p:spPr>
      </p:pic>
      <p:pic>
        <p:nvPicPr>
          <p:cNvPr id="1854" name="picture 18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523932"/>
            <a:ext cx="7560005" cy="248146"/>
          </a:xfrm>
          <a:prstGeom prst="rect">
            <a:avLst/>
          </a:prstGeom>
        </p:spPr>
      </p:pic>
      <p:pic>
        <p:nvPicPr>
          <p:cNvPr id="1856" name="picture 18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093885" y="6394339"/>
            <a:ext cx="2195775" cy="806120"/>
          </a:xfrm>
          <a:prstGeom prst="rect">
            <a:avLst/>
          </a:prstGeom>
        </p:spPr>
      </p:pic>
      <p:pic>
        <p:nvPicPr>
          <p:cNvPr id="1858" name="picture 18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216697" y="7774152"/>
            <a:ext cx="2737200" cy="541413"/>
          </a:xfrm>
          <a:prstGeom prst="rect">
            <a:avLst/>
          </a:prstGeom>
        </p:spPr>
      </p:pic>
      <p:grpSp>
        <p:nvGrpSpPr>
          <p:cNvPr id="116" name="group 116"/>
          <p:cNvGrpSpPr/>
          <p:nvPr/>
        </p:nvGrpSpPr>
        <p:grpSpPr>
          <a:xfrm rot="21600000">
            <a:off x="2776524" y="5189018"/>
            <a:ext cx="1679282" cy="397089"/>
            <a:chOff x="0" y="0"/>
            <a:chExt cx="1679282" cy="397089"/>
          </a:xfrm>
        </p:grpSpPr>
        <p:sp>
          <p:nvSpPr>
            <p:cNvPr id="1860" name="path 1860"/>
            <p:cNvSpPr/>
            <p:nvPr/>
          </p:nvSpPr>
          <p:spPr>
            <a:xfrm>
              <a:off x="605726" y="232116"/>
              <a:ext cx="1073556" cy="164972"/>
            </a:xfrm>
            <a:custGeom>
              <a:avLst/>
              <a:gdLst/>
              <a:ahLst/>
              <a:cxnLst/>
              <a:rect l="0" t="0" r="0" b="0"/>
              <a:pathLst>
                <a:path w="1690" h="259">
                  <a:moveTo>
                    <a:pt x="10" y="10"/>
                  </a:moveTo>
                  <a:lnTo>
                    <a:pt x="1679" y="10"/>
                  </a:lnTo>
                  <a:lnTo>
                    <a:pt x="1679" y="249"/>
                  </a:lnTo>
                  <a:lnTo>
                    <a:pt x="10" y="249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717071">
                <a:alpha val="100000"/>
              </a:srgbClr>
            </a:solidFill>
            <a:ln w="13538" cap="flat">
              <a:solidFill>
                <a:srgbClr val="23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2" name="path 1862"/>
            <p:cNvSpPr/>
            <p:nvPr/>
          </p:nvSpPr>
          <p:spPr>
            <a:xfrm>
              <a:off x="0" y="266178"/>
              <a:ext cx="619264" cy="96824"/>
            </a:xfrm>
            <a:custGeom>
              <a:avLst/>
              <a:gdLst/>
              <a:ahLst/>
              <a:cxnLst/>
              <a:rect l="0" t="0" r="0" b="0"/>
              <a:pathLst>
                <a:path w="975" h="152">
                  <a:moveTo>
                    <a:pt x="10" y="10"/>
                  </a:moveTo>
                  <a:lnTo>
                    <a:pt x="964" y="10"/>
                  </a:lnTo>
                  <a:lnTo>
                    <a:pt x="964" y="141"/>
                  </a:lnTo>
                  <a:lnTo>
                    <a:pt x="10" y="141"/>
                  </a:lnTo>
                  <a:lnTo>
                    <a:pt x="10" y="10"/>
                  </a:lnTo>
                  <a:close/>
                </a:path>
              </a:pathLst>
            </a:custGeom>
            <a:noFill/>
            <a:ln w="13538" cap="flat">
              <a:solidFill>
                <a:srgbClr val="23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4" name="path 1864"/>
            <p:cNvSpPr/>
            <p:nvPr/>
          </p:nvSpPr>
          <p:spPr>
            <a:xfrm>
              <a:off x="3381" y="0"/>
              <a:ext cx="612494" cy="178308"/>
            </a:xfrm>
            <a:custGeom>
              <a:avLst/>
              <a:gdLst/>
              <a:ahLst/>
              <a:cxnLst/>
              <a:rect l="0" t="0" r="0" b="0"/>
              <a:pathLst>
                <a:path w="964" h="280">
                  <a:moveTo>
                    <a:pt x="959" y="280"/>
                  </a:moveTo>
                  <a:lnTo>
                    <a:pt x="959" y="0"/>
                  </a:lnTo>
                  <a:moveTo>
                    <a:pt x="5" y="280"/>
                  </a:moveTo>
                  <a:lnTo>
                    <a:pt x="5" y="0"/>
                  </a:lnTo>
                  <a:moveTo>
                    <a:pt x="5" y="149"/>
                  </a:moveTo>
                  <a:lnTo>
                    <a:pt x="959" y="149"/>
                  </a:lnTo>
                </a:path>
              </a:pathLst>
            </a:custGeom>
            <a:noFill/>
            <a:ln w="6769" cap="flat">
              <a:solidFill>
                <a:srgbClr val="1869A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66" name="textbox 1866"/>
          <p:cNvSpPr/>
          <p:nvPr/>
        </p:nvSpPr>
        <p:spPr>
          <a:xfrm>
            <a:off x="6049721" y="562485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68" name="textbox 1868"/>
          <p:cNvSpPr/>
          <p:nvPr/>
        </p:nvSpPr>
        <p:spPr>
          <a:xfrm>
            <a:off x="7015918" y="10369643"/>
            <a:ext cx="160654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11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textbox 1870"/>
          <p:cNvSpPr/>
          <p:nvPr/>
        </p:nvSpPr>
        <p:spPr>
          <a:xfrm>
            <a:off x="782571" y="2952823"/>
            <a:ext cx="5940425" cy="19354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8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5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2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</a:t>
            </a:r>
            <a:r>
              <a:rPr sz="1000" kern="0" spc="-1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Strip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1/4-5/16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inch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(6-8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mm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insulation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from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crimp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lugs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ends.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1590" indent="-8889" algn="l" rtl="0" eaLnBrk="0">
              <a:lnSpc>
                <a:spcPct val="104000"/>
              </a:lnSpc>
              <a:spcBef>
                <a:spcPts val="925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Route the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 through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gland,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posi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tive to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BAT+,negat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ive to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BAT-</a:t>
            </a:r>
            <a:r>
              <a:rPr sz="1000" kern="0" spc="-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7"/>
              </a:lnSpc>
              <a:spcBef>
                <a:spcPts val="1059"/>
              </a:spcBef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Secure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conduit fitting to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enclosure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using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counter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nut</a:t>
            </a:r>
            <a:r>
              <a:rPr sz="1000" kern="0" spc="-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105000"/>
              </a:lnSpc>
              <a:spcBef>
                <a:spcPts val="1305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Fasten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OT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rings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positive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neg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ative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cables to the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lugs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according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marking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1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62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Step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Fix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gland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place</a:t>
            </a:r>
            <a:r>
              <a:rPr sz="1000" kern="0" spc="-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872" name="picture 18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25921" y="5422806"/>
            <a:ext cx="5023980" cy="2067411"/>
          </a:xfrm>
          <a:prstGeom prst="rect">
            <a:avLst/>
          </a:prstGeom>
        </p:spPr>
      </p:pic>
      <p:graphicFrame>
        <p:nvGraphicFramePr>
          <p:cNvPr id="1874" name="table 1874"/>
          <p:cNvGraphicFramePr>
            <a:graphicFrameLocks noGrp="1"/>
          </p:cNvGraphicFramePr>
          <p:nvPr/>
        </p:nvGraphicFramePr>
        <p:xfrm>
          <a:off x="775195" y="2125421"/>
          <a:ext cx="5712459" cy="493394"/>
        </p:xfrm>
        <a:graphic>
          <a:graphicData uri="http://schemas.openxmlformats.org/drawingml/2006/table">
            <a:tbl>
              <a:tblPr/>
              <a:tblGrid>
                <a:gridCol w="614044"/>
                <a:gridCol w="1492250"/>
                <a:gridCol w="1165225"/>
                <a:gridCol w="1731010"/>
                <a:gridCol w="709929"/>
              </a:tblGrid>
              <a:tr h="246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Model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684" algn="l" rtl="0" eaLnBrk="0">
                        <a:lnSpc>
                          <a:spcPct val="89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Cable Size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Minimum Vol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tage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ts val="1275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Torque for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cable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connectio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algn="l" rtl="0" eaLnBrk="0">
                        <a:lnSpc>
                          <a:spcPts val="1275"/>
                        </a:lnSpc>
                        <a:tabLst/>
                      </a:pPr>
                      <a:r>
                        <a:rPr sz="9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OT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ring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76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5K/6K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ts val="1275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9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-2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AWG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(35-50</a:t>
                      </a:r>
                      <a:r>
                        <a:rPr sz="9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mm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800" kern="0" spc="40" baseline="4763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</a:t>
                      </a:r>
                      <a:r>
                        <a:rPr sz="5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)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053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600V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7859" algn="l" rtl="0" eaLnBrk="0">
                        <a:lnSpc>
                          <a:spcPts val="1275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20(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)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410" algn="l" rtl="0" eaLnBrk="0">
                        <a:lnSpc>
                          <a:spcPct val="8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RNB35-6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3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76" name="picture 18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005689" y="2479371"/>
            <a:ext cx="16154" cy="16154"/>
          </a:xfrm>
          <a:prstGeom prst="rect">
            <a:avLst/>
          </a:prstGeom>
        </p:spPr>
      </p:pic>
      <p:sp>
        <p:nvSpPr>
          <p:cNvPr id="1878" name="textbox 1878"/>
          <p:cNvSpPr/>
          <p:nvPr/>
        </p:nvSpPr>
        <p:spPr>
          <a:xfrm>
            <a:off x="780582" y="1150093"/>
            <a:ext cx="2357120" cy="708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3.5  Battery 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algn="l" rtl="0" eaLnBrk="0">
              <a:lnSpc>
                <a:spcPts val="1327"/>
              </a:lnSpc>
              <a:spcBef>
                <a:spcPts val="749"/>
              </a:spcBef>
              <a:tabLst/>
            </a:pP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3.5.1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Battery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power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cable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connection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4"/>
              </a:spcBef>
              <a:tabLst/>
            </a:pPr>
            <a:r>
              <a:rPr sz="10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Cable Requireme</a:t>
            </a:r>
            <a:r>
              <a:rPr sz="1000" b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nt: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1880" name="picture 18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6070" y="523932"/>
            <a:ext cx="1119517" cy="193116"/>
          </a:xfrm>
          <a:prstGeom prst="rect">
            <a:avLst/>
          </a:prstGeom>
        </p:spPr>
      </p:pic>
      <p:pic>
        <p:nvPicPr>
          <p:cNvPr id="1882" name="picture 18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1884" name="textbox 1884"/>
          <p:cNvSpPr/>
          <p:nvPr/>
        </p:nvSpPr>
        <p:spPr>
          <a:xfrm>
            <a:off x="6049727" y="562485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86" name="textbox 1886"/>
          <p:cNvSpPr/>
          <p:nvPr/>
        </p:nvSpPr>
        <p:spPr>
          <a:xfrm>
            <a:off x="506199" y="10363442"/>
            <a:ext cx="16128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12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8" name="table 1888"/>
          <p:cNvGraphicFramePr>
            <a:graphicFrameLocks noGrp="1"/>
          </p:cNvGraphicFramePr>
          <p:nvPr/>
        </p:nvGraphicFramePr>
        <p:xfrm>
          <a:off x="3614339" y="5969081"/>
          <a:ext cx="3341370" cy="3872864"/>
        </p:xfrm>
        <a:graphic>
          <a:graphicData uri="http://schemas.openxmlformats.org/drawingml/2006/table">
            <a:tbl>
              <a:tblPr/>
              <a:tblGrid>
                <a:gridCol w="3341370"/>
              </a:tblGrid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667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779" algn="l" rtl="0" eaLnBrk="0">
                        <a:lnSpc>
                          <a:spcPts val="132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b="1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 Li-ion batt</a:t>
                      </a:r>
                      <a:r>
                        <a:rPr sz="1000" b="1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ery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779" indent="6350" algn="l" rtl="0" eaLnBrk="0">
                        <a:lnSpc>
                          <a:spcPct val="110000"/>
                        </a:lnSpc>
                        <a:spcBef>
                          <a:spcPts val="373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make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sure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lithium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ion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used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 compati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ble with our inverters. Please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 your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distributor for updated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battery compatible list.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779" indent="5714" algn="l" rtl="0" eaLnBrk="0">
                        <a:lnSpc>
                          <a:spcPct val="109000"/>
                        </a:lnSpc>
                        <a:spcBef>
                          <a:spcPts val="174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 If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 are using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mu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ltiple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modules with the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inverter, the inv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erter communication cable must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master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check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your battery supplier for batte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ry master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slave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settings.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779" algn="l" rtl="0" eaLnBrk="0">
                        <a:lnSpc>
                          <a:spcPts val="1327"/>
                        </a:lnSpc>
                        <a:spcBef>
                          <a:spcPts val="744"/>
                        </a:spcBef>
                        <a:tabLst/>
                      </a:pPr>
                      <a:r>
                        <a:rPr sz="1000" b="1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 Lead-acid batter</a:t>
                      </a:r>
                      <a:r>
                        <a:rPr sz="1000" b="1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764" algn="l" rtl="0" eaLnBrk="0">
                        <a:lnSpc>
                          <a:spcPts val="1313"/>
                        </a:lnSpc>
                        <a:spcBef>
                          <a:spcPts val="327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sensor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lead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acid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7954" indent="-3175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optional. If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 need it,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 contact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distribut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 for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purchasing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7320" algn="l" rtl="0" eaLnBrk="0">
                        <a:lnSpc>
                          <a:spcPct val="109000"/>
                        </a:lnSpc>
                        <a:spcBef>
                          <a:spcPts val="413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three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stages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lead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acid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               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charging.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ts val="1313"/>
                        </a:lnSpc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charging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discharge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related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parameters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8589" algn="l" rtl="0" eaLnBrk="0">
                        <a:lnSpc>
                          <a:spcPts val="1273"/>
                        </a:lnSpc>
                        <a:spcBef>
                          <a:spcPts val="13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"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Setting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-&gt;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Common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Page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3"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Modify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779" indent="3175" algn="l" rtl="0" eaLnBrk="0">
                        <a:lnSpc>
                          <a:spcPct val="11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"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Page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3"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settings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(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this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page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will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appear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only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when          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set to lea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d-acid battery).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90" name="textbox 1890"/>
          <p:cNvSpPr/>
          <p:nvPr/>
        </p:nvSpPr>
        <p:spPr>
          <a:xfrm>
            <a:off x="778571" y="1120318"/>
            <a:ext cx="6075045" cy="1963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3.5.2  Battery communicati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on cable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connection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algn="l" rtl="0" eaLnBrk="0">
              <a:lnSpc>
                <a:spcPct val="124000"/>
              </a:lnSpc>
              <a:spcBef>
                <a:spcPts val="1358"/>
              </a:spcBef>
              <a:tabLst/>
            </a:pP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 correct battery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communication cable must be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 to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 the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when users choose lithium-ion battery type.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Please select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‘Lead-acid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‘ type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if th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lithium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 can not comm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unicate with inverter. The battery communication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port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RJ45 socket</a:t>
            </a:r>
            <a:r>
              <a:rPr sz="1000" kern="0" spc="-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Pin for the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RJ45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plug of the communication cable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below.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Make the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ts val="1327"/>
              </a:lnSpc>
              <a:spcBef>
                <a:spcPts val="173"/>
              </a:spcBef>
              <a:tabLst/>
            </a:pP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 cable according to the below inverter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Pin and 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correct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pinout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ts val="1327"/>
              </a:lnSpc>
              <a:spcBef>
                <a:spcPts val="203"/>
              </a:spcBef>
              <a:tabLst/>
            </a:pP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 port on battery. The inverter supports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RS485 co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mmunication.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8575" indent="6985" algn="l" rtl="0" eaLnBrk="0">
              <a:lnSpc>
                <a:spcPct val="118000"/>
              </a:lnSpc>
              <a:spcBef>
                <a:spcPts val="2"/>
              </a:spcBef>
              <a:tabLst/>
            </a:pP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If using a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Lux</a:t>
            </a:r>
            <a:r>
              <a:rPr sz="1000" kern="0" spc="-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 battery, select lithium type for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option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6: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Lux</a:t>
            </a:r>
            <a:r>
              <a:rPr sz="1000" kern="0" spc="-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power;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Hina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select lithium type optio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1: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Hina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1892" name="picture 18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44372" y="6061037"/>
            <a:ext cx="2482303" cy="1654873"/>
          </a:xfrm>
          <a:prstGeom prst="rect">
            <a:avLst/>
          </a:prstGeom>
        </p:spPr>
      </p:pic>
      <p:pic>
        <p:nvPicPr>
          <p:cNvPr id="1894" name="picture 18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44372" y="8119364"/>
            <a:ext cx="2451018" cy="1634007"/>
          </a:xfrm>
          <a:prstGeom prst="rect">
            <a:avLst/>
          </a:prstGeom>
        </p:spPr>
      </p:pic>
      <p:graphicFrame>
        <p:nvGraphicFramePr>
          <p:cNvPr id="1896" name="table 1896"/>
          <p:cNvGraphicFramePr>
            <a:graphicFrameLocks noGrp="1"/>
          </p:cNvGraphicFramePr>
          <p:nvPr/>
        </p:nvGraphicFramePr>
        <p:xfrm>
          <a:off x="5188381" y="4132212"/>
          <a:ext cx="301625" cy="312420"/>
        </p:xfrm>
        <a:graphic>
          <a:graphicData uri="http://schemas.openxmlformats.org/drawingml/2006/table">
            <a:tbl>
              <a:tblPr/>
              <a:tblGrid>
                <a:gridCol w="301625"/>
              </a:tblGrid>
              <a:tr h="30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98" name="table 1898"/>
          <p:cNvGraphicFramePr>
            <a:graphicFrameLocks noGrp="1"/>
          </p:cNvGraphicFramePr>
          <p:nvPr/>
        </p:nvGraphicFramePr>
        <p:xfrm>
          <a:off x="5168423" y="3687984"/>
          <a:ext cx="941704" cy="775970"/>
        </p:xfrm>
        <a:graphic>
          <a:graphicData uri="http://schemas.openxmlformats.org/drawingml/2006/table">
            <a:tbl>
              <a:tblPr/>
              <a:tblGrid>
                <a:gridCol w="318134"/>
                <a:gridCol w="301625"/>
                <a:gridCol w="321944"/>
              </a:tblGrid>
              <a:tr h="44576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9018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194" algn="l" rtl="0" eaLnBrk="0">
                        <a:lnSpc>
                          <a:spcPct val="75000"/>
                        </a:lnSpc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CT/Meter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1194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5640" algn="l" rtl="0" eaLnBrk="0">
                        <a:lnSpc>
                          <a:spcPts val="145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ts val="1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00" name="rect 1900"/>
          <p:cNvSpPr/>
          <p:nvPr/>
        </p:nvSpPr>
        <p:spPr>
          <a:xfrm>
            <a:off x="6107836" y="4443199"/>
            <a:ext cx="2641" cy="21056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02" name="path 1902"/>
          <p:cNvSpPr/>
          <p:nvPr/>
        </p:nvSpPr>
        <p:spPr>
          <a:xfrm>
            <a:off x="6107834" y="4351099"/>
            <a:ext cx="94741" cy="94741"/>
          </a:xfrm>
          <a:custGeom>
            <a:avLst/>
            <a:gdLst/>
            <a:ahLst/>
            <a:cxnLst/>
            <a:rect l="0" t="0" r="0" b="0"/>
            <a:pathLst>
              <a:path w="149" h="149">
                <a:moveTo>
                  <a:pt x="147" y="2"/>
                </a:moveTo>
                <a:cubicBezTo>
                  <a:pt x="108" y="2"/>
                  <a:pt x="71" y="17"/>
                  <a:pt x="44" y="44"/>
                </a:cubicBezTo>
                <a:cubicBezTo>
                  <a:pt x="17" y="71"/>
                  <a:pt x="2" y="108"/>
                  <a:pt x="2" y="147"/>
                </a:cubicBez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04" name="table 1904"/>
          <p:cNvGraphicFramePr>
            <a:graphicFrameLocks noGrp="1"/>
          </p:cNvGraphicFramePr>
          <p:nvPr/>
        </p:nvGraphicFramePr>
        <p:xfrm>
          <a:off x="4271848" y="3491635"/>
          <a:ext cx="2386329" cy="1583054"/>
        </p:xfrm>
        <a:graphic>
          <a:graphicData uri="http://schemas.openxmlformats.org/drawingml/2006/table">
            <a:tbl>
              <a:tblPr/>
              <a:tblGrid>
                <a:gridCol w="2386329"/>
              </a:tblGrid>
              <a:tr h="1579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7504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Wireless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2570" algn="l" rtl="0" eaLnBrk="0">
                        <a:lnSpc>
                          <a:spcPct val="89000"/>
                        </a:lnSpc>
                        <a:spcBef>
                          <a:spcPts val="16"/>
                        </a:spcBef>
                        <a:tabLst/>
                      </a:pPr>
                      <a:r>
                        <a:rPr sz="5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Communication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91664" algn="l" rtl="0" eaLnBrk="0">
                        <a:lnSpc>
                          <a:spcPts val="363"/>
                        </a:lnSpc>
                        <a:spcBef>
                          <a:spcPts val="94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  NC</a:t>
                      </a: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38250" algn="l" rtl="0" eaLnBrk="0">
                        <a:lnSpc>
                          <a:spcPct val="80000"/>
                        </a:lnSpc>
                        <a:spcBef>
                          <a:spcPts val="319"/>
                        </a:spcBef>
                        <a:tabLst/>
                      </a:pPr>
                      <a:r>
                        <a:rPr sz="600" u="dbl" kern="0" spc="4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600" kern="0" spc="2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4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PARALLELCAN</a:t>
                      </a: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ct val="69000"/>
                        </a:lnSpc>
                        <a:spcBef>
                          <a:spcPts val="78"/>
                        </a:spcBef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P1-485B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ct val="9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P2-485A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ct val="9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P4-</a:t>
                      </a: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CANH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ts val="691"/>
                        </a:lnSpc>
                        <a:tabLst/>
                      </a:pPr>
                      <a:r>
                        <a:rPr sz="5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P5-</a:t>
                      </a: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CANL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06" name="path 1906"/>
          <p:cNvSpPr/>
          <p:nvPr/>
        </p:nvSpPr>
        <p:spPr>
          <a:xfrm>
            <a:off x="6031174" y="4475430"/>
            <a:ext cx="57899" cy="48691"/>
          </a:xfrm>
          <a:custGeom>
            <a:avLst/>
            <a:gdLst/>
            <a:ahLst/>
            <a:cxnLst/>
            <a:rect l="0" t="0" r="0" b="0"/>
            <a:pathLst>
              <a:path w="91" h="76">
                <a:moveTo>
                  <a:pt x="89" y="74"/>
                </a:moveTo>
                <a:lnTo>
                  <a:pt x="2" y="74"/>
                </a:lnTo>
                <a:moveTo>
                  <a:pt x="2" y="60"/>
                </a:moveTo>
                <a:lnTo>
                  <a:pt x="74" y="60"/>
                </a:lnTo>
                <a:moveTo>
                  <a:pt x="89" y="2"/>
                </a:moveTo>
                <a:lnTo>
                  <a:pt x="74" y="2"/>
                </a:lnTo>
                <a:moveTo>
                  <a:pt x="2" y="60"/>
                </a:moveTo>
                <a:lnTo>
                  <a:pt x="2" y="74"/>
                </a:lnTo>
                <a:moveTo>
                  <a:pt x="74" y="2"/>
                </a:moveTo>
                <a:lnTo>
                  <a:pt x="74" y="60"/>
                </a:lnTo>
                <a:moveTo>
                  <a:pt x="89" y="74"/>
                </a:moveTo>
                <a:lnTo>
                  <a:pt x="89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08" name="table 1908"/>
          <p:cNvGraphicFramePr>
            <a:graphicFrameLocks noGrp="1"/>
          </p:cNvGraphicFramePr>
          <p:nvPr/>
        </p:nvGraphicFramePr>
        <p:xfrm>
          <a:off x="866309" y="3491696"/>
          <a:ext cx="1905000" cy="1617980"/>
        </p:xfrm>
        <a:graphic>
          <a:graphicData uri="http://schemas.openxmlformats.org/drawingml/2006/table">
            <a:tbl>
              <a:tblPr/>
              <a:tblGrid>
                <a:gridCol w="494030"/>
                <a:gridCol w="1410969"/>
              </a:tblGrid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2560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Pin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4479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Description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480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r>
                        <a:rPr sz="7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485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82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544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</a:t>
                      </a:r>
                      <a:r>
                        <a:rPr sz="7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485 A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820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91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735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7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09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700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820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1454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82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10" name="picture 19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982547" y="3357983"/>
            <a:ext cx="1066921" cy="1801802"/>
          </a:xfrm>
          <a:prstGeom prst="rect">
            <a:avLst/>
          </a:prstGeom>
        </p:spPr>
      </p:pic>
      <p:sp>
        <p:nvSpPr>
          <p:cNvPr id="1912" name="textbox 1912"/>
          <p:cNvSpPr/>
          <p:nvPr/>
        </p:nvSpPr>
        <p:spPr>
          <a:xfrm>
            <a:off x="779433" y="5442172"/>
            <a:ext cx="5577840" cy="337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80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2000"/>
              </a:lnSpc>
              <a:tabLst/>
            </a:pP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After battery power cable and communication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cable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connection,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users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need to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enter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Advanced setting and choose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 type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and  brand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LCD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1914" name="textbox 1914"/>
          <p:cNvSpPr/>
          <p:nvPr/>
        </p:nvSpPr>
        <p:spPr>
          <a:xfrm>
            <a:off x="623368" y="51146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1916" name="picture 19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1248" y="524168"/>
            <a:ext cx="193116" cy="193116"/>
          </a:xfrm>
          <a:prstGeom prst="rect">
            <a:avLst/>
          </a:prstGeom>
        </p:spPr>
      </p:pic>
      <p:sp>
        <p:nvSpPr>
          <p:cNvPr id="1918" name="textbox 1918"/>
          <p:cNvSpPr/>
          <p:nvPr/>
        </p:nvSpPr>
        <p:spPr>
          <a:xfrm>
            <a:off x="3626294" y="5977038"/>
            <a:ext cx="895350" cy="255904"/>
          </a:xfrm>
          <a:prstGeom prst="rect">
            <a:avLst/>
          </a:prstGeom>
          <a:solidFill>
            <a:srgbClr val="0099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69240" algn="l" rtl="0" eaLnBrk="0">
              <a:lnSpc>
                <a:spcPct val="83000"/>
              </a:lnSpc>
              <a:tabLst>
                <a:tab pos="346709" algn="l"/>
              </a:tabLst>
            </a:pP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kern="0" spc="-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NOTICE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1920" name="path 1920"/>
          <p:cNvSpPr/>
          <p:nvPr/>
        </p:nvSpPr>
        <p:spPr>
          <a:xfrm>
            <a:off x="3752573" y="6039335"/>
            <a:ext cx="143484" cy="143484"/>
          </a:xfrm>
          <a:custGeom>
            <a:avLst/>
            <a:gdLst/>
            <a:ahLst/>
            <a:cxnLst/>
            <a:rect l="0" t="0" r="0" b="0"/>
            <a:pathLst>
              <a:path w="225" h="225">
                <a:moveTo>
                  <a:pt x="112" y="0"/>
                </a:moveTo>
                <a:cubicBezTo>
                  <a:pt x="175" y="0"/>
                  <a:pt x="225" y="50"/>
                  <a:pt x="225" y="112"/>
                </a:cubicBezTo>
                <a:cubicBezTo>
                  <a:pt x="225" y="175"/>
                  <a:pt x="175" y="225"/>
                  <a:pt x="112" y="225"/>
                </a:cubicBezTo>
                <a:cubicBezTo>
                  <a:pt x="50" y="225"/>
                  <a:pt x="0" y="175"/>
                  <a:pt x="0" y="112"/>
                </a:cubicBez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22" name="picture 19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1924" name="path 1924"/>
          <p:cNvSpPr/>
          <p:nvPr/>
        </p:nvSpPr>
        <p:spPr>
          <a:xfrm>
            <a:off x="5190527" y="4134354"/>
            <a:ext cx="2641" cy="308406"/>
          </a:xfrm>
          <a:custGeom>
            <a:avLst/>
            <a:gdLst/>
            <a:ahLst/>
            <a:cxnLst/>
            <a:rect l="0" t="0" r="0" b="0"/>
            <a:pathLst>
              <a:path w="4" h="485">
                <a:moveTo>
                  <a:pt x="2" y="2"/>
                </a:moveTo>
                <a:lnTo>
                  <a:pt x="2" y="483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6" name="path 1926"/>
          <p:cNvSpPr/>
          <p:nvPr/>
        </p:nvSpPr>
        <p:spPr>
          <a:xfrm>
            <a:off x="5190526" y="4152772"/>
            <a:ext cx="295516" cy="2641"/>
          </a:xfrm>
          <a:custGeom>
            <a:avLst/>
            <a:gdLst/>
            <a:ahLst/>
            <a:cxnLst/>
            <a:rect l="0" t="0" r="0" b="0"/>
            <a:pathLst>
              <a:path w="465" h="4">
                <a:moveTo>
                  <a:pt x="463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28" name="rect 1928"/>
          <p:cNvSpPr/>
          <p:nvPr/>
        </p:nvSpPr>
        <p:spPr>
          <a:xfrm>
            <a:off x="5188851" y="4133278"/>
            <a:ext cx="300088" cy="309829"/>
          </a:xfrm>
          <a:prstGeom prst="rect">
            <a:avLst/>
          </a:prstGeom>
          <a:solidFill>
            <a:srgbClr val="5DA17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0" name="path 1930"/>
          <p:cNvSpPr/>
          <p:nvPr/>
        </p:nvSpPr>
        <p:spPr>
          <a:xfrm>
            <a:off x="5186842" y="3782477"/>
            <a:ext cx="297361" cy="308411"/>
          </a:xfrm>
          <a:custGeom>
            <a:avLst/>
            <a:gdLst/>
            <a:ahLst/>
            <a:cxnLst/>
            <a:rect l="0" t="0" r="0" b="0"/>
            <a:pathLst>
              <a:path w="468" h="485">
                <a:moveTo>
                  <a:pt x="2" y="2"/>
                </a:moveTo>
                <a:lnTo>
                  <a:pt x="2" y="483"/>
                </a:lnTo>
                <a:moveTo>
                  <a:pt x="39" y="270"/>
                </a:moveTo>
                <a:lnTo>
                  <a:pt x="39" y="186"/>
                </a:lnTo>
                <a:moveTo>
                  <a:pt x="54" y="337"/>
                </a:moveTo>
                <a:lnTo>
                  <a:pt x="54" y="132"/>
                </a:lnTo>
                <a:moveTo>
                  <a:pt x="57" y="411"/>
                </a:moveTo>
                <a:lnTo>
                  <a:pt x="57" y="337"/>
                </a:lnTo>
                <a:moveTo>
                  <a:pt x="60" y="337"/>
                </a:moveTo>
                <a:lnTo>
                  <a:pt x="60" y="400"/>
                </a:lnTo>
                <a:moveTo>
                  <a:pt x="78" y="337"/>
                </a:moveTo>
                <a:lnTo>
                  <a:pt x="78" y="235"/>
                </a:lnTo>
                <a:moveTo>
                  <a:pt x="96" y="235"/>
                </a:moveTo>
                <a:lnTo>
                  <a:pt x="96" y="337"/>
                </a:lnTo>
                <a:moveTo>
                  <a:pt x="102" y="171"/>
                </a:moveTo>
                <a:lnTo>
                  <a:pt x="102" y="132"/>
                </a:lnTo>
                <a:moveTo>
                  <a:pt x="104" y="380"/>
                </a:moveTo>
                <a:lnTo>
                  <a:pt x="104" y="337"/>
                </a:lnTo>
                <a:moveTo>
                  <a:pt x="107" y="337"/>
                </a:moveTo>
                <a:lnTo>
                  <a:pt x="107" y="235"/>
                </a:lnTo>
                <a:moveTo>
                  <a:pt x="125" y="380"/>
                </a:moveTo>
                <a:lnTo>
                  <a:pt x="125" y="235"/>
                </a:lnTo>
                <a:moveTo>
                  <a:pt x="136" y="380"/>
                </a:moveTo>
                <a:lnTo>
                  <a:pt x="136" y="235"/>
                </a:lnTo>
                <a:moveTo>
                  <a:pt x="140" y="132"/>
                </a:moveTo>
                <a:lnTo>
                  <a:pt x="140" y="89"/>
                </a:lnTo>
                <a:moveTo>
                  <a:pt x="154" y="380"/>
                </a:moveTo>
                <a:lnTo>
                  <a:pt x="154" y="235"/>
                </a:lnTo>
                <a:moveTo>
                  <a:pt x="165" y="380"/>
                </a:moveTo>
                <a:lnTo>
                  <a:pt x="165" y="235"/>
                </a:lnTo>
                <a:moveTo>
                  <a:pt x="173" y="89"/>
                </a:moveTo>
                <a:lnTo>
                  <a:pt x="173" y="60"/>
                </a:lnTo>
                <a:moveTo>
                  <a:pt x="183" y="380"/>
                </a:moveTo>
                <a:lnTo>
                  <a:pt x="183" y="235"/>
                </a:lnTo>
                <a:moveTo>
                  <a:pt x="194" y="380"/>
                </a:moveTo>
                <a:lnTo>
                  <a:pt x="194" y="235"/>
                </a:lnTo>
                <a:moveTo>
                  <a:pt x="203" y="400"/>
                </a:moveTo>
                <a:lnTo>
                  <a:pt x="203" y="411"/>
                </a:lnTo>
                <a:moveTo>
                  <a:pt x="212" y="380"/>
                </a:moveTo>
                <a:lnTo>
                  <a:pt x="212" y="235"/>
                </a:lnTo>
                <a:moveTo>
                  <a:pt x="223" y="380"/>
                </a:moveTo>
                <a:lnTo>
                  <a:pt x="223" y="235"/>
                </a:lnTo>
                <a:moveTo>
                  <a:pt x="241" y="380"/>
                </a:moveTo>
                <a:lnTo>
                  <a:pt x="241" y="235"/>
                </a:lnTo>
                <a:moveTo>
                  <a:pt x="252" y="380"/>
                </a:moveTo>
                <a:lnTo>
                  <a:pt x="252" y="235"/>
                </a:lnTo>
                <a:moveTo>
                  <a:pt x="261" y="411"/>
                </a:moveTo>
                <a:lnTo>
                  <a:pt x="261" y="400"/>
                </a:lnTo>
                <a:moveTo>
                  <a:pt x="270" y="380"/>
                </a:moveTo>
                <a:lnTo>
                  <a:pt x="270" y="235"/>
                </a:lnTo>
                <a:moveTo>
                  <a:pt x="282" y="380"/>
                </a:moveTo>
                <a:lnTo>
                  <a:pt x="282" y="235"/>
                </a:lnTo>
                <a:moveTo>
                  <a:pt x="292" y="60"/>
                </a:moveTo>
                <a:lnTo>
                  <a:pt x="292" y="89"/>
                </a:lnTo>
                <a:moveTo>
                  <a:pt x="299" y="380"/>
                </a:moveTo>
                <a:lnTo>
                  <a:pt x="299" y="235"/>
                </a:lnTo>
                <a:moveTo>
                  <a:pt x="311" y="380"/>
                </a:moveTo>
                <a:lnTo>
                  <a:pt x="311" y="235"/>
                </a:lnTo>
                <a:moveTo>
                  <a:pt x="324" y="89"/>
                </a:moveTo>
                <a:lnTo>
                  <a:pt x="324" y="132"/>
                </a:lnTo>
                <a:moveTo>
                  <a:pt x="328" y="380"/>
                </a:moveTo>
                <a:lnTo>
                  <a:pt x="328" y="235"/>
                </a:lnTo>
                <a:moveTo>
                  <a:pt x="340" y="380"/>
                </a:moveTo>
                <a:lnTo>
                  <a:pt x="340" y="235"/>
                </a:lnTo>
                <a:moveTo>
                  <a:pt x="357" y="235"/>
                </a:moveTo>
                <a:lnTo>
                  <a:pt x="357" y="337"/>
                </a:lnTo>
                <a:moveTo>
                  <a:pt x="361" y="337"/>
                </a:moveTo>
                <a:lnTo>
                  <a:pt x="361" y="380"/>
                </a:lnTo>
                <a:moveTo>
                  <a:pt x="363" y="132"/>
                </a:moveTo>
                <a:lnTo>
                  <a:pt x="363" y="171"/>
                </a:lnTo>
                <a:moveTo>
                  <a:pt x="369" y="337"/>
                </a:moveTo>
                <a:lnTo>
                  <a:pt x="369" y="235"/>
                </a:lnTo>
                <a:moveTo>
                  <a:pt x="386" y="235"/>
                </a:moveTo>
                <a:lnTo>
                  <a:pt x="386" y="337"/>
                </a:lnTo>
                <a:moveTo>
                  <a:pt x="405" y="400"/>
                </a:moveTo>
                <a:lnTo>
                  <a:pt x="405" y="337"/>
                </a:lnTo>
                <a:moveTo>
                  <a:pt x="408" y="337"/>
                </a:moveTo>
                <a:lnTo>
                  <a:pt x="408" y="411"/>
                </a:lnTo>
                <a:moveTo>
                  <a:pt x="411" y="337"/>
                </a:moveTo>
                <a:lnTo>
                  <a:pt x="411" y="132"/>
                </a:lnTo>
                <a:moveTo>
                  <a:pt x="425" y="186"/>
                </a:moveTo>
                <a:lnTo>
                  <a:pt x="425" y="270"/>
                </a:lnTo>
                <a:moveTo>
                  <a:pt x="463" y="411"/>
                </a:moveTo>
                <a:lnTo>
                  <a:pt x="463" y="31"/>
                </a:lnTo>
                <a:moveTo>
                  <a:pt x="466" y="483"/>
                </a:moveTo>
                <a:lnTo>
                  <a:pt x="466" y="2"/>
                </a:lnTo>
                <a:moveTo>
                  <a:pt x="93" y="229"/>
                </a:moveTo>
                <a:lnTo>
                  <a:pt x="93" y="229"/>
                </a:lnTo>
                <a:moveTo>
                  <a:pt x="122" y="229"/>
                </a:moveTo>
                <a:lnTo>
                  <a:pt x="122" y="229"/>
                </a:lnTo>
                <a:moveTo>
                  <a:pt x="151" y="229"/>
                </a:moveTo>
                <a:lnTo>
                  <a:pt x="151" y="229"/>
                </a:lnTo>
                <a:moveTo>
                  <a:pt x="180" y="229"/>
                </a:moveTo>
                <a:lnTo>
                  <a:pt x="180" y="229"/>
                </a:lnTo>
                <a:moveTo>
                  <a:pt x="209" y="229"/>
                </a:moveTo>
                <a:lnTo>
                  <a:pt x="209" y="229"/>
                </a:lnTo>
                <a:moveTo>
                  <a:pt x="238" y="229"/>
                </a:moveTo>
                <a:lnTo>
                  <a:pt x="238" y="229"/>
                </a:lnTo>
                <a:moveTo>
                  <a:pt x="267" y="229"/>
                </a:moveTo>
                <a:lnTo>
                  <a:pt x="267" y="229"/>
                </a:lnTo>
                <a:moveTo>
                  <a:pt x="296" y="229"/>
                </a:moveTo>
                <a:lnTo>
                  <a:pt x="296" y="229"/>
                </a:lnTo>
                <a:moveTo>
                  <a:pt x="325" y="229"/>
                </a:moveTo>
                <a:lnTo>
                  <a:pt x="325" y="229"/>
                </a:lnTo>
                <a:moveTo>
                  <a:pt x="354" y="229"/>
                </a:moveTo>
                <a:lnTo>
                  <a:pt x="354" y="229"/>
                </a:lnTo>
                <a:moveTo>
                  <a:pt x="383" y="229"/>
                </a:moveTo>
                <a:lnTo>
                  <a:pt x="383" y="229"/>
                </a:lnTo>
                <a:moveTo>
                  <a:pt x="2" y="483"/>
                </a:moveTo>
                <a:lnTo>
                  <a:pt x="466" y="483"/>
                </a:lnTo>
                <a:moveTo>
                  <a:pt x="261" y="411"/>
                </a:moveTo>
                <a:lnTo>
                  <a:pt x="203" y="411"/>
                </a:lnTo>
                <a:moveTo>
                  <a:pt x="2" y="411"/>
                </a:moveTo>
                <a:lnTo>
                  <a:pt x="57" y="411"/>
                </a:lnTo>
                <a:moveTo>
                  <a:pt x="408" y="411"/>
                </a:moveTo>
                <a:lnTo>
                  <a:pt x="463" y="411"/>
                </a:lnTo>
                <a:moveTo>
                  <a:pt x="57" y="400"/>
                </a:moveTo>
                <a:lnTo>
                  <a:pt x="408" y="400"/>
                </a:lnTo>
                <a:moveTo>
                  <a:pt x="361" y="380"/>
                </a:moveTo>
                <a:lnTo>
                  <a:pt x="104" y="380"/>
                </a:lnTo>
                <a:moveTo>
                  <a:pt x="361" y="351"/>
                </a:moveTo>
                <a:lnTo>
                  <a:pt x="340" y="351"/>
                </a:lnTo>
                <a:moveTo>
                  <a:pt x="328" y="351"/>
                </a:moveTo>
                <a:lnTo>
                  <a:pt x="311" y="351"/>
                </a:lnTo>
                <a:moveTo>
                  <a:pt x="299" y="351"/>
                </a:moveTo>
                <a:lnTo>
                  <a:pt x="282" y="351"/>
                </a:lnTo>
                <a:moveTo>
                  <a:pt x="270" y="351"/>
                </a:moveTo>
                <a:lnTo>
                  <a:pt x="253" y="351"/>
                </a:lnTo>
                <a:moveTo>
                  <a:pt x="241" y="351"/>
                </a:moveTo>
                <a:lnTo>
                  <a:pt x="223" y="351"/>
                </a:lnTo>
                <a:moveTo>
                  <a:pt x="212" y="351"/>
                </a:moveTo>
                <a:lnTo>
                  <a:pt x="194" y="351"/>
                </a:lnTo>
                <a:moveTo>
                  <a:pt x="154" y="351"/>
                </a:moveTo>
                <a:lnTo>
                  <a:pt x="136" y="351"/>
                </a:lnTo>
                <a:moveTo>
                  <a:pt x="183" y="351"/>
                </a:moveTo>
                <a:lnTo>
                  <a:pt x="165" y="351"/>
                </a:lnTo>
                <a:moveTo>
                  <a:pt x="125" y="351"/>
                </a:moveTo>
                <a:lnTo>
                  <a:pt x="104" y="351"/>
                </a:lnTo>
                <a:moveTo>
                  <a:pt x="54" y="337"/>
                </a:moveTo>
                <a:lnTo>
                  <a:pt x="125" y="337"/>
                </a:lnTo>
                <a:moveTo>
                  <a:pt x="136" y="337"/>
                </a:moveTo>
                <a:lnTo>
                  <a:pt x="154" y="337"/>
                </a:lnTo>
                <a:moveTo>
                  <a:pt x="165" y="337"/>
                </a:moveTo>
                <a:lnTo>
                  <a:pt x="183" y="337"/>
                </a:lnTo>
                <a:moveTo>
                  <a:pt x="194" y="337"/>
                </a:moveTo>
                <a:lnTo>
                  <a:pt x="212" y="337"/>
                </a:lnTo>
                <a:moveTo>
                  <a:pt x="223" y="337"/>
                </a:moveTo>
                <a:lnTo>
                  <a:pt x="241" y="337"/>
                </a:lnTo>
                <a:moveTo>
                  <a:pt x="252" y="337"/>
                </a:moveTo>
                <a:lnTo>
                  <a:pt x="270" y="337"/>
                </a:lnTo>
                <a:moveTo>
                  <a:pt x="282" y="337"/>
                </a:moveTo>
                <a:lnTo>
                  <a:pt x="299" y="337"/>
                </a:lnTo>
                <a:moveTo>
                  <a:pt x="311" y="337"/>
                </a:moveTo>
                <a:lnTo>
                  <a:pt x="328" y="337"/>
                </a:lnTo>
                <a:moveTo>
                  <a:pt x="340" y="337"/>
                </a:moveTo>
                <a:lnTo>
                  <a:pt x="411" y="337"/>
                </a:lnTo>
                <a:moveTo>
                  <a:pt x="125" y="336"/>
                </a:moveTo>
                <a:lnTo>
                  <a:pt x="136" y="336"/>
                </a:lnTo>
                <a:moveTo>
                  <a:pt x="154" y="336"/>
                </a:moveTo>
                <a:lnTo>
                  <a:pt x="165" y="336"/>
                </a:lnTo>
                <a:moveTo>
                  <a:pt x="183" y="336"/>
                </a:moveTo>
                <a:lnTo>
                  <a:pt x="194" y="336"/>
                </a:lnTo>
                <a:moveTo>
                  <a:pt x="212" y="336"/>
                </a:moveTo>
                <a:lnTo>
                  <a:pt x="223" y="336"/>
                </a:lnTo>
                <a:moveTo>
                  <a:pt x="270" y="336"/>
                </a:moveTo>
                <a:lnTo>
                  <a:pt x="282" y="336"/>
                </a:lnTo>
                <a:moveTo>
                  <a:pt x="241" y="336"/>
                </a:moveTo>
                <a:lnTo>
                  <a:pt x="252" y="336"/>
                </a:lnTo>
                <a:moveTo>
                  <a:pt x="299" y="336"/>
                </a:moveTo>
                <a:lnTo>
                  <a:pt x="311" y="336"/>
                </a:lnTo>
                <a:moveTo>
                  <a:pt x="328" y="336"/>
                </a:moveTo>
                <a:lnTo>
                  <a:pt x="340" y="336"/>
                </a:lnTo>
                <a:moveTo>
                  <a:pt x="425" y="270"/>
                </a:moveTo>
                <a:lnTo>
                  <a:pt x="411" y="270"/>
                </a:lnTo>
                <a:moveTo>
                  <a:pt x="54" y="270"/>
                </a:moveTo>
                <a:lnTo>
                  <a:pt x="39" y="270"/>
                </a:lnTo>
                <a:moveTo>
                  <a:pt x="340" y="241"/>
                </a:moveTo>
                <a:lnTo>
                  <a:pt x="328" y="241"/>
                </a:lnTo>
                <a:moveTo>
                  <a:pt x="311" y="241"/>
                </a:moveTo>
                <a:lnTo>
                  <a:pt x="299" y="241"/>
                </a:lnTo>
                <a:moveTo>
                  <a:pt x="282" y="241"/>
                </a:moveTo>
                <a:lnTo>
                  <a:pt x="270" y="241"/>
                </a:lnTo>
                <a:moveTo>
                  <a:pt x="252" y="241"/>
                </a:moveTo>
                <a:lnTo>
                  <a:pt x="241" y="241"/>
                </a:lnTo>
                <a:moveTo>
                  <a:pt x="223" y="241"/>
                </a:moveTo>
                <a:lnTo>
                  <a:pt x="212" y="241"/>
                </a:lnTo>
                <a:moveTo>
                  <a:pt x="194" y="241"/>
                </a:moveTo>
                <a:lnTo>
                  <a:pt x="183" y="241"/>
                </a:lnTo>
                <a:moveTo>
                  <a:pt x="165" y="241"/>
                </a:moveTo>
                <a:lnTo>
                  <a:pt x="154" y="241"/>
                </a:lnTo>
                <a:moveTo>
                  <a:pt x="136" y="241"/>
                </a:moveTo>
                <a:lnTo>
                  <a:pt x="125" y="241"/>
                </a:lnTo>
                <a:moveTo>
                  <a:pt x="340" y="239"/>
                </a:moveTo>
                <a:lnTo>
                  <a:pt x="328" y="239"/>
                </a:lnTo>
                <a:moveTo>
                  <a:pt x="311" y="239"/>
                </a:moveTo>
                <a:lnTo>
                  <a:pt x="299" y="239"/>
                </a:lnTo>
                <a:moveTo>
                  <a:pt x="282" y="239"/>
                </a:moveTo>
                <a:lnTo>
                  <a:pt x="270" y="239"/>
                </a:lnTo>
                <a:moveTo>
                  <a:pt x="252" y="239"/>
                </a:moveTo>
                <a:lnTo>
                  <a:pt x="241" y="239"/>
                </a:lnTo>
                <a:moveTo>
                  <a:pt x="223" y="239"/>
                </a:moveTo>
                <a:lnTo>
                  <a:pt x="212" y="239"/>
                </a:lnTo>
                <a:moveTo>
                  <a:pt x="194" y="239"/>
                </a:moveTo>
                <a:lnTo>
                  <a:pt x="183" y="239"/>
                </a:lnTo>
                <a:moveTo>
                  <a:pt x="165" y="239"/>
                </a:moveTo>
                <a:lnTo>
                  <a:pt x="154" y="239"/>
                </a:lnTo>
                <a:moveTo>
                  <a:pt x="136" y="239"/>
                </a:moveTo>
                <a:lnTo>
                  <a:pt x="125" y="239"/>
                </a:lnTo>
                <a:moveTo>
                  <a:pt x="386" y="235"/>
                </a:moveTo>
                <a:lnTo>
                  <a:pt x="369" y="235"/>
                </a:lnTo>
                <a:moveTo>
                  <a:pt x="357" y="235"/>
                </a:moveTo>
                <a:lnTo>
                  <a:pt x="340" y="235"/>
                </a:lnTo>
                <a:moveTo>
                  <a:pt x="328" y="235"/>
                </a:moveTo>
                <a:lnTo>
                  <a:pt x="311" y="235"/>
                </a:lnTo>
                <a:moveTo>
                  <a:pt x="299" y="235"/>
                </a:moveTo>
                <a:lnTo>
                  <a:pt x="282" y="235"/>
                </a:lnTo>
                <a:moveTo>
                  <a:pt x="270" y="235"/>
                </a:moveTo>
                <a:lnTo>
                  <a:pt x="253" y="235"/>
                </a:lnTo>
                <a:moveTo>
                  <a:pt x="241" y="235"/>
                </a:moveTo>
                <a:lnTo>
                  <a:pt x="223" y="235"/>
                </a:lnTo>
                <a:moveTo>
                  <a:pt x="212" y="235"/>
                </a:moveTo>
                <a:lnTo>
                  <a:pt x="194" y="235"/>
                </a:lnTo>
                <a:moveTo>
                  <a:pt x="183" y="235"/>
                </a:moveTo>
                <a:lnTo>
                  <a:pt x="165" y="235"/>
                </a:lnTo>
                <a:moveTo>
                  <a:pt x="154" y="235"/>
                </a:moveTo>
                <a:lnTo>
                  <a:pt x="136" y="235"/>
                </a:lnTo>
                <a:moveTo>
                  <a:pt x="125" y="235"/>
                </a:moveTo>
                <a:lnTo>
                  <a:pt x="107" y="235"/>
                </a:lnTo>
                <a:moveTo>
                  <a:pt x="96" y="235"/>
                </a:moveTo>
                <a:lnTo>
                  <a:pt x="78" y="235"/>
                </a:lnTo>
                <a:moveTo>
                  <a:pt x="39" y="186"/>
                </a:moveTo>
                <a:lnTo>
                  <a:pt x="54" y="186"/>
                </a:lnTo>
                <a:moveTo>
                  <a:pt x="411" y="186"/>
                </a:moveTo>
                <a:lnTo>
                  <a:pt x="425" y="186"/>
                </a:lnTo>
                <a:moveTo>
                  <a:pt x="54" y="171"/>
                </a:moveTo>
                <a:lnTo>
                  <a:pt x="102" y="171"/>
                </a:lnTo>
                <a:moveTo>
                  <a:pt x="363" y="171"/>
                </a:moveTo>
                <a:lnTo>
                  <a:pt x="411" y="171"/>
                </a:lnTo>
                <a:moveTo>
                  <a:pt x="54" y="132"/>
                </a:moveTo>
                <a:lnTo>
                  <a:pt x="140" y="132"/>
                </a:lnTo>
                <a:moveTo>
                  <a:pt x="324" y="132"/>
                </a:moveTo>
                <a:lnTo>
                  <a:pt x="411" y="132"/>
                </a:lnTo>
                <a:moveTo>
                  <a:pt x="324" y="129"/>
                </a:moveTo>
                <a:lnTo>
                  <a:pt x="140" y="129"/>
                </a:lnTo>
                <a:moveTo>
                  <a:pt x="140" y="89"/>
                </a:moveTo>
                <a:lnTo>
                  <a:pt x="173" y="89"/>
                </a:lnTo>
                <a:moveTo>
                  <a:pt x="292" y="89"/>
                </a:moveTo>
                <a:lnTo>
                  <a:pt x="324" y="89"/>
                </a:lnTo>
                <a:moveTo>
                  <a:pt x="173" y="60"/>
                </a:moveTo>
                <a:lnTo>
                  <a:pt x="292" y="60"/>
                </a:lnTo>
                <a:moveTo>
                  <a:pt x="463" y="31"/>
                </a:moveTo>
                <a:lnTo>
                  <a:pt x="2" y="31"/>
                </a:lnTo>
                <a:moveTo>
                  <a:pt x="466" y="2"/>
                </a:moveTo>
                <a:lnTo>
                  <a:pt x="2" y="2"/>
                </a:lnTo>
                <a:moveTo>
                  <a:pt x="325" y="229"/>
                </a:moveTo>
                <a:cubicBezTo>
                  <a:pt x="323" y="226"/>
                  <a:pt x="319" y="226"/>
                  <a:pt x="316" y="227"/>
                </a:cubicBezTo>
                <a:cubicBezTo>
                  <a:pt x="313" y="228"/>
                  <a:pt x="311" y="232"/>
                  <a:pt x="311" y="235"/>
                </a:cubicBezTo>
                <a:moveTo>
                  <a:pt x="296" y="229"/>
                </a:moveTo>
                <a:cubicBezTo>
                  <a:pt x="294" y="226"/>
                  <a:pt x="290" y="226"/>
                  <a:pt x="287" y="227"/>
                </a:cubicBezTo>
                <a:cubicBezTo>
                  <a:pt x="284" y="228"/>
                  <a:pt x="282" y="232"/>
                  <a:pt x="282" y="235"/>
                </a:cubicBezTo>
                <a:moveTo>
                  <a:pt x="267" y="229"/>
                </a:moveTo>
                <a:cubicBezTo>
                  <a:pt x="265" y="226"/>
                  <a:pt x="261" y="226"/>
                  <a:pt x="258" y="227"/>
                </a:cubicBezTo>
                <a:cubicBezTo>
                  <a:pt x="255" y="228"/>
                  <a:pt x="253" y="232"/>
                  <a:pt x="253" y="235"/>
                </a:cubicBezTo>
                <a:moveTo>
                  <a:pt x="238" y="229"/>
                </a:moveTo>
                <a:cubicBezTo>
                  <a:pt x="236" y="226"/>
                  <a:pt x="232" y="226"/>
                  <a:pt x="229" y="227"/>
                </a:cubicBezTo>
                <a:cubicBezTo>
                  <a:pt x="226" y="228"/>
                  <a:pt x="223" y="232"/>
                  <a:pt x="223" y="235"/>
                </a:cubicBezTo>
                <a:moveTo>
                  <a:pt x="180" y="229"/>
                </a:moveTo>
                <a:cubicBezTo>
                  <a:pt x="178" y="226"/>
                  <a:pt x="174" y="226"/>
                  <a:pt x="171" y="227"/>
                </a:cubicBezTo>
                <a:cubicBezTo>
                  <a:pt x="168" y="228"/>
                  <a:pt x="165" y="232"/>
                  <a:pt x="165" y="235"/>
                </a:cubicBezTo>
                <a:moveTo>
                  <a:pt x="151" y="229"/>
                </a:moveTo>
                <a:cubicBezTo>
                  <a:pt x="149" y="226"/>
                  <a:pt x="145" y="226"/>
                  <a:pt x="142" y="227"/>
                </a:cubicBezTo>
                <a:cubicBezTo>
                  <a:pt x="139" y="228"/>
                  <a:pt x="136" y="232"/>
                  <a:pt x="136" y="235"/>
                </a:cubicBezTo>
                <a:moveTo>
                  <a:pt x="122" y="229"/>
                </a:moveTo>
                <a:cubicBezTo>
                  <a:pt x="120" y="226"/>
                  <a:pt x="116" y="226"/>
                  <a:pt x="113" y="227"/>
                </a:cubicBezTo>
                <a:cubicBezTo>
                  <a:pt x="110" y="228"/>
                  <a:pt x="107" y="232"/>
                  <a:pt x="107" y="235"/>
                </a:cubicBezTo>
                <a:moveTo>
                  <a:pt x="96" y="235"/>
                </a:moveTo>
                <a:cubicBezTo>
                  <a:pt x="96" y="233"/>
                  <a:pt x="95" y="231"/>
                  <a:pt x="93" y="229"/>
                </a:cubicBezTo>
                <a:moveTo>
                  <a:pt x="93" y="229"/>
                </a:moveTo>
                <a:cubicBezTo>
                  <a:pt x="91" y="226"/>
                  <a:pt x="87" y="226"/>
                  <a:pt x="84" y="227"/>
                </a:cubicBezTo>
                <a:cubicBezTo>
                  <a:pt x="81" y="228"/>
                  <a:pt x="78" y="232"/>
                  <a:pt x="78" y="235"/>
                </a:cubicBezTo>
                <a:moveTo>
                  <a:pt x="328" y="235"/>
                </a:moveTo>
                <a:cubicBezTo>
                  <a:pt x="328" y="233"/>
                  <a:pt x="327" y="231"/>
                  <a:pt x="325" y="229"/>
                </a:cubicBezTo>
                <a:moveTo>
                  <a:pt x="299" y="235"/>
                </a:moveTo>
                <a:cubicBezTo>
                  <a:pt x="299" y="233"/>
                  <a:pt x="298" y="231"/>
                  <a:pt x="296" y="229"/>
                </a:cubicBezTo>
                <a:moveTo>
                  <a:pt x="270" y="235"/>
                </a:moveTo>
                <a:cubicBezTo>
                  <a:pt x="270" y="233"/>
                  <a:pt x="269" y="231"/>
                  <a:pt x="267" y="229"/>
                </a:cubicBezTo>
                <a:moveTo>
                  <a:pt x="241" y="235"/>
                </a:moveTo>
                <a:cubicBezTo>
                  <a:pt x="241" y="233"/>
                  <a:pt x="240" y="231"/>
                  <a:pt x="238" y="229"/>
                </a:cubicBezTo>
                <a:moveTo>
                  <a:pt x="212" y="235"/>
                </a:moveTo>
                <a:cubicBezTo>
                  <a:pt x="212" y="233"/>
                  <a:pt x="211" y="231"/>
                  <a:pt x="209" y="229"/>
                </a:cubicBezTo>
                <a:moveTo>
                  <a:pt x="209" y="229"/>
                </a:moveTo>
                <a:cubicBezTo>
                  <a:pt x="207" y="226"/>
                  <a:pt x="203" y="226"/>
                  <a:pt x="200" y="227"/>
                </a:cubicBezTo>
                <a:cubicBezTo>
                  <a:pt x="197" y="228"/>
                  <a:pt x="194" y="232"/>
                  <a:pt x="194" y="235"/>
                </a:cubicBezTo>
                <a:moveTo>
                  <a:pt x="183" y="235"/>
                </a:moveTo>
                <a:cubicBezTo>
                  <a:pt x="183" y="233"/>
                  <a:pt x="182" y="231"/>
                  <a:pt x="180" y="229"/>
                </a:cubicBezTo>
                <a:moveTo>
                  <a:pt x="154" y="235"/>
                </a:moveTo>
                <a:cubicBezTo>
                  <a:pt x="154" y="233"/>
                  <a:pt x="153" y="231"/>
                  <a:pt x="151" y="229"/>
                </a:cubicBezTo>
                <a:moveTo>
                  <a:pt x="125" y="235"/>
                </a:moveTo>
                <a:cubicBezTo>
                  <a:pt x="125" y="233"/>
                  <a:pt x="124" y="231"/>
                  <a:pt x="122" y="229"/>
                </a:cubicBezTo>
                <a:moveTo>
                  <a:pt x="383" y="229"/>
                </a:moveTo>
                <a:cubicBezTo>
                  <a:pt x="381" y="226"/>
                  <a:pt x="377" y="226"/>
                  <a:pt x="374" y="227"/>
                </a:cubicBezTo>
                <a:cubicBezTo>
                  <a:pt x="371" y="228"/>
                  <a:pt x="369" y="232"/>
                  <a:pt x="369" y="235"/>
                </a:cubicBezTo>
                <a:moveTo>
                  <a:pt x="357" y="235"/>
                </a:moveTo>
                <a:cubicBezTo>
                  <a:pt x="357" y="233"/>
                  <a:pt x="356" y="231"/>
                  <a:pt x="354" y="229"/>
                </a:cubicBezTo>
                <a:moveTo>
                  <a:pt x="354" y="229"/>
                </a:moveTo>
                <a:cubicBezTo>
                  <a:pt x="352" y="226"/>
                  <a:pt x="348" y="226"/>
                  <a:pt x="345" y="227"/>
                </a:cubicBezTo>
                <a:cubicBezTo>
                  <a:pt x="342" y="228"/>
                  <a:pt x="340" y="232"/>
                  <a:pt x="340" y="235"/>
                </a:cubicBezTo>
                <a:moveTo>
                  <a:pt x="386" y="235"/>
                </a:moveTo>
                <a:cubicBezTo>
                  <a:pt x="386" y="233"/>
                  <a:pt x="385" y="231"/>
                  <a:pt x="383" y="229"/>
                </a:cubicBez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2" name="path 1932"/>
          <p:cNvSpPr/>
          <p:nvPr/>
        </p:nvSpPr>
        <p:spPr>
          <a:xfrm>
            <a:off x="4667403" y="4077062"/>
            <a:ext cx="212626" cy="382092"/>
          </a:xfrm>
          <a:custGeom>
            <a:avLst/>
            <a:gdLst/>
            <a:ahLst/>
            <a:cxnLst/>
            <a:rect l="0" t="0" r="0" b="0"/>
            <a:pathLst>
              <a:path w="334" h="601">
                <a:moveTo>
                  <a:pt x="2" y="512"/>
                </a:moveTo>
                <a:lnTo>
                  <a:pt x="2" y="89"/>
                </a:lnTo>
                <a:moveTo>
                  <a:pt x="88" y="146"/>
                </a:moveTo>
                <a:lnTo>
                  <a:pt x="88" y="426"/>
                </a:lnTo>
                <a:moveTo>
                  <a:pt x="119" y="196"/>
                </a:moveTo>
                <a:lnTo>
                  <a:pt x="119" y="370"/>
                </a:lnTo>
                <a:moveTo>
                  <a:pt x="222" y="428"/>
                </a:moveTo>
                <a:lnTo>
                  <a:pt x="222" y="138"/>
                </a:lnTo>
                <a:moveTo>
                  <a:pt x="255" y="484"/>
                </a:moveTo>
                <a:lnTo>
                  <a:pt x="255" y="88"/>
                </a:lnTo>
                <a:moveTo>
                  <a:pt x="332" y="2"/>
                </a:moveTo>
                <a:lnTo>
                  <a:pt x="332" y="599"/>
                </a:lnTo>
                <a:moveTo>
                  <a:pt x="2" y="89"/>
                </a:moveTo>
                <a:lnTo>
                  <a:pt x="89" y="2"/>
                </a:lnTo>
                <a:moveTo>
                  <a:pt x="146" y="88"/>
                </a:moveTo>
                <a:lnTo>
                  <a:pt x="88" y="146"/>
                </a:lnTo>
                <a:moveTo>
                  <a:pt x="119" y="196"/>
                </a:moveTo>
                <a:lnTo>
                  <a:pt x="178" y="138"/>
                </a:lnTo>
                <a:moveTo>
                  <a:pt x="89" y="599"/>
                </a:moveTo>
                <a:lnTo>
                  <a:pt x="2" y="512"/>
                </a:lnTo>
                <a:moveTo>
                  <a:pt x="88" y="426"/>
                </a:moveTo>
                <a:lnTo>
                  <a:pt x="146" y="484"/>
                </a:lnTo>
                <a:moveTo>
                  <a:pt x="178" y="428"/>
                </a:moveTo>
                <a:lnTo>
                  <a:pt x="119" y="370"/>
                </a:lnTo>
                <a:moveTo>
                  <a:pt x="332" y="599"/>
                </a:moveTo>
                <a:lnTo>
                  <a:pt x="89" y="599"/>
                </a:lnTo>
                <a:moveTo>
                  <a:pt x="146" y="484"/>
                </a:moveTo>
                <a:lnTo>
                  <a:pt x="255" y="484"/>
                </a:lnTo>
                <a:moveTo>
                  <a:pt x="178" y="428"/>
                </a:moveTo>
                <a:lnTo>
                  <a:pt x="222" y="428"/>
                </a:lnTo>
                <a:moveTo>
                  <a:pt x="222" y="138"/>
                </a:moveTo>
                <a:lnTo>
                  <a:pt x="178" y="138"/>
                </a:lnTo>
                <a:moveTo>
                  <a:pt x="255" y="88"/>
                </a:moveTo>
                <a:lnTo>
                  <a:pt x="146" y="88"/>
                </a:lnTo>
                <a:moveTo>
                  <a:pt x="89" y="2"/>
                </a:moveTo>
                <a:lnTo>
                  <a:pt x="33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4" name="path 1934"/>
          <p:cNvSpPr/>
          <p:nvPr/>
        </p:nvSpPr>
        <p:spPr>
          <a:xfrm>
            <a:off x="5195133" y="4170503"/>
            <a:ext cx="295519" cy="225524"/>
          </a:xfrm>
          <a:custGeom>
            <a:avLst/>
            <a:gdLst/>
            <a:ahLst/>
            <a:cxnLst/>
            <a:rect l="0" t="0" r="0" b="0"/>
            <a:pathLst>
              <a:path w="465" h="355">
                <a:moveTo>
                  <a:pt x="39" y="212"/>
                </a:moveTo>
                <a:lnTo>
                  <a:pt x="39" y="128"/>
                </a:lnTo>
                <a:moveTo>
                  <a:pt x="54" y="279"/>
                </a:moveTo>
                <a:lnTo>
                  <a:pt x="54" y="74"/>
                </a:lnTo>
                <a:moveTo>
                  <a:pt x="57" y="353"/>
                </a:moveTo>
                <a:lnTo>
                  <a:pt x="57" y="279"/>
                </a:lnTo>
                <a:moveTo>
                  <a:pt x="60" y="279"/>
                </a:moveTo>
                <a:lnTo>
                  <a:pt x="60" y="342"/>
                </a:lnTo>
                <a:moveTo>
                  <a:pt x="78" y="279"/>
                </a:moveTo>
                <a:lnTo>
                  <a:pt x="78" y="177"/>
                </a:lnTo>
                <a:moveTo>
                  <a:pt x="96" y="177"/>
                </a:moveTo>
                <a:lnTo>
                  <a:pt x="96" y="279"/>
                </a:lnTo>
                <a:moveTo>
                  <a:pt x="102" y="113"/>
                </a:moveTo>
                <a:lnTo>
                  <a:pt x="102" y="74"/>
                </a:lnTo>
                <a:moveTo>
                  <a:pt x="104" y="322"/>
                </a:moveTo>
                <a:lnTo>
                  <a:pt x="104" y="279"/>
                </a:lnTo>
                <a:moveTo>
                  <a:pt x="107" y="279"/>
                </a:moveTo>
                <a:lnTo>
                  <a:pt x="107" y="177"/>
                </a:lnTo>
                <a:moveTo>
                  <a:pt x="125" y="322"/>
                </a:moveTo>
                <a:lnTo>
                  <a:pt x="125" y="177"/>
                </a:lnTo>
                <a:moveTo>
                  <a:pt x="136" y="322"/>
                </a:moveTo>
                <a:lnTo>
                  <a:pt x="136" y="177"/>
                </a:lnTo>
                <a:moveTo>
                  <a:pt x="140" y="74"/>
                </a:moveTo>
                <a:lnTo>
                  <a:pt x="140" y="31"/>
                </a:lnTo>
                <a:moveTo>
                  <a:pt x="154" y="322"/>
                </a:moveTo>
                <a:lnTo>
                  <a:pt x="154" y="177"/>
                </a:lnTo>
                <a:moveTo>
                  <a:pt x="165" y="322"/>
                </a:moveTo>
                <a:lnTo>
                  <a:pt x="165" y="177"/>
                </a:lnTo>
                <a:moveTo>
                  <a:pt x="173" y="31"/>
                </a:moveTo>
                <a:lnTo>
                  <a:pt x="173" y="2"/>
                </a:lnTo>
                <a:moveTo>
                  <a:pt x="183" y="322"/>
                </a:moveTo>
                <a:lnTo>
                  <a:pt x="183" y="177"/>
                </a:lnTo>
                <a:moveTo>
                  <a:pt x="194" y="322"/>
                </a:moveTo>
                <a:lnTo>
                  <a:pt x="194" y="177"/>
                </a:lnTo>
                <a:moveTo>
                  <a:pt x="203" y="342"/>
                </a:moveTo>
                <a:lnTo>
                  <a:pt x="203" y="353"/>
                </a:lnTo>
                <a:moveTo>
                  <a:pt x="212" y="322"/>
                </a:moveTo>
                <a:lnTo>
                  <a:pt x="212" y="177"/>
                </a:lnTo>
                <a:moveTo>
                  <a:pt x="223" y="322"/>
                </a:moveTo>
                <a:lnTo>
                  <a:pt x="223" y="177"/>
                </a:lnTo>
                <a:moveTo>
                  <a:pt x="241" y="322"/>
                </a:moveTo>
                <a:lnTo>
                  <a:pt x="241" y="177"/>
                </a:lnTo>
                <a:moveTo>
                  <a:pt x="252" y="322"/>
                </a:moveTo>
                <a:lnTo>
                  <a:pt x="252" y="177"/>
                </a:lnTo>
                <a:moveTo>
                  <a:pt x="261" y="353"/>
                </a:moveTo>
                <a:lnTo>
                  <a:pt x="261" y="342"/>
                </a:lnTo>
                <a:moveTo>
                  <a:pt x="93" y="171"/>
                </a:moveTo>
                <a:lnTo>
                  <a:pt x="93" y="171"/>
                </a:lnTo>
                <a:moveTo>
                  <a:pt x="122" y="171"/>
                </a:moveTo>
                <a:lnTo>
                  <a:pt x="122" y="171"/>
                </a:lnTo>
                <a:moveTo>
                  <a:pt x="270" y="322"/>
                </a:moveTo>
                <a:lnTo>
                  <a:pt x="270" y="177"/>
                </a:lnTo>
                <a:moveTo>
                  <a:pt x="282" y="322"/>
                </a:moveTo>
                <a:lnTo>
                  <a:pt x="282" y="177"/>
                </a:lnTo>
                <a:moveTo>
                  <a:pt x="292" y="2"/>
                </a:moveTo>
                <a:lnTo>
                  <a:pt x="292" y="31"/>
                </a:lnTo>
                <a:moveTo>
                  <a:pt x="299" y="322"/>
                </a:moveTo>
                <a:lnTo>
                  <a:pt x="299" y="177"/>
                </a:lnTo>
                <a:moveTo>
                  <a:pt x="311" y="322"/>
                </a:moveTo>
                <a:lnTo>
                  <a:pt x="311" y="177"/>
                </a:lnTo>
                <a:moveTo>
                  <a:pt x="324" y="31"/>
                </a:moveTo>
                <a:lnTo>
                  <a:pt x="324" y="74"/>
                </a:lnTo>
                <a:moveTo>
                  <a:pt x="328" y="322"/>
                </a:moveTo>
                <a:lnTo>
                  <a:pt x="328" y="177"/>
                </a:lnTo>
                <a:moveTo>
                  <a:pt x="340" y="322"/>
                </a:moveTo>
                <a:lnTo>
                  <a:pt x="340" y="177"/>
                </a:lnTo>
                <a:moveTo>
                  <a:pt x="357" y="177"/>
                </a:moveTo>
                <a:lnTo>
                  <a:pt x="357" y="279"/>
                </a:lnTo>
                <a:moveTo>
                  <a:pt x="361" y="279"/>
                </a:moveTo>
                <a:lnTo>
                  <a:pt x="361" y="322"/>
                </a:lnTo>
                <a:moveTo>
                  <a:pt x="363" y="74"/>
                </a:moveTo>
                <a:lnTo>
                  <a:pt x="363" y="113"/>
                </a:lnTo>
                <a:moveTo>
                  <a:pt x="369" y="279"/>
                </a:moveTo>
                <a:lnTo>
                  <a:pt x="369" y="177"/>
                </a:lnTo>
                <a:moveTo>
                  <a:pt x="386" y="177"/>
                </a:moveTo>
                <a:lnTo>
                  <a:pt x="386" y="279"/>
                </a:lnTo>
                <a:moveTo>
                  <a:pt x="405" y="342"/>
                </a:moveTo>
                <a:lnTo>
                  <a:pt x="405" y="279"/>
                </a:lnTo>
                <a:moveTo>
                  <a:pt x="408" y="279"/>
                </a:moveTo>
                <a:lnTo>
                  <a:pt x="408" y="353"/>
                </a:lnTo>
                <a:moveTo>
                  <a:pt x="411" y="279"/>
                </a:moveTo>
                <a:lnTo>
                  <a:pt x="411" y="74"/>
                </a:lnTo>
                <a:moveTo>
                  <a:pt x="425" y="128"/>
                </a:moveTo>
                <a:lnTo>
                  <a:pt x="425" y="212"/>
                </a:lnTo>
                <a:moveTo>
                  <a:pt x="151" y="171"/>
                </a:moveTo>
                <a:lnTo>
                  <a:pt x="151" y="171"/>
                </a:lnTo>
                <a:moveTo>
                  <a:pt x="180" y="171"/>
                </a:moveTo>
                <a:lnTo>
                  <a:pt x="180" y="171"/>
                </a:lnTo>
                <a:moveTo>
                  <a:pt x="209" y="171"/>
                </a:moveTo>
                <a:lnTo>
                  <a:pt x="209" y="171"/>
                </a:lnTo>
                <a:moveTo>
                  <a:pt x="238" y="171"/>
                </a:moveTo>
                <a:lnTo>
                  <a:pt x="238" y="171"/>
                </a:lnTo>
                <a:moveTo>
                  <a:pt x="267" y="171"/>
                </a:moveTo>
                <a:lnTo>
                  <a:pt x="267" y="171"/>
                </a:lnTo>
                <a:moveTo>
                  <a:pt x="296" y="171"/>
                </a:moveTo>
                <a:lnTo>
                  <a:pt x="296" y="171"/>
                </a:lnTo>
                <a:moveTo>
                  <a:pt x="325" y="171"/>
                </a:moveTo>
                <a:lnTo>
                  <a:pt x="325" y="171"/>
                </a:lnTo>
                <a:moveTo>
                  <a:pt x="354" y="171"/>
                </a:moveTo>
                <a:lnTo>
                  <a:pt x="354" y="171"/>
                </a:lnTo>
                <a:moveTo>
                  <a:pt x="383" y="171"/>
                </a:moveTo>
                <a:lnTo>
                  <a:pt x="383" y="171"/>
                </a:lnTo>
                <a:moveTo>
                  <a:pt x="261" y="353"/>
                </a:moveTo>
                <a:lnTo>
                  <a:pt x="203" y="353"/>
                </a:lnTo>
                <a:moveTo>
                  <a:pt x="2" y="353"/>
                </a:moveTo>
                <a:lnTo>
                  <a:pt x="57" y="353"/>
                </a:lnTo>
                <a:moveTo>
                  <a:pt x="408" y="353"/>
                </a:moveTo>
                <a:lnTo>
                  <a:pt x="463" y="353"/>
                </a:lnTo>
                <a:moveTo>
                  <a:pt x="57" y="342"/>
                </a:moveTo>
                <a:lnTo>
                  <a:pt x="408" y="342"/>
                </a:lnTo>
                <a:moveTo>
                  <a:pt x="361" y="322"/>
                </a:moveTo>
                <a:lnTo>
                  <a:pt x="104" y="322"/>
                </a:lnTo>
                <a:moveTo>
                  <a:pt x="361" y="293"/>
                </a:moveTo>
                <a:lnTo>
                  <a:pt x="340" y="293"/>
                </a:lnTo>
                <a:moveTo>
                  <a:pt x="328" y="293"/>
                </a:moveTo>
                <a:lnTo>
                  <a:pt x="311" y="293"/>
                </a:lnTo>
                <a:moveTo>
                  <a:pt x="299" y="293"/>
                </a:moveTo>
                <a:lnTo>
                  <a:pt x="282" y="293"/>
                </a:lnTo>
                <a:moveTo>
                  <a:pt x="270" y="293"/>
                </a:moveTo>
                <a:lnTo>
                  <a:pt x="252" y="293"/>
                </a:lnTo>
                <a:moveTo>
                  <a:pt x="241" y="293"/>
                </a:moveTo>
                <a:lnTo>
                  <a:pt x="223" y="293"/>
                </a:lnTo>
                <a:moveTo>
                  <a:pt x="183" y="293"/>
                </a:moveTo>
                <a:lnTo>
                  <a:pt x="165" y="293"/>
                </a:lnTo>
                <a:moveTo>
                  <a:pt x="212" y="293"/>
                </a:moveTo>
                <a:lnTo>
                  <a:pt x="194" y="293"/>
                </a:lnTo>
                <a:moveTo>
                  <a:pt x="154" y="293"/>
                </a:moveTo>
                <a:lnTo>
                  <a:pt x="136" y="293"/>
                </a:lnTo>
                <a:moveTo>
                  <a:pt x="125" y="293"/>
                </a:moveTo>
                <a:lnTo>
                  <a:pt x="104" y="293"/>
                </a:lnTo>
                <a:moveTo>
                  <a:pt x="54" y="279"/>
                </a:moveTo>
                <a:lnTo>
                  <a:pt x="125" y="279"/>
                </a:lnTo>
                <a:moveTo>
                  <a:pt x="136" y="279"/>
                </a:moveTo>
                <a:lnTo>
                  <a:pt x="154" y="279"/>
                </a:lnTo>
                <a:moveTo>
                  <a:pt x="165" y="279"/>
                </a:moveTo>
                <a:lnTo>
                  <a:pt x="183" y="279"/>
                </a:lnTo>
                <a:moveTo>
                  <a:pt x="194" y="279"/>
                </a:moveTo>
                <a:lnTo>
                  <a:pt x="212" y="279"/>
                </a:lnTo>
                <a:moveTo>
                  <a:pt x="223" y="279"/>
                </a:moveTo>
                <a:lnTo>
                  <a:pt x="241" y="279"/>
                </a:lnTo>
                <a:moveTo>
                  <a:pt x="252" y="279"/>
                </a:moveTo>
                <a:lnTo>
                  <a:pt x="270" y="279"/>
                </a:lnTo>
                <a:moveTo>
                  <a:pt x="282" y="279"/>
                </a:moveTo>
                <a:lnTo>
                  <a:pt x="299" y="279"/>
                </a:lnTo>
                <a:moveTo>
                  <a:pt x="311" y="279"/>
                </a:moveTo>
                <a:lnTo>
                  <a:pt x="328" y="279"/>
                </a:lnTo>
                <a:moveTo>
                  <a:pt x="340" y="279"/>
                </a:moveTo>
                <a:lnTo>
                  <a:pt x="411" y="279"/>
                </a:lnTo>
                <a:moveTo>
                  <a:pt x="125" y="278"/>
                </a:moveTo>
                <a:lnTo>
                  <a:pt x="136" y="278"/>
                </a:lnTo>
                <a:moveTo>
                  <a:pt x="154" y="278"/>
                </a:moveTo>
                <a:lnTo>
                  <a:pt x="165" y="278"/>
                </a:lnTo>
                <a:moveTo>
                  <a:pt x="183" y="278"/>
                </a:moveTo>
                <a:lnTo>
                  <a:pt x="194" y="278"/>
                </a:lnTo>
                <a:moveTo>
                  <a:pt x="212" y="278"/>
                </a:moveTo>
                <a:lnTo>
                  <a:pt x="223" y="278"/>
                </a:lnTo>
                <a:moveTo>
                  <a:pt x="241" y="278"/>
                </a:moveTo>
                <a:lnTo>
                  <a:pt x="252" y="278"/>
                </a:lnTo>
                <a:moveTo>
                  <a:pt x="299" y="278"/>
                </a:moveTo>
                <a:lnTo>
                  <a:pt x="311" y="278"/>
                </a:lnTo>
                <a:moveTo>
                  <a:pt x="270" y="278"/>
                </a:moveTo>
                <a:lnTo>
                  <a:pt x="281" y="278"/>
                </a:lnTo>
                <a:moveTo>
                  <a:pt x="328" y="278"/>
                </a:moveTo>
                <a:lnTo>
                  <a:pt x="340" y="278"/>
                </a:lnTo>
                <a:moveTo>
                  <a:pt x="425" y="212"/>
                </a:moveTo>
                <a:lnTo>
                  <a:pt x="411" y="212"/>
                </a:lnTo>
                <a:moveTo>
                  <a:pt x="54" y="212"/>
                </a:moveTo>
                <a:lnTo>
                  <a:pt x="39" y="212"/>
                </a:lnTo>
                <a:moveTo>
                  <a:pt x="340" y="183"/>
                </a:moveTo>
                <a:lnTo>
                  <a:pt x="328" y="183"/>
                </a:lnTo>
                <a:moveTo>
                  <a:pt x="311" y="183"/>
                </a:moveTo>
                <a:lnTo>
                  <a:pt x="299" y="183"/>
                </a:lnTo>
                <a:moveTo>
                  <a:pt x="282" y="183"/>
                </a:moveTo>
                <a:lnTo>
                  <a:pt x="270" y="183"/>
                </a:lnTo>
                <a:moveTo>
                  <a:pt x="252" y="183"/>
                </a:moveTo>
                <a:lnTo>
                  <a:pt x="241" y="183"/>
                </a:lnTo>
                <a:moveTo>
                  <a:pt x="223" y="183"/>
                </a:moveTo>
                <a:lnTo>
                  <a:pt x="212" y="183"/>
                </a:lnTo>
                <a:moveTo>
                  <a:pt x="194" y="183"/>
                </a:moveTo>
                <a:lnTo>
                  <a:pt x="183" y="183"/>
                </a:lnTo>
                <a:moveTo>
                  <a:pt x="165" y="183"/>
                </a:moveTo>
                <a:lnTo>
                  <a:pt x="154" y="183"/>
                </a:lnTo>
                <a:moveTo>
                  <a:pt x="136" y="183"/>
                </a:moveTo>
                <a:lnTo>
                  <a:pt x="125" y="183"/>
                </a:lnTo>
                <a:moveTo>
                  <a:pt x="340" y="181"/>
                </a:moveTo>
                <a:lnTo>
                  <a:pt x="328" y="181"/>
                </a:lnTo>
                <a:moveTo>
                  <a:pt x="311" y="181"/>
                </a:moveTo>
                <a:lnTo>
                  <a:pt x="299" y="181"/>
                </a:lnTo>
                <a:moveTo>
                  <a:pt x="282" y="181"/>
                </a:moveTo>
                <a:lnTo>
                  <a:pt x="270" y="181"/>
                </a:lnTo>
                <a:moveTo>
                  <a:pt x="252" y="181"/>
                </a:moveTo>
                <a:lnTo>
                  <a:pt x="241" y="181"/>
                </a:lnTo>
                <a:moveTo>
                  <a:pt x="223" y="181"/>
                </a:moveTo>
                <a:lnTo>
                  <a:pt x="212" y="181"/>
                </a:lnTo>
                <a:moveTo>
                  <a:pt x="194" y="181"/>
                </a:moveTo>
                <a:lnTo>
                  <a:pt x="183" y="181"/>
                </a:lnTo>
                <a:moveTo>
                  <a:pt x="165" y="181"/>
                </a:moveTo>
                <a:lnTo>
                  <a:pt x="154" y="181"/>
                </a:lnTo>
                <a:moveTo>
                  <a:pt x="136" y="181"/>
                </a:moveTo>
                <a:lnTo>
                  <a:pt x="125" y="181"/>
                </a:lnTo>
                <a:moveTo>
                  <a:pt x="357" y="177"/>
                </a:moveTo>
                <a:lnTo>
                  <a:pt x="340" y="177"/>
                </a:lnTo>
                <a:moveTo>
                  <a:pt x="386" y="177"/>
                </a:moveTo>
                <a:lnTo>
                  <a:pt x="369" y="177"/>
                </a:lnTo>
                <a:moveTo>
                  <a:pt x="328" y="177"/>
                </a:moveTo>
                <a:lnTo>
                  <a:pt x="311" y="177"/>
                </a:lnTo>
                <a:moveTo>
                  <a:pt x="299" y="177"/>
                </a:moveTo>
                <a:lnTo>
                  <a:pt x="282" y="177"/>
                </a:lnTo>
                <a:moveTo>
                  <a:pt x="270" y="177"/>
                </a:moveTo>
                <a:lnTo>
                  <a:pt x="252" y="177"/>
                </a:lnTo>
                <a:moveTo>
                  <a:pt x="241" y="177"/>
                </a:moveTo>
                <a:lnTo>
                  <a:pt x="223" y="177"/>
                </a:lnTo>
                <a:moveTo>
                  <a:pt x="183" y="177"/>
                </a:moveTo>
                <a:lnTo>
                  <a:pt x="165" y="177"/>
                </a:lnTo>
                <a:moveTo>
                  <a:pt x="212" y="177"/>
                </a:moveTo>
                <a:lnTo>
                  <a:pt x="194" y="177"/>
                </a:lnTo>
                <a:moveTo>
                  <a:pt x="154" y="177"/>
                </a:moveTo>
                <a:lnTo>
                  <a:pt x="136" y="177"/>
                </a:lnTo>
                <a:moveTo>
                  <a:pt x="125" y="177"/>
                </a:moveTo>
                <a:lnTo>
                  <a:pt x="107" y="177"/>
                </a:lnTo>
                <a:moveTo>
                  <a:pt x="96" y="177"/>
                </a:moveTo>
                <a:lnTo>
                  <a:pt x="78" y="177"/>
                </a:lnTo>
                <a:moveTo>
                  <a:pt x="39" y="128"/>
                </a:moveTo>
                <a:lnTo>
                  <a:pt x="54" y="128"/>
                </a:lnTo>
                <a:moveTo>
                  <a:pt x="411" y="128"/>
                </a:moveTo>
                <a:lnTo>
                  <a:pt x="425" y="128"/>
                </a:lnTo>
                <a:moveTo>
                  <a:pt x="54" y="113"/>
                </a:moveTo>
                <a:lnTo>
                  <a:pt x="102" y="113"/>
                </a:lnTo>
                <a:moveTo>
                  <a:pt x="363" y="113"/>
                </a:moveTo>
                <a:lnTo>
                  <a:pt x="411" y="113"/>
                </a:lnTo>
                <a:moveTo>
                  <a:pt x="54" y="74"/>
                </a:moveTo>
                <a:lnTo>
                  <a:pt x="140" y="74"/>
                </a:lnTo>
                <a:moveTo>
                  <a:pt x="324" y="74"/>
                </a:moveTo>
                <a:lnTo>
                  <a:pt x="411" y="74"/>
                </a:lnTo>
                <a:moveTo>
                  <a:pt x="324" y="71"/>
                </a:moveTo>
                <a:lnTo>
                  <a:pt x="140" y="71"/>
                </a:lnTo>
                <a:moveTo>
                  <a:pt x="140" y="31"/>
                </a:moveTo>
                <a:lnTo>
                  <a:pt x="173" y="31"/>
                </a:lnTo>
                <a:moveTo>
                  <a:pt x="292" y="31"/>
                </a:moveTo>
                <a:lnTo>
                  <a:pt x="324" y="31"/>
                </a:lnTo>
                <a:moveTo>
                  <a:pt x="173" y="2"/>
                </a:moveTo>
                <a:lnTo>
                  <a:pt x="292" y="2"/>
                </a:lnTo>
                <a:moveTo>
                  <a:pt x="383" y="171"/>
                </a:moveTo>
                <a:cubicBezTo>
                  <a:pt x="381" y="168"/>
                  <a:pt x="377" y="168"/>
                  <a:pt x="374" y="169"/>
                </a:cubicBezTo>
                <a:cubicBezTo>
                  <a:pt x="371" y="170"/>
                  <a:pt x="369" y="174"/>
                  <a:pt x="369" y="177"/>
                </a:cubicBezTo>
                <a:moveTo>
                  <a:pt x="325" y="171"/>
                </a:moveTo>
                <a:cubicBezTo>
                  <a:pt x="323" y="168"/>
                  <a:pt x="319" y="168"/>
                  <a:pt x="316" y="169"/>
                </a:cubicBezTo>
                <a:cubicBezTo>
                  <a:pt x="313" y="170"/>
                  <a:pt x="311" y="174"/>
                  <a:pt x="311" y="177"/>
                </a:cubicBezTo>
                <a:moveTo>
                  <a:pt x="296" y="171"/>
                </a:moveTo>
                <a:cubicBezTo>
                  <a:pt x="294" y="168"/>
                  <a:pt x="290" y="168"/>
                  <a:pt x="287" y="169"/>
                </a:cubicBezTo>
                <a:cubicBezTo>
                  <a:pt x="284" y="170"/>
                  <a:pt x="282" y="174"/>
                  <a:pt x="282" y="177"/>
                </a:cubicBezTo>
                <a:moveTo>
                  <a:pt x="267" y="171"/>
                </a:moveTo>
                <a:cubicBezTo>
                  <a:pt x="265" y="168"/>
                  <a:pt x="261" y="168"/>
                  <a:pt x="258" y="169"/>
                </a:cubicBezTo>
                <a:cubicBezTo>
                  <a:pt x="255" y="170"/>
                  <a:pt x="252" y="174"/>
                  <a:pt x="252" y="177"/>
                </a:cubicBezTo>
                <a:moveTo>
                  <a:pt x="238" y="171"/>
                </a:moveTo>
                <a:cubicBezTo>
                  <a:pt x="236" y="168"/>
                  <a:pt x="232" y="168"/>
                  <a:pt x="229" y="169"/>
                </a:cubicBezTo>
                <a:cubicBezTo>
                  <a:pt x="226" y="170"/>
                  <a:pt x="223" y="174"/>
                  <a:pt x="223" y="177"/>
                </a:cubicBezTo>
                <a:moveTo>
                  <a:pt x="180" y="171"/>
                </a:moveTo>
                <a:cubicBezTo>
                  <a:pt x="178" y="168"/>
                  <a:pt x="174" y="168"/>
                  <a:pt x="171" y="169"/>
                </a:cubicBezTo>
                <a:cubicBezTo>
                  <a:pt x="168" y="170"/>
                  <a:pt x="165" y="174"/>
                  <a:pt x="165" y="177"/>
                </a:cubicBezTo>
                <a:moveTo>
                  <a:pt x="151" y="171"/>
                </a:moveTo>
                <a:cubicBezTo>
                  <a:pt x="149" y="168"/>
                  <a:pt x="145" y="168"/>
                  <a:pt x="142" y="169"/>
                </a:cubicBezTo>
                <a:cubicBezTo>
                  <a:pt x="139" y="170"/>
                  <a:pt x="136" y="174"/>
                  <a:pt x="136" y="177"/>
                </a:cubicBezTo>
                <a:moveTo>
                  <a:pt x="122" y="171"/>
                </a:moveTo>
                <a:cubicBezTo>
                  <a:pt x="120" y="168"/>
                  <a:pt x="116" y="168"/>
                  <a:pt x="113" y="169"/>
                </a:cubicBezTo>
                <a:cubicBezTo>
                  <a:pt x="110" y="170"/>
                  <a:pt x="107" y="174"/>
                  <a:pt x="107" y="177"/>
                </a:cubicBezTo>
                <a:moveTo>
                  <a:pt x="357" y="177"/>
                </a:moveTo>
                <a:cubicBezTo>
                  <a:pt x="357" y="175"/>
                  <a:pt x="356" y="173"/>
                  <a:pt x="354" y="171"/>
                </a:cubicBezTo>
                <a:moveTo>
                  <a:pt x="354" y="171"/>
                </a:moveTo>
                <a:cubicBezTo>
                  <a:pt x="352" y="168"/>
                  <a:pt x="348" y="168"/>
                  <a:pt x="345" y="169"/>
                </a:cubicBezTo>
                <a:cubicBezTo>
                  <a:pt x="342" y="170"/>
                  <a:pt x="340" y="174"/>
                  <a:pt x="340" y="177"/>
                </a:cubicBezTo>
                <a:moveTo>
                  <a:pt x="386" y="177"/>
                </a:moveTo>
                <a:cubicBezTo>
                  <a:pt x="386" y="175"/>
                  <a:pt x="385" y="173"/>
                  <a:pt x="383" y="171"/>
                </a:cubicBezTo>
                <a:moveTo>
                  <a:pt x="96" y="177"/>
                </a:moveTo>
                <a:cubicBezTo>
                  <a:pt x="96" y="175"/>
                  <a:pt x="95" y="173"/>
                  <a:pt x="93" y="171"/>
                </a:cubicBezTo>
                <a:moveTo>
                  <a:pt x="93" y="171"/>
                </a:moveTo>
                <a:cubicBezTo>
                  <a:pt x="91" y="168"/>
                  <a:pt x="87" y="168"/>
                  <a:pt x="84" y="169"/>
                </a:cubicBezTo>
                <a:cubicBezTo>
                  <a:pt x="81" y="170"/>
                  <a:pt x="78" y="174"/>
                  <a:pt x="78" y="177"/>
                </a:cubicBezTo>
                <a:moveTo>
                  <a:pt x="328" y="177"/>
                </a:moveTo>
                <a:cubicBezTo>
                  <a:pt x="328" y="175"/>
                  <a:pt x="327" y="173"/>
                  <a:pt x="325" y="171"/>
                </a:cubicBezTo>
                <a:moveTo>
                  <a:pt x="299" y="177"/>
                </a:moveTo>
                <a:cubicBezTo>
                  <a:pt x="299" y="175"/>
                  <a:pt x="298" y="173"/>
                  <a:pt x="296" y="171"/>
                </a:cubicBezTo>
                <a:moveTo>
                  <a:pt x="270" y="177"/>
                </a:moveTo>
                <a:cubicBezTo>
                  <a:pt x="270" y="175"/>
                  <a:pt x="269" y="173"/>
                  <a:pt x="267" y="171"/>
                </a:cubicBezTo>
                <a:moveTo>
                  <a:pt x="241" y="177"/>
                </a:moveTo>
                <a:cubicBezTo>
                  <a:pt x="241" y="175"/>
                  <a:pt x="240" y="173"/>
                  <a:pt x="238" y="171"/>
                </a:cubicBezTo>
                <a:moveTo>
                  <a:pt x="212" y="177"/>
                </a:moveTo>
                <a:cubicBezTo>
                  <a:pt x="212" y="175"/>
                  <a:pt x="211" y="173"/>
                  <a:pt x="209" y="171"/>
                </a:cubicBezTo>
                <a:moveTo>
                  <a:pt x="209" y="171"/>
                </a:moveTo>
                <a:cubicBezTo>
                  <a:pt x="207" y="168"/>
                  <a:pt x="203" y="168"/>
                  <a:pt x="200" y="169"/>
                </a:cubicBezTo>
                <a:cubicBezTo>
                  <a:pt x="197" y="170"/>
                  <a:pt x="194" y="174"/>
                  <a:pt x="194" y="177"/>
                </a:cubicBezTo>
                <a:moveTo>
                  <a:pt x="183" y="177"/>
                </a:moveTo>
                <a:cubicBezTo>
                  <a:pt x="183" y="175"/>
                  <a:pt x="182" y="173"/>
                  <a:pt x="180" y="171"/>
                </a:cubicBezTo>
                <a:moveTo>
                  <a:pt x="154" y="177"/>
                </a:moveTo>
                <a:cubicBezTo>
                  <a:pt x="154" y="175"/>
                  <a:pt x="153" y="173"/>
                  <a:pt x="151" y="171"/>
                </a:cubicBezTo>
                <a:moveTo>
                  <a:pt x="125" y="177"/>
                </a:moveTo>
                <a:cubicBezTo>
                  <a:pt x="125" y="175"/>
                  <a:pt x="124" y="173"/>
                  <a:pt x="122" y="171"/>
                </a:cubicBez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36" name="path 1936"/>
          <p:cNvSpPr/>
          <p:nvPr/>
        </p:nvSpPr>
        <p:spPr>
          <a:xfrm>
            <a:off x="5817943" y="3929338"/>
            <a:ext cx="2641" cy="11734"/>
          </a:xfrm>
          <a:custGeom>
            <a:avLst/>
            <a:gdLst/>
            <a:ahLst/>
            <a:cxnLst/>
            <a:rect l="0" t="0" r="0" b="0"/>
            <a:pathLst>
              <a:path w="4" h="18">
                <a:moveTo>
                  <a:pt x="2" y="2"/>
                </a:moveTo>
                <a:lnTo>
                  <a:pt x="2" y="16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38" name="table 1938"/>
          <p:cNvGraphicFramePr>
            <a:graphicFrameLocks noGrp="1"/>
          </p:cNvGraphicFramePr>
          <p:nvPr/>
        </p:nvGraphicFramePr>
        <p:xfrm>
          <a:off x="5801880" y="3929341"/>
          <a:ext cx="290195" cy="199390"/>
        </p:xfrm>
        <a:graphic>
          <a:graphicData uri="http://schemas.openxmlformats.org/drawingml/2006/table">
            <a:tbl>
              <a:tblPr/>
              <a:tblGrid>
                <a:gridCol w="125095"/>
                <a:gridCol w="25400"/>
                <a:gridCol w="139700"/>
              </a:tblGrid>
              <a:tr h="7683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954" algn="l" rtl="0" eaLnBrk="0">
                        <a:lnSpc>
                          <a:spcPts val="36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115" algn="l" rtl="0" eaLnBrk="0">
                        <a:lnSpc>
                          <a:spcPts val="263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2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2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554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54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15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15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0" name="path 1940"/>
          <p:cNvSpPr/>
          <p:nvPr/>
        </p:nvSpPr>
        <p:spPr>
          <a:xfrm>
            <a:off x="6216182" y="4059752"/>
            <a:ext cx="78492" cy="223689"/>
          </a:xfrm>
          <a:custGeom>
            <a:avLst/>
            <a:gdLst/>
            <a:ahLst/>
            <a:cxnLst/>
            <a:rect l="0" t="0" r="0" b="0"/>
            <a:pathLst>
              <a:path w="123" h="352">
                <a:moveTo>
                  <a:pt x="2" y="2"/>
                </a:moveTo>
                <a:lnTo>
                  <a:pt x="2" y="350"/>
                </a:lnTo>
                <a:moveTo>
                  <a:pt x="20" y="65"/>
                </a:moveTo>
                <a:lnTo>
                  <a:pt x="20" y="42"/>
                </a:lnTo>
                <a:moveTo>
                  <a:pt x="78" y="36"/>
                </a:moveTo>
                <a:lnTo>
                  <a:pt x="78" y="60"/>
                </a:lnTo>
                <a:moveTo>
                  <a:pt x="97" y="350"/>
                </a:moveTo>
                <a:lnTo>
                  <a:pt x="97" y="2"/>
                </a:lnTo>
                <a:moveTo>
                  <a:pt x="102" y="2"/>
                </a:moveTo>
                <a:lnTo>
                  <a:pt x="102" y="350"/>
                </a:lnTo>
                <a:moveTo>
                  <a:pt x="121" y="65"/>
                </a:moveTo>
                <a:lnTo>
                  <a:pt x="121" y="4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2" name="path 1942"/>
          <p:cNvSpPr/>
          <p:nvPr/>
        </p:nvSpPr>
        <p:spPr>
          <a:xfrm>
            <a:off x="6216182" y="4280795"/>
            <a:ext cx="191775" cy="2641"/>
          </a:xfrm>
          <a:custGeom>
            <a:avLst/>
            <a:gdLst/>
            <a:ahLst/>
            <a:cxnLst/>
            <a:rect l="0" t="0" r="0" b="0"/>
            <a:pathLst>
              <a:path w="302" h="4">
                <a:moveTo>
                  <a:pt x="2" y="2"/>
                </a:moveTo>
                <a:lnTo>
                  <a:pt x="97" y="2"/>
                </a:lnTo>
                <a:moveTo>
                  <a:pt x="102" y="2"/>
                </a:moveTo>
                <a:lnTo>
                  <a:pt x="198" y="2"/>
                </a:lnTo>
                <a:moveTo>
                  <a:pt x="204" y="2"/>
                </a:moveTo>
                <a:lnTo>
                  <a:pt x="299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4" name="path 1944"/>
          <p:cNvSpPr/>
          <p:nvPr/>
        </p:nvSpPr>
        <p:spPr>
          <a:xfrm>
            <a:off x="6228156" y="4081859"/>
            <a:ext cx="167835" cy="2641"/>
          </a:xfrm>
          <a:custGeom>
            <a:avLst/>
            <a:gdLst/>
            <a:ahLst/>
            <a:cxnLst/>
            <a:rect l="0" t="0" r="0" b="0"/>
            <a:pathLst>
              <a:path w="264" h="4">
                <a:moveTo>
                  <a:pt x="2" y="2"/>
                </a:moveTo>
                <a:lnTo>
                  <a:pt x="60" y="2"/>
                </a:lnTo>
                <a:moveTo>
                  <a:pt x="102" y="2"/>
                </a:moveTo>
                <a:lnTo>
                  <a:pt x="160" y="2"/>
                </a:lnTo>
                <a:moveTo>
                  <a:pt x="204" y="2"/>
                </a:moveTo>
                <a:lnTo>
                  <a:pt x="26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6" name="path 1946"/>
          <p:cNvSpPr/>
          <p:nvPr/>
        </p:nvSpPr>
        <p:spPr>
          <a:xfrm>
            <a:off x="6228151" y="4100278"/>
            <a:ext cx="167835" cy="2641"/>
          </a:xfrm>
          <a:custGeom>
            <a:avLst/>
            <a:gdLst/>
            <a:ahLst/>
            <a:cxnLst/>
            <a:rect l="0" t="0" r="0" b="0"/>
            <a:pathLst>
              <a:path w="264" h="4">
                <a:moveTo>
                  <a:pt x="262" y="2"/>
                </a:moveTo>
                <a:lnTo>
                  <a:pt x="204" y="2"/>
                </a:lnTo>
                <a:moveTo>
                  <a:pt x="160" y="2"/>
                </a:moveTo>
                <a:lnTo>
                  <a:pt x="102" y="2"/>
                </a:lnTo>
                <a:moveTo>
                  <a:pt x="60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8" name="path 1948"/>
          <p:cNvSpPr/>
          <p:nvPr/>
        </p:nvSpPr>
        <p:spPr>
          <a:xfrm>
            <a:off x="6228151" y="4081863"/>
            <a:ext cx="167840" cy="21054"/>
          </a:xfrm>
          <a:custGeom>
            <a:avLst/>
            <a:gdLst/>
            <a:ahLst/>
            <a:cxnLst/>
            <a:rect l="0" t="0" r="0" b="0"/>
            <a:pathLst>
              <a:path w="264" h="33">
                <a:moveTo>
                  <a:pt x="2" y="7"/>
                </a:moveTo>
                <a:lnTo>
                  <a:pt x="60" y="31"/>
                </a:lnTo>
                <a:moveTo>
                  <a:pt x="60" y="25"/>
                </a:moveTo>
                <a:lnTo>
                  <a:pt x="2" y="2"/>
                </a:lnTo>
                <a:moveTo>
                  <a:pt x="102" y="7"/>
                </a:moveTo>
                <a:lnTo>
                  <a:pt x="160" y="31"/>
                </a:lnTo>
                <a:moveTo>
                  <a:pt x="160" y="25"/>
                </a:moveTo>
                <a:lnTo>
                  <a:pt x="102" y="2"/>
                </a:lnTo>
                <a:moveTo>
                  <a:pt x="204" y="7"/>
                </a:moveTo>
                <a:lnTo>
                  <a:pt x="262" y="31"/>
                </a:lnTo>
                <a:moveTo>
                  <a:pt x="262" y="25"/>
                </a:moveTo>
                <a:lnTo>
                  <a:pt x="204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50" name="path 1950"/>
          <p:cNvSpPr/>
          <p:nvPr/>
        </p:nvSpPr>
        <p:spPr>
          <a:xfrm>
            <a:off x="6199939" y="4351099"/>
            <a:ext cx="260515" cy="2641"/>
          </a:xfrm>
          <a:custGeom>
            <a:avLst/>
            <a:gdLst/>
            <a:ahLst/>
            <a:cxnLst/>
            <a:rect l="0" t="0" r="0" b="0"/>
            <a:pathLst>
              <a:path w="410" h="4">
                <a:moveTo>
                  <a:pt x="408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52" name="path 1952"/>
          <p:cNvSpPr/>
          <p:nvPr/>
        </p:nvSpPr>
        <p:spPr>
          <a:xfrm>
            <a:off x="6199935" y="4019541"/>
            <a:ext cx="260515" cy="2641"/>
          </a:xfrm>
          <a:custGeom>
            <a:avLst/>
            <a:gdLst/>
            <a:ahLst/>
            <a:cxnLst/>
            <a:rect l="0" t="0" r="0" b="0"/>
            <a:pathLst>
              <a:path w="410" h="4">
                <a:moveTo>
                  <a:pt x="2" y="2"/>
                </a:moveTo>
                <a:lnTo>
                  <a:pt x="40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54" name="path 1954"/>
          <p:cNvSpPr/>
          <p:nvPr/>
        </p:nvSpPr>
        <p:spPr>
          <a:xfrm>
            <a:off x="6216183" y="4059756"/>
            <a:ext cx="191775" cy="2641"/>
          </a:xfrm>
          <a:custGeom>
            <a:avLst/>
            <a:gdLst/>
            <a:ahLst/>
            <a:cxnLst/>
            <a:rect l="0" t="0" r="0" b="0"/>
            <a:pathLst>
              <a:path w="302" h="4">
                <a:moveTo>
                  <a:pt x="299" y="2"/>
                </a:moveTo>
                <a:lnTo>
                  <a:pt x="204" y="2"/>
                </a:lnTo>
                <a:moveTo>
                  <a:pt x="198" y="2"/>
                </a:moveTo>
                <a:lnTo>
                  <a:pt x="102" y="2"/>
                </a:lnTo>
                <a:moveTo>
                  <a:pt x="97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18" name="group 118"/>
          <p:cNvGrpSpPr/>
          <p:nvPr/>
        </p:nvGrpSpPr>
        <p:grpSpPr>
          <a:xfrm rot="21600000">
            <a:off x="6328874" y="4020862"/>
            <a:ext cx="131579" cy="331558"/>
            <a:chOff x="0" y="0"/>
            <a:chExt cx="131579" cy="331558"/>
          </a:xfrm>
        </p:grpSpPr>
        <p:sp>
          <p:nvSpPr>
            <p:cNvPr id="1956" name="path 1956"/>
            <p:cNvSpPr/>
            <p:nvPr/>
          </p:nvSpPr>
          <p:spPr>
            <a:xfrm>
              <a:off x="0" y="38889"/>
              <a:ext cx="79083" cy="223689"/>
            </a:xfrm>
            <a:custGeom>
              <a:avLst/>
              <a:gdLst/>
              <a:ahLst/>
              <a:cxnLst/>
              <a:rect l="0" t="0" r="0" b="0"/>
              <a:pathLst>
                <a:path w="124" h="352">
                  <a:moveTo>
                    <a:pt x="2" y="36"/>
                  </a:moveTo>
                  <a:lnTo>
                    <a:pt x="2" y="60"/>
                  </a:lnTo>
                  <a:moveTo>
                    <a:pt x="20" y="350"/>
                  </a:moveTo>
                  <a:lnTo>
                    <a:pt x="20" y="2"/>
                  </a:lnTo>
                  <a:moveTo>
                    <a:pt x="26" y="2"/>
                  </a:moveTo>
                  <a:lnTo>
                    <a:pt x="26" y="350"/>
                  </a:lnTo>
                  <a:moveTo>
                    <a:pt x="45" y="65"/>
                  </a:moveTo>
                  <a:lnTo>
                    <a:pt x="45" y="42"/>
                  </a:lnTo>
                  <a:moveTo>
                    <a:pt x="103" y="36"/>
                  </a:moveTo>
                  <a:lnTo>
                    <a:pt x="103" y="60"/>
                  </a:lnTo>
                  <a:moveTo>
                    <a:pt x="122" y="350"/>
                  </a:moveTo>
                  <a:lnTo>
                    <a:pt x="122" y="2"/>
                  </a:lnTo>
                </a:path>
              </a:pathLst>
            </a:custGeom>
            <a:noFill/>
            <a:ln w="2641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958" name="path 1958"/>
            <p:cNvSpPr/>
            <p:nvPr/>
          </p:nvSpPr>
          <p:spPr>
            <a:xfrm>
              <a:off x="128937" y="0"/>
              <a:ext cx="2641" cy="331558"/>
            </a:xfrm>
            <a:custGeom>
              <a:avLst/>
              <a:gdLst/>
              <a:ahLst/>
              <a:cxnLst/>
              <a:rect l="0" t="0" r="0" b="0"/>
              <a:pathLst>
                <a:path w="4" h="522">
                  <a:moveTo>
                    <a:pt x="2" y="0"/>
                  </a:moveTo>
                  <a:lnTo>
                    <a:pt x="2" y="522"/>
                  </a:lnTo>
                </a:path>
              </a:pathLst>
            </a:custGeom>
            <a:noFill/>
            <a:ln w="2641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960" name="textbox 1960"/>
          <p:cNvSpPr/>
          <p:nvPr/>
        </p:nvSpPr>
        <p:spPr>
          <a:xfrm>
            <a:off x="5156511" y="4473222"/>
            <a:ext cx="348615" cy="89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5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5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5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5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endParaRPr sz="500" dirty="0">
              <a:latin typeface="Gotham"/>
              <a:ea typeface="Gotham"/>
              <a:cs typeface="Gotham"/>
            </a:endParaRPr>
          </a:p>
        </p:txBody>
      </p:sp>
      <p:sp>
        <p:nvSpPr>
          <p:cNvPr id="1962" name="path 1962"/>
          <p:cNvSpPr/>
          <p:nvPr/>
        </p:nvSpPr>
        <p:spPr>
          <a:xfrm>
            <a:off x="6229991" y="4175804"/>
            <a:ext cx="164155" cy="91048"/>
          </a:xfrm>
          <a:custGeom>
            <a:avLst/>
            <a:gdLst/>
            <a:ahLst/>
            <a:cxnLst/>
            <a:rect l="0" t="0" r="0" b="0"/>
            <a:pathLst>
              <a:path w="258" h="143">
                <a:moveTo>
                  <a:pt x="54" y="28"/>
                </a:moveTo>
                <a:cubicBezTo>
                  <a:pt x="54" y="13"/>
                  <a:pt x="42" y="2"/>
                  <a:pt x="28" y="2"/>
                </a:cubicBezTo>
                <a:cubicBezTo>
                  <a:pt x="13" y="2"/>
                  <a:pt x="2" y="13"/>
                  <a:pt x="2" y="28"/>
                </a:cubicBezTo>
                <a:cubicBezTo>
                  <a:pt x="2" y="42"/>
                  <a:pt x="13" y="54"/>
                  <a:pt x="28" y="54"/>
                </a:cubicBezTo>
                <a:cubicBezTo>
                  <a:pt x="42" y="54"/>
                  <a:pt x="54" y="42"/>
                  <a:pt x="54" y="28"/>
                </a:cubicBezTo>
                <a:moveTo>
                  <a:pt x="54" y="115"/>
                </a:moveTo>
                <a:cubicBezTo>
                  <a:pt x="54" y="100"/>
                  <a:pt x="42" y="89"/>
                  <a:pt x="28" y="89"/>
                </a:cubicBezTo>
                <a:cubicBezTo>
                  <a:pt x="13" y="89"/>
                  <a:pt x="2" y="100"/>
                  <a:pt x="2" y="115"/>
                </a:cubicBezTo>
                <a:cubicBezTo>
                  <a:pt x="2" y="129"/>
                  <a:pt x="13" y="141"/>
                  <a:pt x="28" y="141"/>
                </a:cubicBezTo>
                <a:cubicBezTo>
                  <a:pt x="42" y="141"/>
                  <a:pt x="54" y="129"/>
                  <a:pt x="54" y="115"/>
                </a:cubicBezTo>
                <a:moveTo>
                  <a:pt x="154" y="28"/>
                </a:moveTo>
                <a:cubicBezTo>
                  <a:pt x="154" y="13"/>
                  <a:pt x="143" y="2"/>
                  <a:pt x="128" y="2"/>
                </a:cubicBezTo>
                <a:cubicBezTo>
                  <a:pt x="114" y="2"/>
                  <a:pt x="102" y="13"/>
                  <a:pt x="102" y="28"/>
                </a:cubicBezTo>
                <a:cubicBezTo>
                  <a:pt x="102" y="42"/>
                  <a:pt x="114" y="54"/>
                  <a:pt x="128" y="54"/>
                </a:cubicBezTo>
                <a:cubicBezTo>
                  <a:pt x="143" y="54"/>
                  <a:pt x="154" y="42"/>
                  <a:pt x="154" y="28"/>
                </a:cubicBezTo>
                <a:moveTo>
                  <a:pt x="154" y="115"/>
                </a:moveTo>
                <a:cubicBezTo>
                  <a:pt x="154" y="100"/>
                  <a:pt x="143" y="89"/>
                  <a:pt x="128" y="89"/>
                </a:cubicBezTo>
                <a:cubicBezTo>
                  <a:pt x="114" y="89"/>
                  <a:pt x="102" y="100"/>
                  <a:pt x="102" y="115"/>
                </a:cubicBezTo>
                <a:cubicBezTo>
                  <a:pt x="102" y="129"/>
                  <a:pt x="114" y="141"/>
                  <a:pt x="128" y="141"/>
                </a:cubicBezTo>
                <a:cubicBezTo>
                  <a:pt x="143" y="141"/>
                  <a:pt x="154" y="129"/>
                  <a:pt x="154" y="115"/>
                </a:cubicBezTo>
                <a:moveTo>
                  <a:pt x="256" y="28"/>
                </a:moveTo>
                <a:cubicBezTo>
                  <a:pt x="256" y="13"/>
                  <a:pt x="244" y="2"/>
                  <a:pt x="230" y="2"/>
                </a:cubicBezTo>
                <a:cubicBezTo>
                  <a:pt x="215" y="2"/>
                  <a:pt x="204" y="13"/>
                  <a:pt x="204" y="28"/>
                </a:cubicBezTo>
                <a:cubicBezTo>
                  <a:pt x="204" y="42"/>
                  <a:pt x="215" y="54"/>
                  <a:pt x="230" y="54"/>
                </a:cubicBezTo>
                <a:cubicBezTo>
                  <a:pt x="244" y="54"/>
                  <a:pt x="256" y="42"/>
                  <a:pt x="256" y="28"/>
                </a:cubicBezTo>
                <a:moveTo>
                  <a:pt x="256" y="115"/>
                </a:moveTo>
                <a:cubicBezTo>
                  <a:pt x="256" y="100"/>
                  <a:pt x="244" y="89"/>
                  <a:pt x="230" y="89"/>
                </a:cubicBezTo>
                <a:cubicBezTo>
                  <a:pt x="215" y="89"/>
                  <a:pt x="204" y="100"/>
                  <a:pt x="204" y="115"/>
                </a:cubicBezTo>
                <a:cubicBezTo>
                  <a:pt x="204" y="129"/>
                  <a:pt x="215" y="141"/>
                  <a:pt x="230" y="141"/>
                </a:cubicBezTo>
                <a:cubicBezTo>
                  <a:pt x="244" y="141"/>
                  <a:pt x="256" y="129"/>
                  <a:pt x="256" y="115"/>
                </a:cubicBez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4" name="textbox 1964"/>
          <p:cNvSpPr/>
          <p:nvPr/>
        </p:nvSpPr>
        <p:spPr>
          <a:xfrm>
            <a:off x="6884985" y="10379379"/>
            <a:ext cx="16065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13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1966" name="path 1966"/>
          <p:cNvSpPr/>
          <p:nvPr/>
        </p:nvSpPr>
        <p:spPr>
          <a:xfrm>
            <a:off x="6107836" y="3927443"/>
            <a:ext cx="94741" cy="94742"/>
          </a:xfrm>
          <a:custGeom>
            <a:avLst/>
            <a:gdLst/>
            <a:ahLst/>
            <a:cxnLst/>
            <a:rect l="0" t="0" r="0" b="0"/>
            <a:pathLst>
              <a:path w="149" h="149">
                <a:moveTo>
                  <a:pt x="2" y="2"/>
                </a:moveTo>
                <a:cubicBezTo>
                  <a:pt x="2" y="40"/>
                  <a:pt x="17" y="77"/>
                  <a:pt x="44" y="104"/>
                </a:cubicBezTo>
                <a:cubicBezTo>
                  <a:pt x="71" y="131"/>
                  <a:pt x="108" y="147"/>
                  <a:pt x="147" y="147"/>
                </a:cubicBez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8" name="path 1968"/>
          <p:cNvSpPr/>
          <p:nvPr/>
        </p:nvSpPr>
        <p:spPr>
          <a:xfrm>
            <a:off x="5607738" y="4282633"/>
            <a:ext cx="65267" cy="114085"/>
          </a:xfrm>
          <a:custGeom>
            <a:avLst/>
            <a:gdLst/>
            <a:ahLst/>
            <a:cxnLst/>
            <a:rect l="0" t="0" r="0" b="0"/>
            <a:pathLst>
              <a:path w="102" h="179">
                <a:moveTo>
                  <a:pt x="2" y="147"/>
                </a:moveTo>
                <a:lnTo>
                  <a:pt x="2" y="2"/>
                </a:lnTo>
                <a:moveTo>
                  <a:pt x="13" y="147"/>
                </a:moveTo>
                <a:lnTo>
                  <a:pt x="13" y="2"/>
                </a:lnTo>
                <a:moveTo>
                  <a:pt x="22" y="167"/>
                </a:moveTo>
                <a:lnTo>
                  <a:pt x="22" y="177"/>
                </a:lnTo>
                <a:moveTo>
                  <a:pt x="31" y="147"/>
                </a:moveTo>
                <a:lnTo>
                  <a:pt x="31" y="2"/>
                </a:lnTo>
                <a:moveTo>
                  <a:pt x="42" y="147"/>
                </a:moveTo>
                <a:lnTo>
                  <a:pt x="42" y="2"/>
                </a:lnTo>
                <a:moveTo>
                  <a:pt x="60" y="147"/>
                </a:moveTo>
                <a:lnTo>
                  <a:pt x="60" y="2"/>
                </a:lnTo>
                <a:moveTo>
                  <a:pt x="71" y="147"/>
                </a:moveTo>
                <a:lnTo>
                  <a:pt x="71" y="2"/>
                </a:lnTo>
                <a:moveTo>
                  <a:pt x="80" y="177"/>
                </a:moveTo>
                <a:lnTo>
                  <a:pt x="80" y="167"/>
                </a:lnTo>
                <a:moveTo>
                  <a:pt x="89" y="147"/>
                </a:moveTo>
                <a:lnTo>
                  <a:pt x="89" y="2"/>
                </a:lnTo>
                <a:moveTo>
                  <a:pt x="100" y="147"/>
                </a:moveTo>
                <a:lnTo>
                  <a:pt x="100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0" name="path 1970"/>
          <p:cNvSpPr/>
          <p:nvPr/>
        </p:nvSpPr>
        <p:spPr>
          <a:xfrm>
            <a:off x="5974401" y="4029136"/>
            <a:ext cx="94742" cy="76333"/>
          </a:xfrm>
          <a:custGeom>
            <a:avLst/>
            <a:gdLst/>
            <a:ahLst/>
            <a:cxnLst/>
            <a:rect l="0" t="0" r="0" b="0"/>
            <a:pathLst>
              <a:path w="149" h="120">
                <a:moveTo>
                  <a:pt x="2" y="2"/>
                </a:moveTo>
                <a:lnTo>
                  <a:pt x="2" y="118"/>
                </a:lnTo>
                <a:moveTo>
                  <a:pt x="147" y="118"/>
                </a:moveTo>
                <a:lnTo>
                  <a:pt x="147" y="2"/>
                </a:lnTo>
                <a:moveTo>
                  <a:pt x="2" y="118"/>
                </a:moveTo>
                <a:lnTo>
                  <a:pt x="147" y="118"/>
                </a:lnTo>
                <a:moveTo>
                  <a:pt x="147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2" name="path 1972"/>
          <p:cNvSpPr/>
          <p:nvPr/>
        </p:nvSpPr>
        <p:spPr>
          <a:xfrm>
            <a:off x="5822324" y="3991903"/>
            <a:ext cx="91054" cy="76330"/>
          </a:xfrm>
          <a:custGeom>
            <a:avLst/>
            <a:gdLst/>
            <a:ahLst/>
            <a:cxnLst/>
            <a:rect l="0" t="0" r="0" b="0"/>
            <a:pathLst>
              <a:path w="143" h="120">
                <a:moveTo>
                  <a:pt x="2" y="2"/>
                </a:moveTo>
                <a:lnTo>
                  <a:pt x="2" y="118"/>
                </a:lnTo>
                <a:moveTo>
                  <a:pt x="45" y="118"/>
                </a:moveTo>
                <a:lnTo>
                  <a:pt x="45" y="2"/>
                </a:lnTo>
                <a:moveTo>
                  <a:pt x="97" y="2"/>
                </a:moveTo>
                <a:lnTo>
                  <a:pt x="97" y="118"/>
                </a:lnTo>
                <a:moveTo>
                  <a:pt x="141" y="118"/>
                </a:moveTo>
                <a:lnTo>
                  <a:pt x="141" y="2"/>
                </a:lnTo>
                <a:moveTo>
                  <a:pt x="2" y="118"/>
                </a:moveTo>
                <a:lnTo>
                  <a:pt x="45" y="118"/>
                </a:lnTo>
                <a:moveTo>
                  <a:pt x="97" y="118"/>
                </a:moveTo>
                <a:lnTo>
                  <a:pt x="141" y="118"/>
                </a:lnTo>
                <a:moveTo>
                  <a:pt x="141" y="2"/>
                </a:moveTo>
                <a:lnTo>
                  <a:pt x="97" y="2"/>
                </a:lnTo>
                <a:moveTo>
                  <a:pt x="45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4" name="path 1974"/>
          <p:cNvSpPr/>
          <p:nvPr/>
        </p:nvSpPr>
        <p:spPr>
          <a:xfrm>
            <a:off x="5978899" y="4171195"/>
            <a:ext cx="2641" cy="21056"/>
          </a:xfrm>
          <a:custGeom>
            <a:avLst/>
            <a:gdLst/>
            <a:ahLst/>
            <a:cxnLst/>
            <a:rect l="0" t="0" r="0" b="0"/>
            <a:pathLst>
              <a:path w="4" h="33">
                <a:moveTo>
                  <a:pt x="2" y="2"/>
                </a:moveTo>
                <a:lnTo>
                  <a:pt x="2" y="31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6" name="path 1976"/>
          <p:cNvSpPr/>
          <p:nvPr/>
        </p:nvSpPr>
        <p:spPr>
          <a:xfrm>
            <a:off x="5903377" y="4171198"/>
            <a:ext cx="2641" cy="21056"/>
          </a:xfrm>
          <a:custGeom>
            <a:avLst/>
            <a:gdLst/>
            <a:ahLst/>
            <a:cxnLst/>
            <a:rect l="0" t="0" r="0" b="0"/>
            <a:pathLst>
              <a:path w="4" h="33">
                <a:moveTo>
                  <a:pt x="2" y="31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78" name="path 1978"/>
          <p:cNvSpPr/>
          <p:nvPr/>
        </p:nvSpPr>
        <p:spPr>
          <a:xfrm>
            <a:off x="6087574" y="4152772"/>
            <a:ext cx="2641" cy="243941"/>
          </a:xfrm>
          <a:custGeom>
            <a:avLst/>
            <a:gdLst/>
            <a:ahLst/>
            <a:cxnLst/>
            <a:rect l="0" t="0" r="0" b="0"/>
            <a:pathLst>
              <a:path w="4" h="384">
                <a:moveTo>
                  <a:pt x="2" y="38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0" name="path 1980"/>
          <p:cNvSpPr/>
          <p:nvPr/>
        </p:nvSpPr>
        <p:spPr>
          <a:xfrm>
            <a:off x="6089417" y="4134355"/>
            <a:ext cx="2641" cy="308406"/>
          </a:xfrm>
          <a:custGeom>
            <a:avLst/>
            <a:gdLst/>
            <a:ahLst/>
            <a:cxnLst/>
            <a:rect l="0" t="0" r="0" b="0"/>
            <a:pathLst>
              <a:path w="4" h="485">
                <a:moveTo>
                  <a:pt x="2" y="483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2" name="path 1982"/>
          <p:cNvSpPr/>
          <p:nvPr/>
        </p:nvSpPr>
        <p:spPr>
          <a:xfrm>
            <a:off x="5794700" y="4152772"/>
            <a:ext cx="295516" cy="21063"/>
          </a:xfrm>
          <a:custGeom>
            <a:avLst/>
            <a:gdLst/>
            <a:ahLst/>
            <a:cxnLst/>
            <a:rect l="0" t="0" r="0" b="0"/>
            <a:pathLst>
              <a:path w="465" h="33">
                <a:moveTo>
                  <a:pt x="173" y="31"/>
                </a:moveTo>
                <a:lnTo>
                  <a:pt x="292" y="31"/>
                </a:lnTo>
                <a:moveTo>
                  <a:pt x="463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4" name="path 1984"/>
          <p:cNvSpPr/>
          <p:nvPr/>
        </p:nvSpPr>
        <p:spPr>
          <a:xfrm>
            <a:off x="5829697" y="4347103"/>
            <a:ext cx="4484" cy="49609"/>
          </a:xfrm>
          <a:custGeom>
            <a:avLst/>
            <a:gdLst/>
            <a:ahLst/>
            <a:cxnLst/>
            <a:rect l="0" t="0" r="0" b="0"/>
            <a:pathLst>
              <a:path w="7" h="78">
                <a:moveTo>
                  <a:pt x="2" y="76"/>
                </a:moveTo>
                <a:lnTo>
                  <a:pt x="2" y="2"/>
                </a:lnTo>
                <a:moveTo>
                  <a:pt x="4" y="2"/>
                </a:moveTo>
                <a:lnTo>
                  <a:pt x="4" y="65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6" name="path 1986"/>
          <p:cNvSpPr/>
          <p:nvPr/>
        </p:nvSpPr>
        <p:spPr>
          <a:xfrm>
            <a:off x="5959556" y="4282633"/>
            <a:ext cx="15535" cy="114079"/>
          </a:xfrm>
          <a:custGeom>
            <a:avLst/>
            <a:gdLst/>
            <a:ahLst/>
            <a:cxnLst/>
            <a:rect l="0" t="0" r="0" b="0"/>
            <a:pathLst>
              <a:path w="24" h="179">
                <a:moveTo>
                  <a:pt x="2" y="177"/>
                </a:moveTo>
                <a:lnTo>
                  <a:pt x="2" y="167"/>
                </a:lnTo>
                <a:moveTo>
                  <a:pt x="10" y="147"/>
                </a:moveTo>
                <a:lnTo>
                  <a:pt x="10" y="2"/>
                </a:lnTo>
                <a:moveTo>
                  <a:pt x="22" y="147"/>
                </a:moveTo>
                <a:lnTo>
                  <a:pt x="2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8" name="path 1988"/>
          <p:cNvSpPr/>
          <p:nvPr/>
        </p:nvSpPr>
        <p:spPr>
          <a:xfrm>
            <a:off x="5909824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0" name="path 1990"/>
          <p:cNvSpPr/>
          <p:nvPr/>
        </p:nvSpPr>
        <p:spPr>
          <a:xfrm>
            <a:off x="5891403" y="4282633"/>
            <a:ext cx="10010" cy="94741"/>
          </a:xfrm>
          <a:custGeom>
            <a:avLst/>
            <a:gdLst/>
            <a:ahLst/>
            <a:cxnLst/>
            <a:rect l="0" t="0" r="0" b="0"/>
            <a:pathLst>
              <a:path w="15" h="149">
                <a:moveTo>
                  <a:pt x="2" y="147"/>
                </a:moveTo>
                <a:lnTo>
                  <a:pt x="2" y="2"/>
                </a:lnTo>
                <a:moveTo>
                  <a:pt x="13" y="147"/>
                </a:moveTo>
                <a:lnTo>
                  <a:pt x="13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2" name="path 1992"/>
          <p:cNvSpPr/>
          <p:nvPr/>
        </p:nvSpPr>
        <p:spPr>
          <a:xfrm>
            <a:off x="5859631" y="4282633"/>
            <a:ext cx="23360" cy="94741"/>
          </a:xfrm>
          <a:custGeom>
            <a:avLst/>
            <a:gdLst/>
            <a:ahLst/>
            <a:cxnLst/>
            <a:rect l="0" t="0" r="0" b="0"/>
            <a:pathLst>
              <a:path w="36" h="149">
                <a:moveTo>
                  <a:pt x="2" y="147"/>
                </a:moveTo>
                <a:lnTo>
                  <a:pt x="2" y="103"/>
                </a:lnTo>
                <a:moveTo>
                  <a:pt x="5" y="103"/>
                </a:moveTo>
                <a:lnTo>
                  <a:pt x="5" y="2"/>
                </a:lnTo>
                <a:moveTo>
                  <a:pt x="23" y="147"/>
                </a:moveTo>
                <a:lnTo>
                  <a:pt x="23" y="2"/>
                </a:lnTo>
                <a:moveTo>
                  <a:pt x="34" y="147"/>
                </a:moveTo>
                <a:lnTo>
                  <a:pt x="34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4" name="path 1994"/>
          <p:cNvSpPr/>
          <p:nvPr/>
        </p:nvSpPr>
        <p:spPr>
          <a:xfrm>
            <a:off x="5917192" y="4282633"/>
            <a:ext cx="13690" cy="114085"/>
          </a:xfrm>
          <a:custGeom>
            <a:avLst/>
            <a:gdLst/>
            <a:ahLst/>
            <a:cxnLst/>
            <a:rect l="0" t="0" r="0" b="0"/>
            <a:pathLst>
              <a:path w="21" h="179">
                <a:moveTo>
                  <a:pt x="2" y="147"/>
                </a:moveTo>
                <a:lnTo>
                  <a:pt x="2" y="2"/>
                </a:lnTo>
                <a:moveTo>
                  <a:pt x="10" y="167"/>
                </a:moveTo>
                <a:lnTo>
                  <a:pt x="10" y="177"/>
                </a:lnTo>
                <a:moveTo>
                  <a:pt x="19" y="147"/>
                </a:moveTo>
                <a:lnTo>
                  <a:pt x="19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6" name="path 1996"/>
          <p:cNvSpPr/>
          <p:nvPr/>
        </p:nvSpPr>
        <p:spPr>
          <a:xfrm>
            <a:off x="5935611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98" name="path 1998"/>
          <p:cNvSpPr/>
          <p:nvPr/>
        </p:nvSpPr>
        <p:spPr>
          <a:xfrm>
            <a:off x="5946665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0" name="path 2000"/>
          <p:cNvSpPr/>
          <p:nvPr/>
        </p:nvSpPr>
        <p:spPr>
          <a:xfrm>
            <a:off x="5954030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2" name="path 2002"/>
          <p:cNvSpPr/>
          <p:nvPr/>
        </p:nvSpPr>
        <p:spPr>
          <a:xfrm>
            <a:off x="5983503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4" name="path 2004"/>
          <p:cNvSpPr/>
          <p:nvPr/>
        </p:nvSpPr>
        <p:spPr>
          <a:xfrm>
            <a:off x="5990871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6" name="path 2006"/>
          <p:cNvSpPr/>
          <p:nvPr/>
        </p:nvSpPr>
        <p:spPr>
          <a:xfrm>
            <a:off x="6050737" y="4347099"/>
            <a:ext cx="4484" cy="49610"/>
          </a:xfrm>
          <a:custGeom>
            <a:avLst/>
            <a:gdLst/>
            <a:ahLst/>
            <a:cxnLst/>
            <a:rect l="0" t="0" r="0" b="0"/>
            <a:pathLst>
              <a:path w="7" h="78">
                <a:moveTo>
                  <a:pt x="2" y="65"/>
                </a:moveTo>
                <a:lnTo>
                  <a:pt x="2" y="2"/>
                </a:lnTo>
                <a:moveTo>
                  <a:pt x="4" y="2"/>
                </a:moveTo>
                <a:lnTo>
                  <a:pt x="4" y="76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08" name="path 2008"/>
          <p:cNvSpPr/>
          <p:nvPr/>
        </p:nvSpPr>
        <p:spPr>
          <a:xfrm>
            <a:off x="6001922" y="4282633"/>
            <a:ext cx="2641" cy="94741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0" name="path 2010"/>
          <p:cNvSpPr/>
          <p:nvPr/>
        </p:nvSpPr>
        <p:spPr>
          <a:xfrm>
            <a:off x="6009292" y="4282633"/>
            <a:ext cx="15994" cy="94746"/>
          </a:xfrm>
          <a:custGeom>
            <a:avLst/>
            <a:gdLst/>
            <a:ahLst/>
            <a:cxnLst/>
            <a:rect l="0" t="0" r="0" b="0"/>
            <a:pathLst>
              <a:path w="25" h="149">
                <a:moveTo>
                  <a:pt x="2" y="147"/>
                </a:moveTo>
                <a:lnTo>
                  <a:pt x="2" y="2"/>
                </a:lnTo>
                <a:moveTo>
                  <a:pt x="19" y="2"/>
                </a:moveTo>
                <a:lnTo>
                  <a:pt x="19" y="103"/>
                </a:lnTo>
                <a:moveTo>
                  <a:pt x="23" y="103"/>
                </a:moveTo>
                <a:lnTo>
                  <a:pt x="23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2" name="path 2012"/>
          <p:cNvSpPr/>
          <p:nvPr/>
        </p:nvSpPr>
        <p:spPr>
          <a:xfrm>
            <a:off x="5829697" y="4374733"/>
            <a:ext cx="225526" cy="15533"/>
          </a:xfrm>
          <a:custGeom>
            <a:avLst/>
            <a:gdLst/>
            <a:ahLst/>
            <a:cxnLst/>
            <a:rect l="0" t="0" r="0" b="0"/>
            <a:pathLst>
              <a:path w="355" h="24">
                <a:moveTo>
                  <a:pt x="2" y="22"/>
                </a:moveTo>
                <a:lnTo>
                  <a:pt x="353" y="22"/>
                </a:lnTo>
                <a:moveTo>
                  <a:pt x="305" y="2"/>
                </a:moveTo>
                <a:lnTo>
                  <a:pt x="49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4" name="path 2014"/>
          <p:cNvSpPr/>
          <p:nvPr/>
        </p:nvSpPr>
        <p:spPr>
          <a:xfrm>
            <a:off x="5725626" y="4282634"/>
            <a:ext cx="27506" cy="114075"/>
          </a:xfrm>
          <a:custGeom>
            <a:avLst/>
            <a:gdLst/>
            <a:ahLst/>
            <a:cxnLst/>
            <a:rect l="0" t="0" r="0" b="0"/>
            <a:pathLst>
              <a:path w="43" h="179">
                <a:moveTo>
                  <a:pt x="2" y="103"/>
                </a:moveTo>
                <a:lnTo>
                  <a:pt x="2" y="2"/>
                </a:lnTo>
                <a:moveTo>
                  <a:pt x="19" y="2"/>
                </a:moveTo>
                <a:lnTo>
                  <a:pt x="19" y="103"/>
                </a:lnTo>
                <a:moveTo>
                  <a:pt x="38" y="167"/>
                </a:moveTo>
                <a:lnTo>
                  <a:pt x="38" y="103"/>
                </a:lnTo>
                <a:moveTo>
                  <a:pt x="41" y="103"/>
                </a:moveTo>
                <a:lnTo>
                  <a:pt x="41" y="17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6" name="path 2016"/>
          <p:cNvSpPr/>
          <p:nvPr/>
        </p:nvSpPr>
        <p:spPr>
          <a:xfrm>
            <a:off x="5699837" y="4282633"/>
            <a:ext cx="23364" cy="94746"/>
          </a:xfrm>
          <a:custGeom>
            <a:avLst/>
            <a:gdLst/>
            <a:ahLst/>
            <a:cxnLst/>
            <a:rect l="0" t="0" r="0" b="0"/>
            <a:pathLst>
              <a:path w="36" h="149">
                <a:moveTo>
                  <a:pt x="2" y="147"/>
                </a:moveTo>
                <a:lnTo>
                  <a:pt x="2" y="2"/>
                </a:lnTo>
                <a:moveTo>
                  <a:pt x="13" y="147"/>
                </a:moveTo>
                <a:lnTo>
                  <a:pt x="13" y="2"/>
                </a:lnTo>
                <a:moveTo>
                  <a:pt x="31" y="2"/>
                </a:moveTo>
                <a:lnTo>
                  <a:pt x="31" y="103"/>
                </a:lnTo>
                <a:moveTo>
                  <a:pt x="34" y="103"/>
                </a:moveTo>
                <a:lnTo>
                  <a:pt x="34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18" name="path 2018"/>
          <p:cNvSpPr/>
          <p:nvPr/>
        </p:nvSpPr>
        <p:spPr>
          <a:xfrm>
            <a:off x="5557542" y="4282633"/>
            <a:ext cx="23363" cy="94741"/>
          </a:xfrm>
          <a:custGeom>
            <a:avLst/>
            <a:gdLst/>
            <a:ahLst/>
            <a:cxnLst/>
            <a:rect l="0" t="0" r="0" b="0"/>
            <a:pathLst>
              <a:path w="36" h="149">
                <a:moveTo>
                  <a:pt x="2" y="147"/>
                </a:moveTo>
                <a:lnTo>
                  <a:pt x="2" y="103"/>
                </a:lnTo>
                <a:moveTo>
                  <a:pt x="5" y="103"/>
                </a:moveTo>
                <a:lnTo>
                  <a:pt x="5" y="2"/>
                </a:lnTo>
                <a:moveTo>
                  <a:pt x="23" y="147"/>
                </a:moveTo>
                <a:lnTo>
                  <a:pt x="23" y="2"/>
                </a:lnTo>
                <a:moveTo>
                  <a:pt x="34" y="147"/>
                </a:moveTo>
                <a:lnTo>
                  <a:pt x="34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0" name="path 2020"/>
          <p:cNvSpPr/>
          <p:nvPr/>
        </p:nvSpPr>
        <p:spPr>
          <a:xfrm>
            <a:off x="5999622" y="4189613"/>
            <a:ext cx="2641" cy="30276"/>
          </a:xfrm>
          <a:custGeom>
            <a:avLst/>
            <a:gdLst/>
            <a:ahLst/>
            <a:cxnLst/>
            <a:rect l="0" t="0" r="0" b="0"/>
            <a:pathLst>
              <a:path w="4" h="47">
                <a:moveTo>
                  <a:pt x="2" y="2"/>
                </a:moveTo>
                <a:lnTo>
                  <a:pt x="2" y="45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2" name="path 2022"/>
          <p:cNvSpPr/>
          <p:nvPr/>
        </p:nvSpPr>
        <p:spPr>
          <a:xfrm>
            <a:off x="6024026" y="4217242"/>
            <a:ext cx="2641" cy="27508"/>
          </a:xfrm>
          <a:custGeom>
            <a:avLst/>
            <a:gdLst/>
            <a:ahLst/>
            <a:cxnLst/>
            <a:rect l="0" t="0" r="0" b="0"/>
            <a:pathLst>
              <a:path w="4" h="43">
                <a:moveTo>
                  <a:pt x="2" y="2"/>
                </a:moveTo>
                <a:lnTo>
                  <a:pt x="2" y="41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4" name="path 2024"/>
          <p:cNvSpPr/>
          <p:nvPr/>
        </p:nvSpPr>
        <p:spPr>
          <a:xfrm>
            <a:off x="5882655" y="4189607"/>
            <a:ext cx="2641" cy="30276"/>
          </a:xfrm>
          <a:custGeom>
            <a:avLst/>
            <a:gdLst/>
            <a:ahLst/>
            <a:cxnLst/>
            <a:rect l="0" t="0" r="0" b="0"/>
            <a:pathLst>
              <a:path w="4" h="47">
                <a:moveTo>
                  <a:pt x="2" y="45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6" name="path 2026"/>
          <p:cNvSpPr/>
          <p:nvPr/>
        </p:nvSpPr>
        <p:spPr>
          <a:xfrm>
            <a:off x="5858246" y="4217241"/>
            <a:ext cx="2641" cy="27508"/>
          </a:xfrm>
          <a:custGeom>
            <a:avLst/>
            <a:gdLst/>
            <a:ahLst/>
            <a:cxnLst/>
            <a:rect l="0" t="0" r="0" b="0"/>
            <a:pathLst>
              <a:path w="4" h="43">
                <a:moveTo>
                  <a:pt x="2" y="41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8" name="path 2028"/>
          <p:cNvSpPr/>
          <p:nvPr/>
        </p:nvSpPr>
        <p:spPr>
          <a:xfrm>
            <a:off x="6054417" y="4217246"/>
            <a:ext cx="2641" cy="132499"/>
          </a:xfrm>
          <a:custGeom>
            <a:avLst/>
            <a:gdLst/>
            <a:ahLst/>
            <a:cxnLst/>
            <a:rect l="0" t="0" r="0" b="0"/>
            <a:pathLst>
              <a:path w="4" h="208">
                <a:moveTo>
                  <a:pt x="2" y="206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0" name="path 2030"/>
          <p:cNvSpPr/>
          <p:nvPr/>
        </p:nvSpPr>
        <p:spPr>
          <a:xfrm>
            <a:off x="5827854" y="4217246"/>
            <a:ext cx="2641" cy="132499"/>
          </a:xfrm>
          <a:custGeom>
            <a:avLst/>
            <a:gdLst/>
            <a:ahLst/>
            <a:cxnLst/>
            <a:rect l="0" t="0" r="0" b="0"/>
            <a:pathLst>
              <a:path w="4" h="208">
                <a:moveTo>
                  <a:pt x="2" y="206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2" name="path 2032"/>
          <p:cNvSpPr/>
          <p:nvPr/>
        </p:nvSpPr>
        <p:spPr>
          <a:xfrm>
            <a:off x="5827854" y="4215400"/>
            <a:ext cx="229210" cy="4483"/>
          </a:xfrm>
          <a:custGeom>
            <a:avLst/>
            <a:gdLst/>
            <a:ahLst/>
            <a:cxnLst/>
            <a:rect l="0" t="0" r="0" b="0"/>
            <a:pathLst>
              <a:path w="360" h="7">
                <a:moveTo>
                  <a:pt x="2" y="4"/>
                </a:moveTo>
                <a:lnTo>
                  <a:pt x="88" y="4"/>
                </a:lnTo>
                <a:moveTo>
                  <a:pt x="272" y="4"/>
                </a:moveTo>
                <a:lnTo>
                  <a:pt x="358" y="4"/>
                </a:lnTo>
                <a:moveTo>
                  <a:pt x="272" y="2"/>
                </a:moveTo>
                <a:lnTo>
                  <a:pt x="8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4" name="path 2034"/>
          <p:cNvSpPr/>
          <p:nvPr/>
        </p:nvSpPr>
        <p:spPr>
          <a:xfrm>
            <a:off x="5681418" y="4282633"/>
            <a:ext cx="10010" cy="94741"/>
          </a:xfrm>
          <a:custGeom>
            <a:avLst/>
            <a:gdLst/>
            <a:ahLst/>
            <a:cxnLst/>
            <a:rect l="0" t="0" r="0" b="0"/>
            <a:pathLst>
              <a:path w="15" h="149">
                <a:moveTo>
                  <a:pt x="2" y="147"/>
                </a:moveTo>
                <a:lnTo>
                  <a:pt x="2" y="2"/>
                </a:lnTo>
                <a:moveTo>
                  <a:pt x="13" y="147"/>
                </a:moveTo>
                <a:lnTo>
                  <a:pt x="13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6" name="path 2036"/>
          <p:cNvSpPr/>
          <p:nvPr/>
        </p:nvSpPr>
        <p:spPr>
          <a:xfrm>
            <a:off x="5589319" y="4282633"/>
            <a:ext cx="10010" cy="94741"/>
          </a:xfrm>
          <a:custGeom>
            <a:avLst/>
            <a:gdLst/>
            <a:ahLst/>
            <a:cxnLst/>
            <a:rect l="0" t="0" r="0" b="0"/>
            <a:pathLst>
              <a:path w="15" h="149">
                <a:moveTo>
                  <a:pt x="2" y="147"/>
                </a:moveTo>
                <a:lnTo>
                  <a:pt x="2" y="2"/>
                </a:lnTo>
                <a:moveTo>
                  <a:pt x="13" y="147"/>
                </a:moveTo>
                <a:lnTo>
                  <a:pt x="13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38" name="path 2038"/>
          <p:cNvSpPr/>
          <p:nvPr/>
        </p:nvSpPr>
        <p:spPr>
          <a:xfrm>
            <a:off x="5527612" y="4347103"/>
            <a:ext cx="4483" cy="49609"/>
          </a:xfrm>
          <a:custGeom>
            <a:avLst/>
            <a:gdLst/>
            <a:ahLst/>
            <a:cxnLst/>
            <a:rect l="0" t="0" r="0" b="0"/>
            <a:pathLst>
              <a:path w="7" h="78">
                <a:moveTo>
                  <a:pt x="2" y="76"/>
                </a:moveTo>
                <a:lnTo>
                  <a:pt x="2" y="2"/>
                </a:lnTo>
                <a:moveTo>
                  <a:pt x="4" y="2"/>
                </a:moveTo>
                <a:lnTo>
                  <a:pt x="4" y="65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0" name="path 2040"/>
          <p:cNvSpPr/>
          <p:nvPr/>
        </p:nvSpPr>
        <p:spPr>
          <a:xfrm>
            <a:off x="5492612" y="4394071"/>
            <a:ext cx="295521" cy="2641"/>
          </a:xfrm>
          <a:custGeom>
            <a:avLst/>
            <a:gdLst/>
            <a:ahLst/>
            <a:cxnLst/>
            <a:rect l="0" t="0" r="0" b="0"/>
            <a:pathLst>
              <a:path w="465" h="4">
                <a:moveTo>
                  <a:pt x="261" y="2"/>
                </a:moveTo>
                <a:lnTo>
                  <a:pt x="203" y="2"/>
                </a:lnTo>
                <a:moveTo>
                  <a:pt x="2" y="2"/>
                </a:moveTo>
                <a:lnTo>
                  <a:pt x="57" y="2"/>
                </a:lnTo>
                <a:moveTo>
                  <a:pt x="408" y="2"/>
                </a:moveTo>
                <a:lnTo>
                  <a:pt x="463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2" name="path 2042"/>
          <p:cNvSpPr/>
          <p:nvPr/>
        </p:nvSpPr>
        <p:spPr>
          <a:xfrm>
            <a:off x="5794702" y="4394071"/>
            <a:ext cx="295519" cy="2641"/>
          </a:xfrm>
          <a:custGeom>
            <a:avLst/>
            <a:gdLst/>
            <a:ahLst/>
            <a:cxnLst/>
            <a:rect l="0" t="0" r="0" b="0"/>
            <a:pathLst>
              <a:path w="465" h="4">
                <a:moveTo>
                  <a:pt x="2" y="2"/>
                </a:moveTo>
                <a:lnTo>
                  <a:pt x="57" y="2"/>
                </a:lnTo>
                <a:moveTo>
                  <a:pt x="408" y="2"/>
                </a:moveTo>
                <a:lnTo>
                  <a:pt x="463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4" name="path 2044"/>
          <p:cNvSpPr/>
          <p:nvPr/>
        </p:nvSpPr>
        <p:spPr>
          <a:xfrm>
            <a:off x="5492615" y="4152772"/>
            <a:ext cx="295516" cy="2641"/>
          </a:xfrm>
          <a:custGeom>
            <a:avLst/>
            <a:gdLst/>
            <a:ahLst/>
            <a:cxnLst/>
            <a:rect l="0" t="0" r="0" b="0"/>
            <a:pathLst>
              <a:path w="465" h="4">
                <a:moveTo>
                  <a:pt x="463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6" name="path 2046"/>
          <p:cNvSpPr/>
          <p:nvPr/>
        </p:nvSpPr>
        <p:spPr>
          <a:xfrm>
            <a:off x="5817938" y="3929338"/>
            <a:ext cx="274230" cy="2641"/>
          </a:xfrm>
          <a:custGeom>
            <a:avLst/>
            <a:gdLst/>
            <a:ahLst/>
            <a:cxnLst/>
            <a:rect l="0" t="0" r="0" b="0"/>
            <a:pathLst>
              <a:path w="431" h="4">
                <a:moveTo>
                  <a:pt x="429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8" name="path 2048"/>
          <p:cNvSpPr/>
          <p:nvPr/>
        </p:nvSpPr>
        <p:spPr>
          <a:xfrm>
            <a:off x="6089619" y="3741092"/>
            <a:ext cx="2641" cy="170167"/>
          </a:xfrm>
          <a:custGeom>
            <a:avLst/>
            <a:gdLst/>
            <a:ahLst/>
            <a:cxnLst/>
            <a:rect l="0" t="0" r="0" b="0"/>
            <a:pathLst>
              <a:path w="4" h="267">
                <a:moveTo>
                  <a:pt x="2" y="265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0" name="path 2050"/>
          <p:cNvSpPr/>
          <p:nvPr/>
        </p:nvSpPr>
        <p:spPr>
          <a:xfrm>
            <a:off x="5819584" y="3741087"/>
            <a:ext cx="2641" cy="170167"/>
          </a:xfrm>
          <a:custGeom>
            <a:avLst/>
            <a:gdLst/>
            <a:ahLst/>
            <a:cxnLst/>
            <a:rect l="0" t="0" r="0" b="0"/>
            <a:pathLst>
              <a:path w="4" h="267">
                <a:moveTo>
                  <a:pt x="2" y="2"/>
                </a:moveTo>
                <a:lnTo>
                  <a:pt x="2" y="265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2" name="path 2052"/>
          <p:cNvSpPr/>
          <p:nvPr/>
        </p:nvSpPr>
        <p:spPr>
          <a:xfrm>
            <a:off x="5819579" y="3741087"/>
            <a:ext cx="272681" cy="2641"/>
          </a:xfrm>
          <a:custGeom>
            <a:avLst/>
            <a:gdLst/>
            <a:ahLst/>
            <a:cxnLst/>
            <a:rect l="0" t="0" r="0" b="0"/>
            <a:pathLst>
              <a:path w="429" h="4">
                <a:moveTo>
                  <a:pt x="427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4" name="path 2054"/>
          <p:cNvSpPr/>
          <p:nvPr/>
        </p:nvSpPr>
        <p:spPr>
          <a:xfrm>
            <a:off x="5819584" y="3908618"/>
            <a:ext cx="272681" cy="2641"/>
          </a:xfrm>
          <a:custGeom>
            <a:avLst/>
            <a:gdLst/>
            <a:ahLst/>
            <a:cxnLst/>
            <a:rect l="0" t="0" r="0" b="0"/>
            <a:pathLst>
              <a:path w="429" h="4">
                <a:moveTo>
                  <a:pt x="2" y="2"/>
                </a:moveTo>
                <a:lnTo>
                  <a:pt x="427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6" name="path 2056"/>
          <p:cNvSpPr/>
          <p:nvPr/>
        </p:nvSpPr>
        <p:spPr>
          <a:xfrm>
            <a:off x="5761544" y="4251319"/>
            <a:ext cx="2641" cy="56057"/>
          </a:xfrm>
          <a:custGeom>
            <a:avLst/>
            <a:gdLst/>
            <a:ahLst/>
            <a:cxnLst/>
            <a:rect l="0" t="0" r="0" b="0"/>
            <a:pathLst>
              <a:path w="4" h="88">
                <a:moveTo>
                  <a:pt x="2" y="2"/>
                </a:moveTo>
                <a:lnTo>
                  <a:pt x="2" y="86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58" name="path 2058"/>
          <p:cNvSpPr/>
          <p:nvPr/>
        </p:nvSpPr>
        <p:spPr>
          <a:xfrm>
            <a:off x="5516558" y="4251322"/>
            <a:ext cx="2641" cy="56057"/>
          </a:xfrm>
          <a:custGeom>
            <a:avLst/>
            <a:gdLst/>
            <a:ahLst/>
            <a:cxnLst/>
            <a:rect l="0" t="0" r="0" b="0"/>
            <a:pathLst>
              <a:path w="4" h="88">
                <a:moveTo>
                  <a:pt x="2" y="86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0" name="path 2060"/>
          <p:cNvSpPr/>
          <p:nvPr/>
        </p:nvSpPr>
        <p:spPr>
          <a:xfrm>
            <a:off x="5525770" y="4217246"/>
            <a:ext cx="2641" cy="132499"/>
          </a:xfrm>
          <a:custGeom>
            <a:avLst/>
            <a:gdLst/>
            <a:ahLst/>
            <a:cxnLst/>
            <a:rect l="0" t="0" r="0" b="0"/>
            <a:pathLst>
              <a:path w="4" h="208">
                <a:moveTo>
                  <a:pt x="2" y="206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2" name="path 2062"/>
          <p:cNvSpPr/>
          <p:nvPr/>
        </p:nvSpPr>
        <p:spPr>
          <a:xfrm>
            <a:off x="5752332" y="4217246"/>
            <a:ext cx="2641" cy="132499"/>
          </a:xfrm>
          <a:custGeom>
            <a:avLst/>
            <a:gdLst/>
            <a:ahLst/>
            <a:cxnLst/>
            <a:rect l="0" t="0" r="0" b="0"/>
            <a:pathLst>
              <a:path w="4" h="208">
                <a:moveTo>
                  <a:pt x="2" y="206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4" name="path 2064"/>
          <p:cNvSpPr/>
          <p:nvPr/>
        </p:nvSpPr>
        <p:spPr>
          <a:xfrm>
            <a:off x="5516558" y="4251319"/>
            <a:ext cx="247623" cy="2641"/>
          </a:xfrm>
          <a:custGeom>
            <a:avLst/>
            <a:gdLst/>
            <a:ahLst/>
            <a:cxnLst/>
            <a:rect l="0" t="0" r="0" b="0"/>
            <a:pathLst>
              <a:path w="389" h="4">
                <a:moveTo>
                  <a:pt x="2" y="2"/>
                </a:moveTo>
                <a:lnTo>
                  <a:pt x="16" y="2"/>
                </a:lnTo>
                <a:moveTo>
                  <a:pt x="373" y="2"/>
                </a:moveTo>
                <a:lnTo>
                  <a:pt x="387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6" name="path 2066"/>
          <p:cNvSpPr/>
          <p:nvPr/>
        </p:nvSpPr>
        <p:spPr>
          <a:xfrm>
            <a:off x="5818647" y="4251322"/>
            <a:ext cx="2641" cy="56057"/>
          </a:xfrm>
          <a:custGeom>
            <a:avLst/>
            <a:gdLst/>
            <a:ahLst/>
            <a:cxnLst/>
            <a:rect l="0" t="0" r="0" b="0"/>
            <a:pathLst>
              <a:path w="4" h="88">
                <a:moveTo>
                  <a:pt x="2" y="86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8" name="path 2068"/>
          <p:cNvSpPr/>
          <p:nvPr/>
        </p:nvSpPr>
        <p:spPr>
          <a:xfrm>
            <a:off x="6063628" y="4251319"/>
            <a:ext cx="2641" cy="56057"/>
          </a:xfrm>
          <a:custGeom>
            <a:avLst/>
            <a:gdLst/>
            <a:ahLst/>
            <a:cxnLst/>
            <a:rect l="0" t="0" r="0" b="0"/>
            <a:pathLst>
              <a:path w="4" h="88">
                <a:moveTo>
                  <a:pt x="2" y="2"/>
                </a:moveTo>
                <a:lnTo>
                  <a:pt x="2" y="86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0" name="path 2070"/>
          <p:cNvSpPr/>
          <p:nvPr/>
        </p:nvSpPr>
        <p:spPr>
          <a:xfrm>
            <a:off x="5818647" y="4304738"/>
            <a:ext cx="247623" cy="2641"/>
          </a:xfrm>
          <a:custGeom>
            <a:avLst/>
            <a:gdLst/>
            <a:ahLst/>
            <a:cxnLst/>
            <a:rect l="0" t="0" r="0" b="0"/>
            <a:pathLst>
              <a:path w="389" h="4">
                <a:moveTo>
                  <a:pt x="387" y="2"/>
                </a:moveTo>
                <a:lnTo>
                  <a:pt x="373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2" name="path 2072"/>
          <p:cNvSpPr/>
          <p:nvPr/>
        </p:nvSpPr>
        <p:spPr>
          <a:xfrm>
            <a:off x="5516562" y="4304738"/>
            <a:ext cx="247623" cy="2641"/>
          </a:xfrm>
          <a:custGeom>
            <a:avLst/>
            <a:gdLst/>
            <a:ahLst/>
            <a:cxnLst/>
            <a:rect l="0" t="0" r="0" b="0"/>
            <a:pathLst>
              <a:path w="389" h="4">
                <a:moveTo>
                  <a:pt x="387" y="2"/>
                </a:moveTo>
                <a:lnTo>
                  <a:pt x="373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4" name="path 2074"/>
          <p:cNvSpPr/>
          <p:nvPr/>
        </p:nvSpPr>
        <p:spPr>
          <a:xfrm>
            <a:off x="5818647" y="4251319"/>
            <a:ext cx="247618" cy="2641"/>
          </a:xfrm>
          <a:custGeom>
            <a:avLst/>
            <a:gdLst/>
            <a:ahLst/>
            <a:cxnLst/>
            <a:rect l="0" t="0" r="0" b="0"/>
            <a:pathLst>
              <a:path w="389" h="4">
                <a:moveTo>
                  <a:pt x="2" y="2"/>
                </a:moveTo>
                <a:lnTo>
                  <a:pt x="16" y="2"/>
                </a:lnTo>
                <a:moveTo>
                  <a:pt x="373" y="2"/>
                </a:moveTo>
                <a:lnTo>
                  <a:pt x="387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6" name="path 2076"/>
          <p:cNvSpPr/>
          <p:nvPr/>
        </p:nvSpPr>
        <p:spPr>
          <a:xfrm>
            <a:off x="5697533" y="4189613"/>
            <a:ext cx="2641" cy="30276"/>
          </a:xfrm>
          <a:custGeom>
            <a:avLst/>
            <a:gdLst/>
            <a:ahLst/>
            <a:cxnLst/>
            <a:rect l="0" t="0" r="0" b="0"/>
            <a:pathLst>
              <a:path w="4" h="47">
                <a:moveTo>
                  <a:pt x="2" y="2"/>
                </a:moveTo>
                <a:lnTo>
                  <a:pt x="2" y="45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78" name="path 2078"/>
          <p:cNvSpPr/>
          <p:nvPr/>
        </p:nvSpPr>
        <p:spPr>
          <a:xfrm>
            <a:off x="5556160" y="4217241"/>
            <a:ext cx="2641" cy="27508"/>
          </a:xfrm>
          <a:custGeom>
            <a:avLst/>
            <a:gdLst/>
            <a:ahLst/>
            <a:cxnLst/>
            <a:rect l="0" t="0" r="0" b="0"/>
            <a:pathLst>
              <a:path w="4" h="43">
                <a:moveTo>
                  <a:pt x="2" y="41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0" name="path 2080"/>
          <p:cNvSpPr/>
          <p:nvPr/>
        </p:nvSpPr>
        <p:spPr>
          <a:xfrm>
            <a:off x="5721940" y="4217242"/>
            <a:ext cx="2641" cy="27508"/>
          </a:xfrm>
          <a:custGeom>
            <a:avLst/>
            <a:gdLst/>
            <a:ahLst/>
            <a:cxnLst/>
            <a:rect l="0" t="0" r="0" b="0"/>
            <a:pathLst>
              <a:path w="4" h="43">
                <a:moveTo>
                  <a:pt x="2" y="2"/>
                </a:moveTo>
                <a:lnTo>
                  <a:pt x="2" y="41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2" name="path 2082"/>
          <p:cNvSpPr/>
          <p:nvPr/>
        </p:nvSpPr>
        <p:spPr>
          <a:xfrm>
            <a:off x="5580569" y="4189607"/>
            <a:ext cx="2641" cy="30276"/>
          </a:xfrm>
          <a:custGeom>
            <a:avLst/>
            <a:gdLst/>
            <a:ahLst/>
            <a:cxnLst/>
            <a:rect l="0" t="0" r="0" b="0"/>
            <a:pathLst>
              <a:path w="4" h="47">
                <a:moveTo>
                  <a:pt x="2" y="45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4" name="path 2084"/>
          <p:cNvSpPr/>
          <p:nvPr/>
        </p:nvSpPr>
        <p:spPr>
          <a:xfrm>
            <a:off x="5525770" y="4217242"/>
            <a:ext cx="229205" cy="2641"/>
          </a:xfrm>
          <a:custGeom>
            <a:avLst/>
            <a:gdLst/>
            <a:ahLst/>
            <a:cxnLst/>
            <a:rect l="0" t="0" r="0" b="0"/>
            <a:pathLst>
              <a:path w="360" h="4">
                <a:moveTo>
                  <a:pt x="2" y="2"/>
                </a:moveTo>
                <a:lnTo>
                  <a:pt x="88" y="2"/>
                </a:lnTo>
                <a:moveTo>
                  <a:pt x="272" y="2"/>
                </a:moveTo>
                <a:lnTo>
                  <a:pt x="35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6" name="path 2086"/>
          <p:cNvSpPr/>
          <p:nvPr/>
        </p:nvSpPr>
        <p:spPr>
          <a:xfrm>
            <a:off x="5827854" y="4242108"/>
            <a:ext cx="229204" cy="2641"/>
          </a:xfrm>
          <a:custGeom>
            <a:avLst/>
            <a:gdLst/>
            <a:ahLst/>
            <a:cxnLst/>
            <a:rect l="0" t="0" r="0" b="0"/>
            <a:pathLst>
              <a:path w="360" h="4">
                <a:moveTo>
                  <a:pt x="2" y="2"/>
                </a:moveTo>
                <a:lnTo>
                  <a:pt x="49" y="2"/>
                </a:lnTo>
                <a:moveTo>
                  <a:pt x="311" y="2"/>
                </a:moveTo>
                <a:lnTo>
                  <a:pt x="35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88" name="path 2088"/>
          <p:cNvSpPr/>
          <p:nvPr/>
        </p:nvSpPr>
        <p:spPr>
          <a:xfrm>
            <a:off x="5525770" y="4242108"/>
            <a:ext cx="229203" cy="2641"/>
          </a:xfrm>
          <a:custGeom>
            <a:avLst/>
            <a:gdLst/>
            <a:ahLst/>
            <a:cxnLst/>
            <a:rect l="0" t="0" r="0" b="0"/>
            <a:pathLst>
              <a:path w="360" h="4">
                <a:moveTo>
                  <a:pt x="2" y="2"/>
                </a:moveTo>
                <a:lnTo>
                  <a:pt x="49" y="2"/>
                </a:lnTo>
                <a:moveTo>
                  <a:pt x="311" y="2"/>
                </a:moveTo>
                <a:lnTo>
                  <a:pt x="35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0" name="path 2090"/>
          <p:cNvSpPr/>
          <p:nvPr/>
        </p:nvSpPr>
        <p:spPr>
          <a:xfrm>
            <a:off x="5843512" y="4282638"/>
            <a:ext cx="2641" cy="67106"/>
          </a:xfrm>
          <a:custGeom>
            <a:avLst/>
            <a:gdLst/>
            <a:ahLst/>
            <a:cxnLst/>
            <a:rect l="0" t="0" r="0" b="0"/>
            <a:pathLst>
              <a:path w="4" h="105">
                <a:moveTo>
                  <a:pt x="2" y="103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2" name="path 2092"/>
          <p:cNvSpPr/>
          <p:nvPr/>
        </p:nvSpPr>
        <p:spPr>
          <a:xfrm>
            <a:off x="6027710" y="4282638"/>
            <a:ext cx="2641" cy="67106"/>
          </a:xfrm>
          <a:custGeom>
            <a:avLst/>
            <a:gdLst/>
            <a:ahLst/>
            <a:cxnLst/>
            <a:rect l="0" t="0" r="0" b="0"/>
            <a:pathLst>
              <a:path w="4" h="105">
                <a:moveTo>
                  <a:pt x="2" y="103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4" name="path 2094"/>
          <p:cNvSpPr/>
          <p:nvPr/>
        </p:nvSpPr>
        <p:spPr>
          <a:xfrm>
            <a:off x="6038763" y="4282634"/>
            <a:ext cx="2641" cy="67106"/>
          </a:xfrm>
          <a:custGeom>
            <a:avLst/>
            <a:gdLst/>
            <a:ahLst/>
            <a:cxnLst/>
            <a:rect l="0" t="0" r="0" b="0"/>
            <a:pathLst>
              <a:path w="4" h="105">
                <a:moveTo>
                  <a:pt x="2" y="2"/>
                </a:moveTo>
                <a:lnTo>
                  <a:pt x="2" y="103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6" name="path 2096"/>
          <p:cNvSpPr/>
          <p:nvPr/>
        </p:nvSpPr>
        <p:spPr>
          <a:xfrm>
            <a:off x="5854561" y="4282634"/>
            <a:ext cx="2641" cy="67106"/>
          </a:xfrm>
          <a:custGeom>
            <a:avLst/>
            <a:gdLst/>
            <a:ahLst/>
            <a:cxnLst/>
            <a:rect l="0" t="0" r="0" b="0"/>
            <a:pathLst>
              <a:path w="4" h="105">
                <a:moveTo>
                  <a:pt x="2" y="2"/>
                </a:moveTo>
                <a:lnTo>
                  <a:pt x="2" y="103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98" name="path 2098"/>
          <p:cNvSpPr/>
          <p:nvPr/>
        </p:nvSpPr>
        <p:spPr>
          <a:xfrm>
            <a:off x="5827854" y="4347103"/>
            <a:ext cx="229202" cy="2641"/>
          </a:xfrm>
          <a:custGeom>
            <a:avLst/>
            <a:gdLst/>
            <a:ahLst/>
            <a:cxnLst/>
            <a:rect l="0" t="0" r="0" b="0"/>
            <a:pathLst>
              <a:path w="360" h="4">
                <a:moveTo>
                  <a:pt x="2" y="2"/>
                </a:moveTo>
                <a:lnTo>
                  <a:pt x="73" y="2"/>
                </a:lnTo>
                <a:moveTo>
                  <a:pt x="84" y="2"/>
                </a:moveTo>
                <a:lnTo>
                  <a:pt x="102" y="2"/>
                </a:lnTo>
                <a:moveTo>
                  <a:pt x="113" y="2"/>
                </a:moveTo>
                <a:lnTo>
                  <a:pt x="131" y="2"/>
                </a:lnTo>
                <a:moveTo>
                  <a:pt x="142" y="2"/>
                </a:moveTo>
                <a:lnTo>
                  <a:pt x="160" y="2"/>
                </a:lnTo>
                <a:moveTo>
                  <a:pt x="171" y="2"/>
                </a:moveTo>
                <a:lnTo>
                  <a:pt x="189" y="2"/>
                </a:lnTo>
                <a:moveTo>
                  <a:pt x="200" y="2"/>
                </a:moveTo>
                <a:lnTo>
                  <a:pt x="218" y="2"/>
                </a:lnTo>
                <a:moveTo>
                  <a:pt x="229" y="2"/>
                </a:moveTo>
                <a:lnTo>
                  <a:pt x="247" y="2"/>
                </a:lnTo>
                <a:moveTo>
                  <a:pt x="258" y="2"/>
                </a:moveTo>
                <a:lnTo>
                  <a:pt x="276" y="2"/>
                </a:lnTo>
                <a:moveTo>
                  <a:pt x="287" y="2"/>
                </a:moveTo>
                <a:lnTo>
                  <a:pt x="35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0" name="path 2100"/>
          <p:cNvSpPr/>
          <p:nvPr/>
        </p:nvSpPr>
        <p:spPr>
          <a:xfrm>
            <a:off x="5541427" y="4282638"/>
            <a:ext cx="2641" cy="67106"/>
          </a:xfrm>
          <a:custGeom>
            <a:avLst/>
            <a:gdLst/>
            <a:ahLst/>
            <a:cxnLst/>
            <a:rect l="0" t="0" r="0" b="0"/>
            <a:pathLst>
              <a:path w="4" h="105">
                <a:moveTo>
                  <a:pt x="2" y="103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2" name="path 2102"/>
          <p:cNvSpPr/>
          <p:nvPr/>
        </p:nvSpPr>
        <p:spPr>
          <a:xfrm>
            <a:off x="5552477" y="4282634"/>
            <a:ext cx="2641" cy="67106"/>
          </a:xfrm>
          <a:custGeom>
            <a:avLst/>
            <a:gdLst/>
            <a:ahLst/>
            <a:cxnLst/>
            <a:rect l="0" t="0" r="0" b="0"/>
            <a:pathLst>
              <a:path w="4" h="105">
                <a:moveTo>
                  <a:pt x="2" y="2"/>
                </a:moveTo>
                <a:lnTo>
                  <a:pt x="2" y="103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4" name="path 2104"/>
          <p:cNvSpPr/>
          <p:nvPr/>
        </p:nvSpPr>
        <p:spPr>
          <a:xfrm>
            <a:off x="5525770" y="4347103"/>
            <a:ext cx="229201" cy="2641"/>
          </a:xfrm>
          <a:custGeom>
            <a:avLst/>
            <a:gdLst/>
            <a:ahLst/>
            <a:cxnLst/>
            <a:rect l="0" t="0" r="0" b="0"/>
            <a:pathLst>
              <a:path w="360" h="4">
                <a:moveTo>
                  <a:pt x="2" y="2"/>
                </a:moveTo>
                <a:lnTo>
                  <a:pt x="73" y="2"/>
                </a:lnTo>
                <a:moveTo>
                  <a:pt x="84" y="2"/>
                </a:moveTo>
                <a:lnTo>
                  <a:pt x="102" y="2"/>
                </a:lnTo>
                <a:moveTo>
                  <a:pt x="113" y="2"/>
                </a:moveTo>
                <a:lnTo>
                  <a:pt x="131" y="2"/>
                </a:lnTo>
                <a:moveTo>
                  <a:pt x="142" y="2"/>
                </a:moveTo>
                <a:lnTo>
                  <a:pt x="160" y="2"/>
                </a:lnTo>
                <a:moveTo>
                  <a:pt x="171" y="2"/>
                </a:moveTo>
                <a:lnTo>
                  <a:pt x="189" y="2"/>
                </a:lnTo>
                <a:moveTo>
                  <a:pt x="200" y="2"/>
                </a:moveTo>
                <a:lnTo>
                  <a:pt x="218" y="2"/>
                </a:lnTo>
                <a:moveTo>
                  <a:pt x="229" y="2"/>
                </a:moveTo>
                <a:lnTo>
                  <a:pt x="247" y="2"/>
                </a:lnTo>
                <a:moveTo>
                  <a:pt x="258" y="2"/>
                </a:moveTo>
                <a:lnTo>
                  <a:pt x="276" y="2"/>
                </a:lnTo>
                <a:moveTo>
                  <a:pt x="287" y="2"/>
                </a:moveTo>
                <a:lnTo>
                  <a:pt x="358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6" name="path 2106"/>
          <p:cNvSpPr/>
          <p:nvPr/>
        </p:nvSpPr>
        <p:spPr>
          <a:xfrm>
            <a:off x="5527612" y="4387625"/>
            <a:ext cx="225526" cy="2641"/>
          </a:xfrm>
          <a:custGeom>
            <a:avLst/>
            <a:gdLst/>
            <a:ahLst/>
            <a:cxnLst/>
            <a:rect l="0" t="0" r="0" b="0"/>
            <a:pathLst>
              <a:path w="355" h="4">
                <a:moveTo>
                  <a:pt x="2" y="2"/>
                </a:moveTo>
                <a:lnTo>
                  <a:pt x="353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08" name="path 2108"/>
          <p:cNvSpPr/>
          <p:nvPr/>
        </p:nvSpPr>
        <p:spPr>
          <a:xfrm>
            <a:off x="5890481" y="3789290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0" name="path 2110"/>
          <p:cNvSpPr/>
          <p:nvPr/>
        </p:nvSpPr>
        <p:spPr>
          <a:xfrm>
            <a:off x="5908904" y="3789291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2"/>
                </a:moveTo>
                <a:lnTo>
                  <a:pt x="2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2" name="path 2112"/>
          <p:cNvSpPr/>
          <p:nvPr/>
        </p:nvSpPr>
        <p:spPr>
          <a:xfrm>
            <a:off x="5989949" y="3789290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4" name="path 2114"/>
          <p:cNvSpPr/>
          <p:nvPr/>
        </p:nvSpPr>
        <p:spPr>
          <a:xfrm>
            <a:off x="5958637" y="3789291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2"/>
                </a:moveTo>
                <a:lnTo>
                  <a:pt x="2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6" name="path 2116"/>
          <p:cNvSpPr/>
          <p:nvPr/>
        </p:nvSpPr>
        <p:spPr>
          <a:xfrm>
            <a:off x="5840751" y="3789290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18" name="path 2118"/>
          <p:cNvSpPr/>
          <p:nvPr/>
        </p:nvSpPr>
        <p:spPr>
          <a:xfrm>
            <a:off x="5859170" y="3789291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2"/>
                </a:moveTo>
                <a:lnTo>
                  <a:pt x="2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0" name="path 2120"/>
          <p:cNvSpPr/>
          <p:nvPr/>
        </p:nvSpPr>
        <p:spPr>
          <a:xfrm>
            <a:off x="6058103" y="3789291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2"/>
                </a:moveTo>
                <a:lnTo>
                  <a:pt x="2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2" name="path 2122"/>
          <p:cNvSpPr/>
          <p:nvPr/>
        </p:nvSpPr>
        <p:spPr>
          <a:xfrm>
            <a:off x="5940214" y="3789290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4" name="path 2124"/>
          <p:cNvSpPr/>
          <p:nvPr/>
        </p:nvSpPr>
        <p:spPr>
          <a:xfrm>
            <a:off x="6008368" y="3789291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2"/>
                </a:moveTo>
                <a:lnTo>
                  <a:pt x="2" y="147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6" name="path 2126"/>
          <p:cNvSpPr/>
          <p:nvPr/>
        </p:nvSpPr>
        <p:spPr>
          <a:xfrm>
            <a:off x="6039684" y="3789290"/>
            <a:ext cx="2641" cy="94742"/>
          </a:xfrm>
          <a:custGeom>
            <a:avLst/>
            <a:gdLst/>
            <a:ahLst/>
            <a:cxnLst/>
            <a:rect l="0" t="0" r="0" b="0"/>
            <a:pathLst>
              <a:path w="4" h="149">
                <a:moveTo>
                  <a:pt x="2" y="147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8" name="path 2128"/>
          <p:cNvSpPr/>
          <p:nvPr/>
        </p:nvSpPr>
        <p:spPr>
          <a:xfrm>
            <a:off x="5840751" y="3789291"/>
            <a:ext cx="219989" cy="2641"/>
          </a:xfrm>
          <a:custGeom>
            <a:avLst/>
            <a:gdLst/>
            <a:ahLst/>
            <a:cxnLst/>
            <a:rect l="0" t="0" r="0" b="0"/>
            <a:pathLst>
              <a:path w="346" h="4">
                <a:moveTo>
                  <a:pt x="2" y="2"/>
                </a:moveTo>
                <a:lnTo>
                  <a:pt x="31" y="2"/>
                </a:lnTo>
                <a:moveTo>
                  <a:pt x="80" y="2"/>
                </a:moveTo>
                <a:lnTo>
                  <a:pt x="109" y="2"/>
                </a:lnTo>
                <a:moveTo>
                  <a:pt x="158" y="2"/>
                </a:moveTo>
                <a:lnTo>
                  <a:pt x="187" y="2"/>
                </a:lnTo>
                <a:moveTo>
                  <a:pt x="237" y="2"/>
                </a:moveTo>
                <a:lnTo>
                  <a:pt x="266" y="2"/>
                </a:lnTo>
                <a:moveTo>
                  <a:pt x="315" y="2"/>
                </a:moveTo>
                <a:lnTo>
                  <a:pt x="344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0" name="path 2130"/>
          <p:cNvSpPr/>
          <p:nvPr/>
        </p:nvSpPr>
        <p:spPr>
          <a:xfrm>
            <a:off x="5840755" y="3881390"/>
            <a:ext cx="219989" cy="2641"/>
          </a:xfrm>
          <a:custGeom>
            <a:avLst/>
            <a:gdLst/>
            <a:ahLst/>
            <a:cxnLst/>
            <a:rect l="0" t="0" r="0" b="0"/>
            <a:pathLst>
              <a:path w="346" h="4">
                <a:moveTo>
                  <a:pt x="344" y="2"/>
                </a:moveTo>
                <a:lnTo>
                  <a:pt x="315" y="2"/>
                </a:lnTo>
                <a:moveTo>
                  <a:pt x="266" y="2"/>
                </a:moveTo>
                <a:lnTo>
                  <a:pt x="237" y="2"/>
                </a:lnTo>
                <a:moveTo>
                  <a:pt x="187" y="2"/>
                </a:moveTo>
                <a:lnTo>
                  <a:pt x="158" y="2"/>
                </a:lnTo>
                <a:moveTo>
                  <a:pt x="109" y="2"/>
                </a:moveTo>
                <a:lnTo>
                  <a:pt x="80" y="2"/>
                </a:lnTo>
                <a:moveTo>
                  <a:pt x="31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2" name="path 2132"/>
          <p:cNvSpPr/>
          <p:nvPr/>
        </p:nvSpPr>
        <p:spPr>
          <a:xfrm>
            <a:off x="5557540" y="4356314"/>
            <a:ext cx="165661" cy="2641"/>
          </a:xfrm>
          <a:custGeom>
            <a:avLst/>
            <a:gdLst/>
            <a:ahLst/>
            <a:cxnLst/>
            <a:rect l="0" t="0" r="0" b="0"/>
            <a:pathLst>
              <a:path w="260" h="4">
                <a:moveTo>
                  <a:pt x="258" y="2"/>
                </a:moveTo>
                <a:lnTo>
                  <a:pt x="237" y="2"/>
                </a:lnTo>
                <a:moveTo>
                  <a:pt x="226" y="2"/>
                </a:moveTo>
                <a:lnTo>
                  <a:pt x="208" y="2"/>
                </a:lnTo>
                <a:moveTo>
                  <a:pt x="197" y="2"/>
                </a:moveTo>
                <a:lnTo>
                  <a:pt x="179" y="2"/>
                </a:lnTo>
                <a:moveTo>
                  <a:pt x="168" y="2"/>
                </a:moveTo>
                <a:lnTo>
                  <a:pt x="150" y="2"/>
                </a:lnTo>
                <a:moveTo>
                  <a:pt x="139" y="2"/>
                </a:moveTo>
                <a:lnTo>
                  <a:pt x="121" y="2"/>
                </a:lnTo>
                <a:moveTo>
                  <a:pt x="110" y="2"/>
                </a:moveTo>
                <a:lnTo>
                  <a:pt x="92" y="2"/>
                </a:lnTo>
                <a:moveTo>
                  <a:pt x="52" y="2"/>
                </a:moveTo>
                <a:lnTo>
                  <a:pt x="34" y="2"/>
                </a:lnTo>
                <a:moveTo>
                  <a:pt x="81" y="2"/>
                </a:moveTo>
                <a:lnTo>
                  <a:pt x="63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4" name="path 2134"/>
          <p:cNvSpPr/>
          <p:nvPr/>
        </p:nvSpPr>
        <p:spPr>
          <a:xfrm>
            <a:off x="5557542" y="4374733"/>
            <a:ext cx="165658" cy="2641"/>
          </a:xfrm>
          <a:custGeom>
            <a:avLst/>
            <a:gdLst/>
            <a:ahLst/>
            <a:cxnLst/>
            <a:rect l="0" t="0" r="0" b="0"/>
            <a:pathLst>
              <a:path w="260" h="4">
                <a:moveTo>
                  <a:pt x="258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6" name="path 2136"/>
          <p:cNvSpPr/>
          <p:nvPr/>
        </p:nvSpPr>
        <p:spPr>
          <a:xfrm>
            <a:off x="5859636" y="4356314"/>
            <a:ext cx="165650" cy="2641"/>
          </a:xfrm>
          <a:custGeom>
            <a:avLst/>
            <a:gdLst/>
            <a:ahLst/>
            <a:cxnLst/>
            <a:rect l="0" t="0" r="0" b="0"/>
            <a:pathLst>
              <a:path w="260" h="4">
                <a:moveTo>
                  <a:pt x="258" y="2"/>
                </a:moveTo>
                <a:lnTo>
                  <a:pt x="237" y="2"/>
                </a:lnTo>
                <a:moveTo>
                  <a:pt x="197" y="2"/>
                </a:moveTo>
                <a:lnTo>
                  <a:pt x="179" y="2"/>
                </a:lnTo>
                <a:moveTo>
                  <a:pt x="226" y="2"/>
                </a:moveTo>
                <a:lnTo>
                  <a:pt x="208" y="2"/>
                </a:lnTo>
                <a:moveTo>
                  <a:pt x="168" y="2"/>
                </a:moveTo>
                <a:lnTo>
                  <a:pt x="150" y="2"/>
                </a:lnTo>
                <a:moveTo>
                  <a:pt x="139" y="2"/>
                </a:moveTo>
                <a:lnTo>
                  <a:pt x="121" y="2"/>
                </a:lnTo>
                <a:moveTo>
                  <a:pt x="110" y="2"/>
                </a:moveTo>
                <a:lnTo>
                  <a:pt x="92" y="2"/>
                </a:lnTo>
                <a:moveTo>
                  <a:pt x="81" y="2"/>
                </a:moveTo>
                <a:lnTo>
                  <a:pt x="63" y="2"/>
                </a:lnTo>
                <a:moveTo>
                  <a:pt x="52" y="2"/>
                </a:moveTo>
                <a:lnTo>
                  <a:pt x="34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38" name="path 2138"/>
          <p:cNvSpPr/>
          <p:nvPr/>
        </p:nvSpPr>
        <p:spPr>
          <a:xfrm>
            <a:off x="5872984" y="4346929"/>
            <a:ext cx="138945" cy="2641"/>
          </a:xfrm>
          <a:custGeom>
            <a:avLst/>
            <a:gdLst/>
            <a:ahLst/>
            <a:cxnLst/>
            <a:rect l="0" t="0" r="0" b="0"/>
            <a:pathLst>
              <a:path w="218" h="4">
                <a:moveTo>
                  <a:pt x="2" y="2"/>
                </a:moveTo>
                <a:lnTo>
                  <a:pt x="13" y="2"/>
                </a:lnTo>
                <a:moveTo>
                  <a:pt x="31" y="2"/>
                </a:moveTo>
                <a:lnTo>
                  <a:pt x="42" y="2"/>
                </a:lnTo>
                <a:moveTo>
                  <a:pt x="60" y="2"/>
                </a:moveTo>
                <a:lnTo>
                  <a:pt x="71" y="2"/>
                </a:lnTo>
                <a:moveTo>
                  <a:pt x="118" y="2"/>
                </a:moveTo>
                <a:lnTo>
                  <a:pt x="129" y="2"/>
                </a:lnTo>
                <a:moveTo>
                  <a:pt x="89" y="2"/>
                </a:moveTo>
                <a:lnTo>
                  <a:pt x="100" y="2"/>
                </a:lnTo>
                <a:moveTo>
                  <a:pt x="147" y="2"/>
                </a:moveTo>
                <a:lnTo>
                  <a:pt x="158" y="2"/>
                </a:lnTo>
                <a:moveTo>
                  <a:pt x="176" y="2"/>
                </a:moveTo>
                <a:lnTo>
                  <a:pt x="187" y="2"/>
                </a:lnTo>
                <a:moveTo>
                  <a:pt x="205" y="2"/>
                </a:moveTo>
                <a:lnTo>
                  <a:pt x="216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0" name="path 2140"/>
          <p:cNvSpPr/>
          <p:nvPr/>
        </p:nvSpPr>
        <p:spPr>
          <a:xfrm>
            <a:off x="5570900" y="4346929"/>
            <a:ext cx="138944" cy="2641"/>
          </a:xfrm>
          <a:custGeom>
            <a:avLst/>
            <a:gdLst/>
            <a:ahLst/>
            <a:cxnLst/>
            <a:rect l="0" t="0" r="0" b="0"/>
            <a:pathLst>
              <a:path w="218" h="4">
                <a:moveTo>
                  <a:pt x="2" y="2"/>
                </a:moveTo>
                <a:lnTo>
                  <a:pt x="13" y="2"/>
                </a:lnTo>
                <a:moveTo>
                  <a:pt x="31" y="2"/>
                </a:moveTo>
                <a:lnTo>
                  <a:pt x="42" y="2"/>
                </a:lnTo>
                <a:moveTo>
                  <a:pt x="60" y="2"/>
                </a:moveTo>
                <a:lnTo>
                  <a:pt x="71" y="2"/>
                </a:lnTo>
                <a:moveTo>
                  <a:pt x="89" y="2"/>
                </a:moveTo>
                <a:lnTo>
                  <a:pt x="100" y="2"/>
                </a:lnTo>
                <a:moveTo>
                  <a:pt x="147" y="2"/>
                </a:moveTo>
                <a:lnTo>
                  <a:pt x="158" y="2"/>
                </a:lnTo>
                <a:moveTo>
                  <a:pt x="118" y="2"/>
                </a:moveTo>
                <a:lnTo>
                  <a:pt x="129" y="2"/>
                </a:lnTo>
                <a:moveTo>
                  <a:pt x="176" y="2"/>
                </a:moveTo>
                <a:lnTo>
                  <a:pt x="187" y="2"/>
                </a:lnTo>
                <a:moveTo>
                  <a:pt x="205" y="2"/>
                </a:moveTo>
                <a:lnTo>
                  <a:pt x="216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2" name="path 2142"/>
          <p:cNvSpPr/>
          <p:nvPr/>
        </p:nvSpPr>
        <p:spPr>
          <a:xfrm>
            <a:off x="5882655" y="4189613"/>
            <a:ext cx="119611" cy="2641"/>
          </a:xfrm>
          <a:custGeom>
            <a:avLst/>
            <a:gdLst/>
            <a:ahLst/>
            <a:cxnLst/>
            <a:rect l="0" t="0" r="0" b="0"/>
            <a:pathLst>
              <a:path w="188" h="4">
                <a:moveTo>
                  <a:pt x="2" y="2"/>
                </a:moveTo>
                <a:lnTo>
                  <a:pt x="34" y="2"/>
                </a:lnTo>
                <a:moveTo>
                  <a:pt x="153" y="2"/>
                </a:moveTo>
                <a:lnTo>
                  <a:pt x="186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4" name="path 2144"/>
          <p:cNvSpPr/>
          <p:nvPr/>
        </p:nvSpPr>
        <p:spPr>
          <a:xfrm>
            <a:off x="5580566" y="4215400"/>
            <a:ext cx="119608" cy="2641"/>
          </a:xfrm>
          <a:custGeom>
            <a:avLst/>
            <a:gdLst/>
            <a:ahLst/>
            <a:cxnLst/>
            <a:rect l="0" t="0" r="0" b="0"/>
            <a:pathLst>
              <a:path w="188" h="4">
                <a:moveTo>
                  <a:pt x="186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6" name="path 2146"/>
          <p:cNvSpPr/>
          <p:nvPr/>
        </p:nvSpPr>
        <p:spPr>
          <a:xfrm>
            <a:off x="5676814" y="4171195"/>
            <a:ext cx="2641" cy="21056"/>
          </a:xfrm>
          <a:custGeom>
            <a:avLst/>
            <a:gdLst/>
            <a:ahLst/>
            <a:cxnLst/>
            <a:rect l="0" t="0" r="0" b="0"/>
            <a:pathLst>
              <a:path w="4" h="33">
                <a:moveTo>
                  <a:pt x="2" y="2"/>
                </a:moveTo>
                <a:lnTo>
                  <a:pt x="2" y="31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48" name="path 2148"/>
          <p:cNvSpPr/>
          <p:nvPr/>
        </p:nvSpPr>
        <p:spPr>
          <a:xfrm>
            <a:off x="5601292" y="4171198"/>
            <a:ext cx="2641" cy="21056"/>
          </a:xfrm>
          <a:custGeom>
            <a:avLst/>
            <a:gdLst/>
            <a:ahLst/>
            <a:cxnLst/>
            <a:rect l="0" t="0" r="0" b="0"/>
            <a:pathLst>
              <a:path w="4" h="33">
                <a:moveTo>
                  <a:pt x="2" y="31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50" name="path 2150"/>
          <p:cNvSpPr/>
          <p:nvPr/>
        </p:nvSpPr>
        <p:spPr>
          <a:xfrm>
            <a:off x="5580569" y="4189613"/>
            <a:ext cx="119600" cy="2641"/>
          </a:xfrm>
          <a:custGeom>
            <a:avLst/>
            <a:gdLst/>
            <a:ahLst/>
            <a:cxnLst/>
            <a:rect l="0" t="0" r="0" b="0"/>
            <a:pathLst>
              <a:path w="188" h="4">
                <a:moveTo>
                  <a:pt x="2" y="2"/>
                </a:moveTo>
                <a:lnTo>
                  <a:pt x="34" y="2"/>
                </a:lnTo>
                <a:moveTo>
                  <a:pt x="153" y="2"/>
                </a:moveTo>
                <a:lnTo>
                  <a:pt x="186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52" name="path 2152"/>
          <p:cNvSpPr/>
          <p:nvPr/>
        </p:nvSpPr>
        <p:spPr>
          <a:xfrm>
            <a:off x="5601292" y="4171195"/>
            <a:ext cx="78168" cy="2641"/>
          </a:xfrm>
          <a:custGeom>
            <a:avLst/>
            <a:gdLst/>
            <a:ahLst/>
            <a:cxnLst/>
            <a:rect l="0" t="0" r="0" b="0"/>
            <a:pathLst>
              <a:path w="123" h="4">
                <a:moveTo>
                  <a:pt x="2" y="2"/>
                </a:moveTo>
                <a:lnTo>
                  <a:pt x="121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54" name="path 2154"/>
          <p:cNvSpPr/>
          <p:nvPr/>
        </p:nvSpPr>
        <p:spPr>
          <a:xfrm>
            <a:off x="5922713" y="4394071"/>
            <a:ext cx="39484" cy="2641"/>
          </a:xfrm>
          <a:custGeom>
            <a:avLst/>
            <a:gdLst/>
            <a:ahLst/>
            <a:cxnLst/>
            <a:rect l="0" t="0" r="0" b="0"/>
            <a:pathLst>
              <a:path w="62" h="4">
                <a:moveTo>
                  <a:pt x="60" y="2"/>
                </a:moveTo>
                <a:lnTo>
                  <a:pt x="2" y="2"/>
                </a:lnTo>
              </a:path>
            </a:pathLst>
          </a:custGeom>
          <a:noFill/>
          <a:ln w="2641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" name="table 2156"/>
          <p:cNvGraphicFramePr>
            <a:graphicFrameLocks noGrp="1"/>
          </p:cNvGraphicFramePr>
          <p:nvPr/>
        </p:nvGraphicFramePr>
        <p:xfrm>
          <a:off x="796867" y="6039897"/>
          <a:ext cx="3300095" cy="1092834"/>
        </p:xfrm>
        <a:graphic>
          <a:graphicData uri="http://schemas.openxmlformats.org/drawingml/2006/table">
            <a:tbl>
              <a:tblPr/>
              <a:tblGrid>
                <a:gridCol w="1950720"/>
                <a:gridCol w="659130"/>
                <a:gridCol w="690244"/>
              </a:tblGrid>
              <a:tr h="10928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47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58" name="table 2158"/>
          <p:cNvGraphicFramePr>
            <a:graphicFrameLocks noGrp="1"/>
          </p:cNvGraphicFramePr>
          <p:nvPr/>
        </p:nvGraphicFramePr>
        <p:xfrm>
          <a:off x="5412130" y="7295705"/>
          <a:ext cx="1077595" cy="1709420"/>
        </p:xfrm>
        <a:graphic>
          <a:graphicData uri="http://schemas.openxmlformats.org/drawingml/2006/table">
            <a:tbl>
              <a:tblPr/>
              <a:tblGrid>
                <a:gridCol w="813435"/>
                <a:gridCol w="264159"/>
              </a:tblGrid>
              <a:tr h="1709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089" algn="l" rtl="0" eaLnBrk="0">
                        <a:lnSpc>
                          <a:spcPct val="85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81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907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</a:t>
                      </a: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3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55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0" name="group 120"/>
          <p:cNvGrpSpPr/>
          <p:nvPr/>
        </p:nvGrpSpPr>
        <p:grpSpPr>
          <a:xfrm rot="21600000">
            <a:off x="5679341" y="7369531"/>
            <a:ext cx="134886" cy="180136"/>
            <a:chOff x="0" y="0"/>
            <a:chExt cx="134886" cy="180136"/>
          </a:xfrm>
        </p:grpSpPr>
        <p:sp>
          <p:nvSpPr>
            <p:cNvPr id="2160" name="path 2160"/>
            <p:cNvSpPr/>
            <p:nvPr/>
          </p:nvSpPr>
          <p:spPr>
            <a:xfrm>
              <a:off x="0" y="0"/>
              <a:ext cx="134886" cy="180136"/>
            </a:xfrm>
            <a:custGeom>
              <a:avLst/>
              <a:gdLst/>
              <a:ahLst/>
              <a:cxnLst/>
              <a:rect l="0" t="0" r="0" b="0"/>
              <a:pathLst>
                <a:path w="212" h="283">
                  <a:moveTo>
                    <a:pt x="4" y="4"/>
                  </a:moveTo>
                  <a:lnTo>
                    <a:pt x="207" y="4"/>
                  </a:lnTo>
                  <a:lnTo>
                    <a:pt x="207" y="278"/>
                  </a:lnTo>
                  <a:lnTo>
                    <a:pt x="4" y="278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596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162" name="path 2162"/>
            <p:cNvSpPr/>
            <p:nvPr/>
          </p:nvSpPr>
          <p:spPr>
            <a:xfrm>
              <a:off x="28720" y="69278"/>
              <a:ext cx="80289" cy="77444"/>
            </a:xfrm>
            <a:custGeom>
              <a:avLst/>
              <a:gdLst/>
              <a:ahLst/>
              <a:cxnLst/>
              <a:rect l="0" t="0" r="0" b="0"/>
              <a:pathLst>
                <a:path w="126" h="121">
                  <a:moveTo>
                    <a:pt x="0" y="0"/>
                  </a:moveTo>
                  <a:lnTo>
                    <a:pt x="60" y="37"/>
                  </a:lnTo>
                  <a:lnTo>
                    <a:pt x="126" y="2"/>
                  </a:lnTo>
                  <a:lnTo>
                    <a:pt x="59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164" name="path 2164"/>
          <p:cNvSpPr/>
          <p:nvPr/>
        </p:nvSpPr>
        <p:spPr>
          <a:xfrm>
            <a:off x="5656783" y="7745552"/>
            <a:ext cx="516990" cy="1098829"/>
          </a:xfrm>
          <a:custGeom>
            <a:avLst/>
            <a:gdLst/>
            <a:ahLst/>
            <a:cxnLst/>
            <a:rect l="0" t="0" r="0" b="0"/>
            <a:pathLst>
              <a:path w="814" h="1730">
                <a:moveTo>
                  <a:pt x="4" y="811"/>
                </a:moveTo>
                <a:lnTo>
                  <a:pt x="370" y="811"/>
                </a:lnTo>
                <a:lnTo>
                  <a:pt x="370" y="963"/>
                </a:lnTo>
                <a:lnTo>
                  <a:pt x="4" y="963"/>
                </a:lnTo>
                <a:lnTo>
                  <a:pt x="4" y="811"/>
                </a:lnTo>
                <a:close/>
                <a:moveTo>
                  <a:pt x="79" y="841"/>
                </a:moveTo>
                <a:lnTo>
                  <a:pt x="140" y="841"/>
                </a:lnTo>
                <a:lnTo>
                  <a:pt x="140" y="933"/>
                </a:lnTo>
                <a:lnTo>
                  <a:pt x="79" y="933"/>
                </a:lnTo>
                <a:lnTo>
                  <a:pt x="79" y="841"/>
                </a:lnTo>
                <a:close/>
                <a:moveTo>
                  <a:pt x="4" y="963"/>
                </a:moveTo>
                <a:lnTo>
                  <a:pt x="370" y="963"/>
                </a:lnTo>
                <a:lnTo>
                  <a:pt x="370" y="1115"/>
                </a:lnTo>
                <a:lnTo>
                  <a:pt x="4" y="1115"/>
                </a:lnTo>
                <a:lnTo>
                  <a:pt x="4" y="963"/>
                </a:lnTo>
                <a:close/>
                <a:moveTo>
                  <a:pt x="79" y="994"/>
                </a:moveTo>
                <a:lnTo>
                  <a:pt x="140" y="994"/>
                </a:lnTo>
                <a:lnTo>
                  <a:pt x="140" y="1085"/>
                </a:lnTo>
                <a:lnTo>
                  <a:pt x="79" y="1085"/>
                </a:lnTo>
                <a:lnTo>
                  <a:pt x="79" y="994"/>
                </a:lnTo>
                <a:close/>
                <a:moveTo>
                  <a:pt x="4" y="1115"/>
                </a:moveTo>
                <a:lnTo>
                  <a:pt x="370" y="1115"/>
                </a:lnTo>
                <a:lnTo>
                  <a:pt x="370" y="1268"/>
                </a:lnTo>
                <a:lnTo>
                  <a:pt x="4" y="1268"/>
                </a:lnTo>
                <a:lnTo>
                  <a:pt x="4" y="1115"/>
                </a:lnTo>
                <a:close/>
                <a:moveTo>
                  <a:pt x="79" y="1146"/>
                </a:moveTo>
                <a:lnTo>
                  <a:pt x="140" y="1146"/>
                </a:lnTo>
                <a:lnTo>
                  <a:pt x="140" y="1237"/>
                </a:lnTo>
                <a:lnTo>
                  <a:pt x="79" y="1237"/>
                </a:lnTo>
                <a:lnTo>
                  <a:pt x="79" y="1146"/>
                </a:lnTo>
                <a:close/>
                <a:moveTo>
                  <a:pt x="4" y="1268"/>
                </a:moveTo>
                <a:lnTo>
                  <a:pt x="370" y="1268"/>
                </a:lnTo>
                <a:lnTo>
                  <a:pt x="370" y="1420"/>
                </a:lnTo>
                <a:lnTo>
                  <a:pt x="4" y="1420"/>
                </a:lnTo>
                <a:lnTo>
                  <a:pt x="4" y="1268"/>
                </a:lnTo>
                <a:close/>
                <a:moveTo>
                  <a:pt x="79" y="1298"/>
                </a:moveTo>
                <a:lnTo>
                  <a:pt x="140" y="1298"/>
                </a:lnTo>
                <a:lnTo>
                  <a:pt x="140" y="1390"/>
                </a:lnTo>
                <a:lnTo>
                  <a:pt x="79" y="1390"/>
                </a:lnTo>
                <a:lnTo>
                  <a:pt x="79" y="1298"/>
                </a:lnTo>
                <a:close/>
                <a:moveTo>
                  <a:pt x="4" y="1420"/>
                </a:moveTo>
                <a:lnTo>
                  <a:pt x="370" y="1420"/>
                </a:lnTo>
                <a:lnTo>
                  <a:pt x="370" y="1573"/>
                </a:lnTo>
                <a:lnTo>
                  <a:pt x="4" y="1573"/>
                </a:lnTo>
                <a:lnTo>
                  <a:pt x="4" y="1420"/>
                </a:lnTo>
                <a:close/>
                <a:moveTo>
                  <a:pt x="79" y="1451"/>
                </a:moveTo>
                <a:lnTo>
                  <a:pt x="140" y="1451"/>
                </a:lnTo>
                <a:lnTo>
                  <a:pt x="140" y="1542"/>
                </a:lnTo>
                <a:lnTo>
                  <a:pt x="79" y="1542"/>
                </a:lnTo>
                <a:lnTo>
                  <a:pt x="79" y="1451"/>
                </a:lnTo>
                <a:close/>
                <a:moveTo>
                  <a:pt x="4" y="1573"/>
                </a:moveTo>
                <a:lnTo>
                  <a:pt x="370" y="1573"/>
                </a:lnTo>
                <a:lnTo>
                  <a:pt x="370" y="1725"/>
                </a:lnTo>
                <a:lnTo>
                  <a:pt x="4" y="1725"/>
                </a:lnTo>
                <a:lnTo>
                  <a:pt x="4" y="1573"/>
                </a:lnTo>
                <a:close/>
                <a:moveTo>
                  <a:pt x="79" y="1603"/>
                </a:moveTo>
                <a:lnTo>
                  <a:pt x="140" y="1603"/>
                </a:lnTo>
                <a:lnTo>
                  <a:pt x="140" y="1695"/>
                </a:lnTo>
                <a:lnTo>
                  <a:pt x="79" y="1695"/>
                </a:lnTo>
                <a:lnTo>
                  <a:pt x="79" y="1603"/>
                </a:lnTo>
                <a:close/>
                <a:moveTo>
                  <a:pt x="809" y="809"/>
                </a:moveTo>
                <a:lnTo>
                  <a:pt x="443" y="809"/>
                </a:lnTo>
                <a:lnTo>
                  <a:pt x="443" y="961"/>
                </a:lnTo>
                <a:lnTo>
                  <a:pt x="809" y="961"/>
                </a:lnTo>
                <a:lnTo>
                  <a:pt x="809" y="809"/>
                </a:lnTo>
                <a:close/>
                <a:moveTo>
                  <a:pt x="734" y="839"/>
                </a:moveTo>
                <a:lnTo>
                  <a:pt x="673" y="839"/>
                </a:lnTo>
                <a:lnTo>
                  <a:pt x="673" y="931"/>
                </a:lnTo>
                <a:lnTo>
                  <a:pt x="734" y="931"/>
                </a:lnTo>
                <a:lnTo>
                  <a:pt x="734" y="839"/>
                </a:lnTo>
                <a:close/>
                <a:moveTo>
                  <a:pt x="809" y="961"/>
                </a:moveTo>
                <a:lnTo>
                  <a:pt x="443" y="961"/>
                </a:lnTo>
                <a:lnTo>
                  <a:pt x="443" y="1114"/>
                </a:lnTo>
                <a:lnTo>
                  <a:pt x="809" y="1114"/>
                </a:lnTo>
                <a:lnTo>
                  <a:pt x="809" y="961"/>
                </a:lnTo>
                <a:close/>
                <a:moveTo>
                  <a:pt x="734" y="992"/>
                </a:moveTo>
                <a:lnTo>
                  <a:pt x="673" y="992"/>
                </a:lnTo>
                <a:lnTo>
                  <a:pt x="673" y="1083"/>
                </a:lnTo>
                <a:lnTo>
                  <a:pt x="734" y="1083"/>
                </a:lnTo>
                <a:lnTo>
                  <a:pt x="734" y="992"/>
                </a:lnTo>
                <a:close/>
                <a:moveTo>
                  <a:pt x="809" y="1114"/>
                </a:moveTo>
                <a:lnTo>
                  <a:pt x="443" y="1114"/>
                </a:lnTo>
                <a:lnTo>
                  <a:pt x="443" y="1266"/>
                </a:lnTo>
                <a:lnTo>
                  <a:pt x="809" y="1266"/>
                </a:lnTo>
                <a:lnTo>
                  <a:pt x="809" y="1114"/>
                </a:lnTo>
                <a:close/>
                <a:moveTo>
                  <a:pt x="734" y="1144"/>
                </a:moveTo>
                <a:lnTo>
                  <a:pt x="673" y="1144"/>
                </a:lnTo>
                <a:lnTo>
                  <a:pt x="673" y="1236"/>
                </a:lnTo>
                <a:lnTo>
                  <a:pt x="734" y="1236"/>
                </a:lnTo>
                <a:lnTo>
                  <a:pt x="734" y="1144"/>
                </a:lnTo>
                <a:close/>
                <a:moveTo>
                  <a:pt x="809" y="1266"/>
                </a:moveTo>
                <a:lnTo>
                  <a:pt x="443" y="1266"/>
                </a:lnTo>
                <a:lnTo>
                  <a:pt x="443" y="1419"/>
                </a:lnTo>
                <a:lnTo>
                  <a:pt x="809" y="1419"/>
                </a:lnTo>
                <a:lnTo>
                  <a:pt x="809" y="1266"/>
                </a:lnTo>
                <a:close/>
                <a:moveTo>
                  <a:pt x="734" y="1297"/>
                </a:moveTo>
                <a:lnTo>
                  <a:pt x="673" y="1297"/>
                </a:lnTo>
                <a:lnTo>
                  <a:pt x="673" y="1388"/>
                </a:lnTo>
                <a:lnTo>
                  <a:pt x="734" y="1388"/>
                </a:lnTo>
                <a:lnTo>
                  <a:pt x="734" y="1297"/>
                </a:lnTo>
                <a:close/>
                <a:moveTo>
                  <a:pt x="809" y="1419"/>
                </a:moveTo>
                <a:lnTo>
                  <a:pt x="443" y="1419"/>
                </a:lnTo>
                <a:lnTo>
                  <a:pt x="443" y="1571"/>
                </a:lnTo>
                <a:lnTo>
                  <a:pt x="809" y="1571"/>
                </a:lnTo>
                <a:lnTo>
                  <a:pt x="809" y="1419"/>
                </a:lnTo>
                <a:close/>
                <a:moveTo>
                  <a:pt x="734" y="1449"/>
                </a:moveTo>
                <a:lnTo>
                  <a:pt x="673" y="1449"/>
                </a:lnTo>
                <a:lnTo>
                  <a:pt x="673" y="1541"/>
                </a:lnTo>
                <a:lnTo>
                  <a:pt x="734" y="1541"/>
                </a:lnTo>
                <a:lnTo>
                  <a:pt x="734" y="1449"/>
                </a:lnTo>
                <a:close/>
                <a:moveTo>
                  <a:pt x="809" y="1571"/>
                </a:moveTo>
                <a:lnTo>
                  <a:pt x="443" y="1571"/>
                </a:lnTo>
                <a:lnTo>
                  <a:pt x="443" y="1724"/>
                </a:lnTo>
                <a:lnTo>
                  <a:pt x="809" y="1724"/>
                </a:lnTo>
                <a:lnTo>
                  <a:pt x="809" y="1571"/>
                </a:lnTo>
                <a:close/>
                <a:moveTo>
                  <a:pt x="734" y="1602"/>
                </a:moveTo>
                <a:lnTo>
                  <a:pt x="673" y="1602"/>
                </a:lnTo>
                <a:lnTo>
                  <a:pt x="673" y="1693"/>
                </a:lnTo>
                <a:lnTo>
                  <a:pt x="734" y="1693"/>
                </a:lnTo>
                <a:lnTo>
                  <a:pt x="734" y="1602"/>
                </a:lnTo>
                <a:close/>
                <a:moveTo>
                  <a:pt x="36" y="379"/>
                </a:moveTo>
                <a:lnTo>
                  <a:pt x="743" y="379"/>
                </a:lnTo>
                <a:lnTo>
                  <a:pt x="743" y="721"/>
                </a:lnTo>
                <a:lnTo>
                  <a:pt x="36" y="721"/>
                </a:lnTo>
                <a:lnTo>
                  <a:pt x="36" y="379"/>
                </a:lnTo>
                <a:close/>
                <a:moveTo>
                  <a:pt x="212" y="430"/>
                </a:moveTo>
                <a:lnTo>
                  <a:pt x="384" y="430"/>
                </a:lnTo>
                <a:lnTo>
                  <a:pt x="384" y="673"/>
                </a:lnTo>
                <a:lnTo>
                  <a:pt x="212" y="673"/>
                </a:lnTo>
                <a:lnTo>
                  <a:pt x="212" y="430"/>
                </a:lnTo>
                <a:close/>
                <a:moveTo>
                  <a:pt x="384" y="430"/>
                </a:moveTo>
                <a:lnTo>
                  <a:pt x="556" y="430"/>
                </a:lnTo>
                <a:lnTo>
                  <a:pt x="556" y="673"/>
                </a:lnTo>
                <a:lnTo>
                  <a:pt x="384" y="673"/>
                </a:lnTo>
                <a:lnTo>
                  <a:pt x="384" y="430"/>
                </a:lnTo>
                <a:close/>
                <a:moveTo>
                  <a:pt x="240" y="576"/>
                </a:moveTo>
                <a:lnTo>
                  <a:pt x="351" y="576"/>
                </a:lnTo>
                <a:lnTo>
                  <a:pt x="351" y="481"/>
                </a:lnTo>
                <a:lnTo>
                  <a:pt x="240" y="481"/>
                </a:lnTo>
                <a:lnTo>
                  <a:pt x="240" y="576"/>
                </a:lnTo>
                <a:close/>
                <a:moveTo>
                  <a:pt x="523" y="575"/>
                </a:moveTo>
                <a:lnTo>
                  <a:pt x="417" y="575"/>
                </a:lnTo>
                <a:lnTo>
                  <a:pt x="417" y="476"/>
                </a:lnTo>
                <a:lnTo>
                  <a:pt x="523" y="476"/>
                </a:lnTo>
                <a:lnTo>
                  <a:pt x="523" y="575"/>
                </a:lnTo>
                <a:close/>
                <a:moveTo>
                  <a:pt x="33" y="6"/>
                </a:moveTo>
                <a:lnTo>
                  <a:pt x="267" y="6"/>
                </a:lnTo>
                <a:lnTo>
                  <a:pt x="267" y="268"/>
                </a:lnTo>
                <a:lnTo>
                  <a:pt x="33" y="268"/>
                </a:lnTo>
                <a:lnTo>
                  <a:pt x="33" y="6"/>
                </a:lnTo>
                <a:close/>
                <a:moveTo>
                  <a:pt x="150" y="204"/>
                </a:moveTo>
                <a:cubicBezTo>
                  <a:pt x="187" y="204"/>
                  <a:pt x="217" y="174"/>
                  <a:pt x="217" y="137"/>
                </a:cubicBezTo>
                <a:cubicBezTo>
                  <a:pt x="217" y="101"/>
                  <a:pt x="187" y="71"/>
                  <a:pt x="150" y="71"/>
                </a:cubicBezTo>
                <a:cubicBezTo>
                  <a:pt x="114" y="71"/>
                  <a:pt x="84" y="101"/>
                  <a:pt x="84" y="137"/>
                </a:cubicBezTo>
                <a:cubicBezTo>
                  <a:pt x="84" y="174"/>
                  <a:pt x="114" y="204"/>
                  <a:pt x="150" y="204"/>
                </a:cubicBezTo>
                <a:moveTo>
                  <a:pt x="535" y="4"/>
                </a:moveTo>
                <a:lnTo>
                  <a:pt x="769" y="4"/>
                </a:lnTo>
                <a:lnTo>
                  <a:pt x="769" y="266"/>
                </a:lnTo>
                <a:lnTo>
                  <a:pt x="535" y="266"/>
                </a:lnTo>
                <a:lnTo>
                  <a:pt x="535" y="4"/>
                </a:lnTo>
                <a:close/>
                <a:moveTo>
                  <a:pt x="652" y="202"/>
                </a:moveTo>
                <a:cubicBezTo>
                  <a:pt x="688" y="202"/>
                  <a:pt x="718" y="172"/>
                  <a:pt x="718" y="135"/>
                </a:cubicBezTo>
                <a:cubicBezTo>
                  <a:pt x="718" y="99"/>
                  <a:pt x="688" y="69"/>
                  <a:pt x="652" y="69"/>
                </a:cubicBezTo>
                <a:cubicBezTo>
                  <a:pt x="615" y="69"/>
                  <a:pt x="585" y="99"/>
                  <a:pt x="585" y="135"/>
                </a:cubicBezTo>
                <a:cubicBezTo>
                  <a:pt x="585" y="172"/>
                  <a:pt x="615" y="202"/>
                  <a:pt x="652" y="202"/>
                </a:cubicBez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66" name="table 2166"/>
          <p:cNvGraphicFramePr>
            <a:graphicFrameLocks noGrp="1"/>
          </p:cNvGraphicFramePr>
          <p:nvPr/>
        </p:nvGraphicFramePr>
        <p:xfrm>
          <a:off x="3695763" y="8613800"/>
          <a:ext cx="470534" cy="276860"/>
        </p:xfrm>
        <a:graphic>
          <a:graphicData uri="http://schemas.openxmlformats.org/drawingml/2006/table">
            <a:tbl>
              <a:tblPr/>
              <a:tblGrid>
                <a:gridCol w="470534"/>
              </a:tblGrid>
              <a:tr h="2736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2" name="group 122"/>
          <p:cNvGrpSpPr/>
          <p:nvPr/>
        </p:nvGrpSpPr>
        <p:grpSpPr>
          <a:xfrm rot="21600000">
            <a:off x="3013495" y="6810553"/>
            <a:ext cx="3308022" cy="2497996"/>
            <a:chOff x="0" y="0"/>
            <a:chExt cx="3308022" cy="2497996"/>
          </a:xfrm>
        </p:grpSpPr>
        <p:grpSp>
          <p:nvGrpSpPr>
            <p:cNvPr id="124" name="group 124"/>
            <p:cNvGrpSpPr/>
            <p:nvPr/>
          </p:nvGrpSpPr>
          <p:grpSpPr>
            <a:xfrm rot="21600000">
              <a:off x="0" y="0"/>
              <a:ext cx="3308022" cy="2497996"/>
              <a:chOff x="0" y="0"/>
              <a:chExt cx="3308022" cy="2497996"/>
            </a:xfrm>
          </p:grpSpPr>
          <p:sp>
            <p:nvSpPr>
              <p:cNvPr id="2168" name="path 2168"/>
              <p:cNvSpPr/>
              <p:nvPr/>
            </p:nvSpPr>
            <p:spPr>
              <a:xfrm>
                <a:off x="816970" y="247269"/>
                <a:ext cx="1957921" cy="411988"/>
              </a:xfrm>
              <a:custGeom>
                <a:avLst/>
                <a:gdLst/>
                <a:ahLst/>
                <a:cxnLst/>
                <a:rect l="0" t="0" r="0" b="0"/>
                <a:pathLst>
                  <a:path w="3083" h="648">
                    <a:moveTo>
                      <a:pt x="9" y="0"/>
                    </a:moveTo>
                    <a:lnTo>
                      <a:pt x="9" y="639"/>
                    </a:lnTo>
                    <a:lnTo>
                      <a:pt x="3083" y="639"/>
                    </a:lnTo>
                  </a:path>
                </a:pathLst>
              </a:custGeom>
              <a:noFill/>
              <a:ln w="11938" cap="flat">
                <a:solidFill>
                  <a:srgbClr val="707F87"/>
                </a:solidFill>
                <a:prstDash val="dash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0" name="path 2170"/>
              <p:cNvSpPr/>
              <p:nvPr/>
            </p:nvSpPr>
            <p:spPr>
              <a:xfrm>
                <a:off x="0" y="0"/>
                <a:ext cx="431888" cy="2497984"/>
              </a:xfrm>
              <a:custGeom>
                <a:avLst/>
                <a:gdLst/>
                <a:ahLst/>
                <a:cxnLst/>
                <a:rect l="0" t="0" r="0" b="0"/>
                <a:pathLst>
                  <a:path w="680" h="3933">
                    <a:moveTo>
                      <a:pt x="9" y="0"/>
                    </a:moveTo>
                    <a:lnTo>
                      <a:pt x="9" y="2369"/>
                    </a:lnTo>
                    <a:moveTo>
                      <a:pt x="9" y="2369"/>
                    </a:moveTo>
                    <a:lnTo>
                      <a:pt x="9" y="3924"/>
                    </a:lnTo>
                    <a:lnTo>
                      <a:pt x="680" y="3924"/>
                    </a:lnTo>
                  </a:path>
                </a:pathLst>
              </a:custGeom>
              <a:noFill/>
              <a:ln w="11938" cap="flat">
                <a:solidFill>
                  <a:srgbClr val="009944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2" name="path 2172"/>
              <p:cNvSpPr/>
              <p:nvPr/>
            </p:nvSpPr>
            <p:spPr>
              <a:xfrm>
                <a:off x="2733009" y="8564"/>
                <a:ext cx="11938" cy="930706"/>
              </a:xfrm>
              <a:custGeom>
                <a:avLst/>
                <a:gdLst/>
                <a:ahLst/>
                <a:cxnLst/>
                <a:rect l="0" t="0" r="0" b="0"/>
                <a:pathLst>
                  <a:path w="18" h="1465">
                    <a:moveTo>
                      <a:pt x="9" y="0"/>
                    </a:moveTo>
                    <a:lnTo>
                      <a:pt x="9" y="1465"/>
                    </a:lnTo>
                  </a:path>
                </a:pathLst>
              </a:custGeom>
              <a:noFill/>
              <a:ln w="11938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4" name="path 2174"/>
              <p:cNvSpPr/>
              <p:nvPr/>
            </p:nvSpPr>
            <p:spPr>
              <a:xfrm>
                <a:off x="482310" y="7266"/>
                <a:ext cx="2581081" cy="1893379"/>
              </a:xfrm>
              <a:custGeom>
                <a:avLst/>
                <a:gdLst/>
                <a:ahLst/>
                <a:cxnLst/>
                <a:rect l="0" t="0" r="0" b="0"/>
                <a:pathLst>
                  <a:path w="4064" h="2981">
                    <a:moveTo>
                      <a:pt x="4055" y="0"/>
                    </a:moveTo>
                    <a:lnTo>
                      <a:pt x="4055" y="1465"/>
                    </a:lnTo>
                    <a:moveTo>
                      <a:pt x="9" y="807"/>
                    </a:moveTo>
                    <a:lnTo>
                      <a:pt x="9" y="2972"/>
                    </a:lnTo>
                    <a:lnTo>
                      <a:pt x="319" y="2972"/>
                    </a:lnTo>
                  </a:path>
                </a:pathLst>
              </a:custGeom>
              <a:noFill/>
              <a:ln w="11938" cap="flat">
                <a:solidFill>
                  <a:srgbClr val="E60012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6" name="path 2176"/>
              <p:cNvSpPr/>
              <p:nvPr/>
            </p:nvSpPr>
            <p:spPr>
              <a:xfrm>
                <a:off x="242699" y="636195"/>
                <a:ext cx="435203" cy="1380617"/>
              </a:xfrm>
              <a:custGeom>
                <a:avLst/>
                <a:gdLst/>
                <a:ahLst/>
                <a:cxnLst/>
                <a:rect l="0" t="0" r="0" b="0"/>
                <a:pathLst>
                  <a:path w="685" h="2174">
                    <a:moveTo>
                      <a:pt x="9" y="0"/>
                    </a:moveTo>
                    <a:lnTo>
                      <a:pt x="9" y="2164"/>
                    </a:lnTo>
                    <a:lnTo>
                      <a:pt x="685" y="2164"/>
                    </a:lnTo>
                  </a:path>
                </a:pathLst>
              </a:custGeom>
              <a:noFill/>
              <a:ln w="11938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8" name="path 2178"/>
              <p:cNvSpPr/>
              <p:nvPr/>
            </p:nvSpPr>
            <p:spPr>
              <a:xfrm>
                <a:off x="1149899" y="1892900"/>
                <a:ext cx="1496364" cy="11938"/>
              </a:xfrm>
              <a:custGeom>
                <a:avLst/>
                <a:gdLst/>
                <a:ahLst/>
                <a:cxnLst/>
                <a:rect l="0" t="0" r="0" b="0"/>
                <a:pathLst>
                  <a:path w="2356" h="18">
                    <a:moveTo>
                      <a:pt x="0" y="9"/>
                    </a:moveTo>
                    <a:lnTo>
                      <a:pt x="2356" y="9"/>
                    </a:lnTo>
                  </a:path>
                </a:pathLst>
              </a:custGeom>
              <a:noFill/>
              <a:ln w="11938" cap="flat">
                <a:solidFill>
                  <a:srgbClr val="E60012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0" name="path 2180"/>
              <p:cNvSpPr/>
              <p:nvPr/>
            </p:nvSpPr>
            <p:spPr>
              <a:xfrm>
                <a:off x="1149899" y="1991250"/>
                <a:ext cx="1496364" cy="11938"/>
              </a:xfrm>
              <a:custGeom>
                <a:avLst/>
                <a:gdLst/>
                <a:ahLst/>
                <a:cxnLst/>
                <a:rect l="0" t="0" r="0" b="0"/>
                <a:pathLst>
                  <a:path w="2356" h="18">
                    <a:moveTo>
                      <a:pt x="0" y="9"/>
                    </a:moveTo>
                    <a:lnTo>
                      <a:pt x="2356" y="9"/>
                    </a:lnTo>
                  </a:path>
                </a:pathLst>
              </a:custGeom>
              <a:noFill/>
              <a:ln w="11938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2" name="path 2182"/>
              <p:cNvSpPr/>
              <p:nvPr/>
            </p:nvSpPr>
            <p:spPr>
              <a:xfrm>
                <a:off x="412587" y="1669892"/>
                <a:ext cx="2895434" cy="828103"/>
              </a:xfrm>
              <a:custGeom>
                <a:avLst/>
                <a:gdLst/>
                <a:ahLst/>
                <a:cxnLst/>
                <a:rect l="0" t="0" r="0" b="0"/>
                <a:pathLst>
                  <a:path w="4559" h="1304">
                    <a:moveTo>
                      <a:pt x="0" y="1294"/>
                    </a:moveTo>
                    <a:lnTo>
                      <a:pt x="4550" y="1294"/>
                    </a:lnTo>
                    <a:lnTo>
                      <a:pt x="4550" y="0"/>
                    </a:lnTo>
                  </a:path>
                </a:pathLst>
              </a:custGeom>
              <a:noFill/>
              <a:ln w="11963" cap="flat">
                <a:solidFill>
                  <a:srgbClr val="009944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4" name="textbox 2184"/>
            <p:cNvSpPr/>
            <p:nvPr/>
          </p:nvSpPr>
          <p:spPr>
            <a:xfrm>
              <a:off x="349835" y="1599356"/>
              <a:ext cx="1079500" cy="6813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556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50215" algn="l" rtl="0" eaLnBrk="0">
                <a:lnSpc>
                  <a:spcPct val="86000"/>
                </a:lnSpc>
                <a:tabLst/>
              </a:pPr>
              <a:r>
                <a:rPr sz="9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NOTICE</a:t>
              </a:r>
              <a:endParaRPr sz="9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6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ts val="1247"/>
                </a:lnSpc>
                <a:spcBef>
                  <a:spcPts val="2"/>
                </a:spcBef>
                <a:tabLst/>
              </a:pPr>
              <a:r>
                <a:rPr sz="900" kern="0" spc="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Inverter</a:t>
              </a:r>
              <a:r>
                <a:rPr sz="900" kern="0" spc="17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sz="900" kern="0" spc="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Disconnect</a:t>
              </a:r>
              <a:endParaRPr sz="9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86" name="textbox 2186"/>
          <p:cNvSpPr/>
          <p:nvPr/>
        </p:nvSpPr>
        <p:spPr>
          <a:xfrm>
            <a:off x="773140" y="1105129"/>
            <a:ext cx="6195059" cy="1136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225" algn="l" rtl="0" eaLnBrk="0">
              <a:lnSpc>
                <a:spcPts val="1592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3.6</a:t>
            </a:r>
            <a:r>
              <a:rPr sz="12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Grid &amp;</a:t>
            </a:r>
            <a:r>
              <a:rPr sz="12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Co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26669" algn="l" rtl="0" eaLnBrk="0">
              <a:lnSpc>
                <a:spcPts val="1592"/>
              </a:lnSpc>
              <a:spcBef>
                <a:spcPts val="1360"/>
              </a:spcBef>
              <a:tabLst/>
            </a:pP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3.6.1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regulationselection</a:t>
            </a:r>
            <a:endParaRPr sz="1200" dirty="0">
              <a:latin typeface="Arial"/>
              <a:ea typeface="Arial"/>
              <a:cs typeface="Arial"/>
            </a:endParaRPr>
          </a:p>
          <a:p>
            <a:pPr marL="12700" indent="5714" algn="l" rtl="0" eaLnBrk="0">
              <a:lnSpc>
                <a:spcPct val="109000"/>
              </a:lnSpc>
              <a:spcBef>
                <a:spcPts val="27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compliant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regulations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several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areas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including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standards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such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097,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G99, G100,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When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making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selection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please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ensure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alignment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specific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regulations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area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2188" name="path 2188"/>
          <p:cNvSpPr/>
          <p:nvPr/>
        </p:nvSpPr>
        <p:spPr>
          <a:xfrm>
            <a:off x="926015" y="6993213"/>
            <a:ext cx="1583626" cy="5968"/>
          </a:xfrm>
          <a:custGeom>
            <a:avLst/>
            <a:gdLst/>
            <a:ahLst/>
            <a:cxnLst/>
            <a:rect l="0" t="0" r="0" b="0"/>
            <a:pathLst>
              <a:path w="2493" h="9">
                <a:moveTo>
                  <a:pt x="0" y="4"/>
                </a:moveTo>
                <a:lnTo>
                  <a:pt x="2493" y="4"/>
                </a:ln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90" name="table 2190"/>
          <p:cNvGraphicFramePr>
            <a:graphicFrameLocks noGrp="1"/>
          </p:cNvGraphicFramePr>
          <p:nvPr/>
        </p:nvGraphicFramePr>
        <p:xfrm>
          <a:off x="907357" y="6153372"/>
          <a:ext cx="1647189" cy="867410"/>
        </p:xfrm>
        <a:graphic>
          <a:graphicData uri="http://schemas.openxmlformats.org/drawingml/2006/table">
            <a:tbl>
              <a:tblPr/>
              <a:tblGrid>
                <a:gridCol w="257175"/>
                <a:gridCol w="275589"/>
                <a:gridCol w="276859"/>
                <a:gridCol w="280034"/>
                <a:gridCol w="41909"/>
                <a:gridCol w="236854"/>
                <a:gridCol w="278764"/>
              </a:tblGrid>
              <a:tr h="2190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129" algn="l" rtl="0" eaLnBrk="0">
                        <a:lnSpc>
                          <a:spcPct val="8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9385" algn="l" rtl="0" eaLnBrk="0">
                        <a:lnSpc>
                          <a:spcPct val="8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2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74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953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93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254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69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92" name="path 2192"/>
          <p:cNvSpPr/>
          <p:nvPr/>
        </p:nvSpPr>
        <p:spPr>
          <a:xfrm>
            <a:off x="2039353" y="6589793"/>
            <a:ext cx="278333" cy="428583"/>
          </a:xfrm>
          <a:custGeom>
            <a:avLst/>
            <a:gdLst/>
            <a:ahLst/>
            <a:cxnLst/>
            <a:rect l="0" t="0" r="0" b="0"/>
            <a:pathLst>
              <a:path w="438" h="674">
                <a:moveTo>
                  <a:pt x="0" y="670"/>
                </a:moveTo>
                <a:lnTo>
                  <a:pt x="302" y="670"/>
                </a:lnTo>
                <a:moveTo>
                  <a:pt x="438" y="549"/>
                </a:moveTo>
                <a:lnTo>
                  <a:pt x="302" y="549"/>
                </a:lnTo>
                <a:moveTo>
                  <a:pt x="302" y="670"/>
                </a:moveTo>
                <a:lnTo>
                  <a:pt x="302" y="332"/>
                </a:lnTo>
                <a:moveTo>
                  <a:pt x="272" y="485"/>
                </a:moveTo>
                <a:cubicBezTo>
                  <a:pt x="272" y="419"/>
                  <a:pt x="217" y="364"/>
                  <a:pt x="151" y="364"/>
                </a:cubicBezTo>
                <a:cubicBezTo>
                  <a:pt x="84" y="364"/>
                  <a:pt x="30" y="419"/>
                  <a:pt x="30" y="485"/>
                </a:cubicBezTo>
                <a:cubicBezTo>
                  <a:pt x="30" y="552"/>
                  <a:pt x="84" y="606"/>
                  <a:pt x="151" y="606"/>
                </a:cubicBezTo>
                <a:cubicBezTo>
                  <a:pt x="217" y="606"/>
                  <a:pt x="272" y="552"/>
                  <a:pt x="272" y="485"/>
                </a:cubicBezTo>
                <a:moveTo>
                  <a:pt x="241" y="485"/>
                </a:moveTo>
                <a:cubicBezTo>
                  <a:pt x="241" y="435"/>
                  <a:pt x="201" y="395"/>
                  <a:pt x="151" y="395"/>
                </a:cubicBezTo>
                <a:cubicBezTo>
                  <a:pt x="101" y="395"/>
                  <a:pt x="60" y="435"/>
                  <a:pt x="60" y="485"/>
                </a:cubicBezTo>
                <a:cubicBezTo>
                  <a:pt x="60" y="535"/>
                  <a:pt x="101" y="576"/>
                  <a:pt x="151" y="576"/>
                </a:cubicBezTo>
                <a:cubicBezTo>
                  <a:pt x="201" y="576"/>
                  <a:pt x="241" y="535"/>
                  <a:pt x="241" y="485"/>
                </a:cubicBezTo>
                <a:moveTo>
                  <a:pt x="48" y="4"/>
                </a:moveTo>
                <a:cubicBezTo>
                  <a:pt x="16" y="55"/>
                  <a:pt x="27" y="121"/>
                  <a:pt x="72" y="160"/>
                </a:cubicBezTo>
                <a:cubicBezTo>
                  <a:pt x="117" y="199"/>
                  <a:pt x="184" y="199"/>
                  <a:pt x="229" y="160"/>
                </a:cubicBezTo>
                <a:cubicBezTo>
                  <a:pt x="275" y="121"/>
                  <a:pt x="285" y="55"/>
                  <a:pt x="253" y="4"/>
                </a:cubicBezTo>
                <a:moveTo>
                  <a:pt x="86" y="4"/>
                </a:moveTo>
                <a:cubicBezTo>
                  <a:pt x="51" y="40"/>
                  <a:pt x="51" y="97"/>
                  <a:pt x="87" y="132"/>
                </a:cubicBezTo>
                <a:cubicBezTo>
                  <a:pt x="122" y="168"/>
                  <a:pt x="179" y="168"/>
                  <a:pt x="215" y="132"/>
                </a:cubicBezTo>
                <a:cubicBezTo>
                  <a:pt x="250" y="97"/>
                  <a:pt x="250" y="40"/>
                  <a:pt x="215" y="4"/>
                </a:cubicBez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4" name="path 2194"/>
          <p:cNvSpPr/>
          <p:nvPr/>
        </p:nvSpPr>
        <p:spPr>
          <a:xfrm>
            <a:off x="2317686" y="7012408"/>
            <a:ext cx="191960" cy="5968"/>
          </a:xfrm>
          <a:custGeom>
            <a:avLst/>
            <a:gdLst/>
            <a:ahLst/>
            <a:cxnLst/>
            <a:rect l="0" t="0" r="0" b="0"/>
            <a:pathLst>
              <a:path w="302" h="9">
                <a:moveTo>
                  <a:pt x="0" y="4"/>
                </a:moveTo>
                <a:lnTo>
                  <a:pt x="302" y="4"/>
                </a:ln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6" name="path 2196"/>
          <p:cNvSpPr/>
          <p:nvPr/>
        </p:nvSpPr>
        <p:spPr>
          <a:xfrm>
            <a:off x="1297392" y="7015392"/>
            <a:ext cx="159067" cy="1680248"/>
          </a:xfrm>
          <a:custGeom>
            <a:avLst/>
            <a:gdLst/>
            <a:ahLst/>
            <a:cxnLst/>
            <a:rect l="0" t="0" r="0" b="0"/>
            <a:pathLst>
              <a:path w="250" h="2646">
                <a:moveTo>
                  <a:pt x="9" y="0"/>
                </a:moveTo>
                <a:lnTo>
                  <a:pt x="9" y="1336"/>
                </a:lnTo>
                <a:lnTo>
                  <a:pt x="241" y="1336"/>
                </a:lnTo>
                <a:lnTo>
                  <a:pt x="241" y="2646"/>
                </a:lnTo>
              </a:path>
            </a:pathLst>
          </a:custGeom>
          <a:noFill/>
          <a:ln w="11938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98" name="path 2198"/>
          <p:cNvSpPr/>
          <p:nvPr/>
        </p:nvSpPr>
        <p:spPr>
          <a:xfrm>
            <a:off x="1019058" y="7015392"/>
            <a:ext cx="120345" cy="1680248"/>
          </a:xfrm>
          <a:custGeom>
            <a:avLst/>
            <a:gdLst/>
            <a:ahLst/>
            <a:cxnLst/>
            <a:rect l="0" t="0" r="0" b="0"/>
            <a:pathLst>
              <a:path w="189" h="2646">
                <a:moveTo>
                  <a:pt x="9" y="0"/>
                </a:moveTo>
                <a:lnTo>
                  <a:pt x="9" y="1576"/>
                </a:lnTo>
                <a:lnTo>
                  <a:pt x="180" y="1576"/>
                </a:lnTo>
                <a:lnTo>
                  <a:pt x="180" y="2646"/>
                </a:lnTo>
              </a:path>
            </a:pathLst>
          </a:custGeom>
          <a:noFill/>
          <a:ln w="1193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200" name="table 2200"/>
          <p:cNvGraphicFramePr>
            <a:graphicFrameLocks noGrp="1"/>
          </p:cNvGraphicFramePr>
          <p:nvPr/>
        </p:nvGraphicFramePr>
        <p:xfrm>
          <a:off x="802703" y="8518411"/>
          <a:ext cx="1089660" cy="1477010"/>
        </p:xfrm>
        <a:graphic>
          <a:graphicData uri="http://schemas.openxmlformats.org/drawingml/2006/table">
            <a:tbl>
              <a:tblPr/>
              <a:tblGrid>
                <a:gridCol w="492759"/>
                <a:gridCol w="339725"/>
                <a:gridCol w="257175"/>
              </a:tblGrid>
              <a:tr h="147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3840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1135" algn="l" rtl="0" eaLnBrk="0">
                        <a:lnSpc>
                          <a:spcPct val="8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53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48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9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02" name="table 2202"/>
          <p:cNvGraphicFramePr>
            <a:graphicFrameLocks noGrp="1"/>
          </p:cNvGraphicFramePr>
          <p:nvPr/>
        </p:nvGraphicFramePr>
        <p:xfrm>
          <a:off x="2972180" y="9836455"/>
          <a:ext cx="295909" cy="199390"/>
        </p:xfrm>
        <a:graphic>
          <a:graphicData uri="http://schemas.openxmlformats.org/drawingml/2006/table">
            <a:tbl>
              <a:tblPr/>
              <a:tblGrid>
                <a:gridCol w="295909"/>
              </a:tblGrid>
              <a:tr h="1962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04" name="path 2204"/>
          <p:cNvSpPr/>
          <p:nvPr/>
        </p:nvSpPr>
        <p:spPr>
          <a:xfrm>
            <a:off x="1629829" y="9148698"/>
            <a:ext cx="102768" cy="741667"/>
          </a:xfrm>
          <a:custGeom>
            <a:avLst/>
            <a:gdLst/>
            <a:ahLst/>
            <a:cxnLst/>
            <a:rect l="0" t="0" r="0" b="0"/>
            <a:pathLst>
              <a:path w="161" h="1167">
                <a:moveTo>
                  <a:pt x="4" y="4"/>
                </a:moveTo>
                <a:lnTo>
                  <a:pt x="157" y="4"/>
                </a:lnTo>
                <a:lnTo>
                  <a:pt x="157" y="1163"/>
                </a:lnTo>
                <a:lnTo>
                  <a:pt x="4" y="1163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26" name="group 126"/>
          <p:cNvGrpSpPr/>
          <p:nvPr/>
        </p:nvGrpSpPr>
        <p:grpSpPr>
          <a:xfrm rot="21600000">
            <a:off x="1580403" y="7015392"/>
            <a:ext cx="2045259" cy="2981425"/>
            <a:chOff x="0" y="0"/>
            <a:chExt cx="2045259" cy="2981425"/>
          </a:xfrm>
        </p:grpSpPr>
        <p:sp>
          <p:nvSpPr>
            <p:cNvPr id="2206" name="path 2206"/>
            <p:cNvSpPr/>
            <p:nvPr/>
          </p:nvSpPr>
          <p:spPr>
            <a:xfrm>
              <a:off x="85034" y="2170268"/>
              <a:ext cx="31572" cy="667423"/>
            </a:xfrm>
            <a:custGeom>
              <a:avLst/>
              <a:gdLst/>
              <a:ahLst/>
              <a:cxnLst/>
              <a:rect l="0" t="0" r="0" b="0"/>
              <a:pathLst>
                <a:path w="49" h="1051">
                  <a:moveTo>
                    <a:pt x="24" y="45"/>
                  </a:moveTo>
                  <a:cubicBezTo>
                    <a:pt x="35" y="45"/>
                    <a:pt x="45" y="35"/>
                    <a:pt x="45" y="24"/>
                  </a:cubicBezTo>
                  <a:cubicBezTo>
                    <a:pt x="45" y="13"/>
                    <a:pt x="35" y="4"/>
                    <a:pt x="24" y="4"/>
                  </a:cubicBezTo>
                  <a:cubicBezTo>
                    <a:pt x="13" y="4"/>
                    <a:pt x="4" y="13"/>
                    <a:pt x="4" y="24"/>
                  </a:cubicBezTo>
                  <a:cubicBezTo>
                    <a:pt x="4" y="35"/>
                    <a:pt x="13" y="45"/>
                    <a:pt x="24" y="45"/>
                  </a:cubicBezTo>
                  <a:moveTo>
                    <a:pt x="24" y="138"/>
                  </a:moveTo>
                  <a:cubicBezTo>
                    <a:pt x="35" y="138"/>
                    <a:pt x="45" y="129"/>
                    <a:pt x="45" y="118"/>
                  </a:cubicBezTo>
                  <a:cubicBezTo>
                    <a:pt x="45" y="107"/>
                    <a:pt x="35" y="98"/>
                    <a:pt x="24" y="98"/>
                  </a:cubicBezTo>
                  <a:cubicBezTo>
                    <a:pt x="13" y="98"/>
                    <a:pt x="4" y="107"/>
                    <a:pt x="4" y="118"/>
                  </a:cubicBezTo>
                  <a:cubicBezTo>
                    <a:pt x="4" y="129"/>
                    <a:pt x="13" y="138"/>
                    <a:pt x="24" y="138"/>
                  </a:cubicBezTo>
                  <a:moveTo>
                    <a:pt x="24" y="227"/>
                  </a:moveTo>
                  <a:cubicBezTo>
                    <a:pt x="35" y="227"/>
                    <a:pt x="45" y="218"/>
                    <a:pt x="45" y="207"/>
                  </a:cubicBezTo>
                  <a:cubicBezTo>
                    <a:pt x="45" y="196"/>
                    <a:pt x="35" y="187"/>
                    <a:pt x="24" y="187"/>
                  </a:cubicBezTo>
                  <a:cubicBezTo>
                    <a:pt x="13" y="187"/>
                    <a:pt x="4" y="196"/>
                    <a:pt x="4" y="207"/>
                  </a:cubicBezTo>
                  <a:cubicBezTo>
                    <a:pt x="4" y="218"/>
                    <a:pt x="13" y="227"/>
                    <a:pt x="24" y="227"/>
                  </a:cubicBezTo>
                  <a:moveTo>
                    <a:pt x="24" y="321"/>
                  </a:moveTo>
                  <a:cubicBezTo>
                    <a:pt x="35" y="321"/>
                    <a:pt x="45" y="312"/>
                    <a:pt x="45" y="301"/>
                  </a:cubicBezTo>
                  <a:cubicBezTo>
                    <a:pt x="45" y="290"/>
                    <a:pt x="35" y="281"/>
                    <a:pt x="24" y="281"/>
                  </a:cubicBezTo>
                  <a:cubicBezTo>
                    <a:pt x="13" y="281"/>
                    <a:pt x="4" y="290"/>
                    <a:pt x="4" y="301"/>
                  </a:cubicBezTo>
                  <a:cubicBezTo>
                    <a:pt x="4" y="312"/>
                    <a:pt x="13" y="321"/>
                    <a:pt x="24" y="321"/>
                  </a:cubicBezTo>
                  <a:moveTo>
                    <a:pt x="24" y="405"/>
                  </a:moveTo>
                  <a:cubicBezTo>
                    <a:pt x="35" y="405"/>
                    <a:pt x="45" y="396"/>
                    <a:pt x="45" y="385"/>
                  </a:cubicBezTo>
                  <a:cubicBezTo>
                    <a:pt x="45" y="374"/>
                    <a:pt x="35" y="365"/>
                    <a:pt x="24" y="365"/>
                  </a:cubicBezTo>
                  <a:cubicBezTo>
                    <a:pt x="13" y="365"/>
                    <a:pt x="4" y="374"/>
                    <a:pt x="4" y="385"/>
                  </a:cubicBezTo>
                  <a:cubicBezTo>
                    <a:pt x="4" y="396"/>
                    <a:pt x="13" y="405"/>
                    <a:pt x="24" y="405"/>
                  </a:cubicBezTo>
                  <a:moveTo>
                    <a:pt x="24" y="499"/>
                  </a:moveTo>
                  <a:cubicBezTo>
                    <a:pt x="35" y="499"/>
                    <a:pt x="45" y="490"/>
                    <a:pt x="45" y="479"/>
                  </a:cubicBezTo>
                  <a:cubicBezTo>
                    <a:pt x="45" y="468"/>
                    <a:pt x="35" y="459"/>
                    <a:pt x="24" y="459"/>
                  </a:cubicBezTo>
                  <a:cubicBezTo>
                    <a:pt x="13" y="459"/>
                    <a:pt x="4" y="468"/>
                    <a:pt x="4" y="479"/>
                  </a:cubicBezTo>
                  <a:cubicBezTo>
                    <a:pt x="4" y="490"/>
                    <a:pt x="13" y="499"/>
                    <a:pt x="24" y="499"/>
                  </a:cubicBezTo>
                  <a:moveTo>
                    <a:pt x="24" y="588"/>
                  </a:moveTo>
                  <a:cubicBezTo>
                    <a:pt x="35" y="588"/>
                    <a:pt x="45" y="579"/>
                    <a:pt x="45" y="568"/>
                  </a:cubicBezTo>
                  <a:cubicBezTo>
                    <a:pt x="45" y="557"/>
                    <a:pt x="35" y="548"/>
                    <a:pt x="24" y="548"/>
                  </a:cubicBezTo>
                  <a:cubicBezTo>
                    <a:pt x="13" y="548"/>
                    <a:pt x="4" y="557"/>
                    <a:pt x="4" y="568"/>
                  </a:cubicBezTo>
                  <a:cubicBezTo>
                    <a:pt x="4" y="579"/>
                    <a:pt x="13" y="588"/>
                    <a:pt x="24" y="588"/>
                  </a:cubicBezTo>
                  <a:moveTo>
                    <a:pt x="24" y="682"/>
                  </a:moveTo>
                  <a:cubicBezTo>
                    <a:pt x="35" y="682"/>
                    <a:pt x="45" y="673"/>
                    <a:pt x="45" y="662"/>
                  </a:cubicBezTo>
                  <a:cubicBezTo>
                    <a:pt x="45" y="651"/>
                    <a:pt x="35" y="642"/>
                    <a:pt x="24" y="642"/>
                  </a:cubicBezTo>
                  <a:cubicBezTo>
                    <a:pt x="13" y="642"/>
                    <a:pt x="4" y="651"/>
                    <a:pt x="4" y="662"/>
                  </a:cubicBezTo>
                  <a:cubicBezTo>
                    <a:pt x="4" y="673"/>
                    <a:pt x="13" y="682"/>
                    <a:pt x="24" y="682"/>
                  </a:cubicBezTo>
                  <a:moveTo>
                    <a:pt x="24" y="769"/>
                  </a:moveTo>
                  <a:cubicBezTo>
                    <a:pt x="35" y="769"/>
                    <a:pt x="45" y="760"/>
                    <a:pt x="45" y="749"/>
                  </a:cubicBezTo>
                  <a:cubicBezTo>
                    <a:pt x="45" y="738"/>
                    <a:pt x="35" y="729"/>
                    <a:pt x="24" y="729"/>
                  </a:cubicBezTo>
                  <a:cubicBezTo>
                    <a:pt x="13" y="729"/>
                    <a:pt x="4" y="738"/>
                    <a:pt x="4" y="749"/>
                  </a:cubicBezTo>
                  <a:cubicBezTo>
                    <a:pt x="4" y="760"/>
                    <a:pt x="13" y="769"/>
                    <a:pt x="24" y="769"/>
                  </a:cubicBezTo>
                  <a:moveTo>
                    <a:pt x="24" y="863"/>
                  </a:moveTo>
                  <a:cubicBezTo>
                    <a:pt x="35" y="863"/>
                    <a:pt x="45" y="854"/>
                    <a:pt x="45" y="843"/>
                  </a:cubicBezTo>
                  <a:cubicBezTo>
                    <a:pt x="45" y="832"/>
                    <a:pt x="35" y="823"/>
                    <a:pt x="24" y="823"/>
                  </a:cubicBezTo>
                  <a:cubicBezTo>
                    <a:pt x="13" y="823"/>
                    <a:pt x="4" y="832"/>
                    <a:pt x="4" y="843"/>
                  </a:cubicBezTo>
                  <a:cubicBezTo>
                    <a:pt x="4" y="854"/>
                    <a:pt x="13" y="863"/>
                    <a:pt x="24" y="863"/>
                  </a:cubicBezTo>
                  <a:moveTo>
                    <a:pt x="24" y="952"/>
                  </a:moveTo>
                  <a:cubicBezTo>
                    <a:pt x="35" y="952"/>
                    <a:pt x="45" y="943"/>
                    <a:pt x="45" y="932"/>
                  </a:cubicBezTo>
                  <a:cubicBezTo>
                    <a:pt x="45" y="921"/>
                    <a:pt x="35" y="912"/>
                    <a:pt x="24" y="912"/>
                  </a:cubicBezTo>
                  <a:cubicBezTo>
                    <a:pt x="13" y="912"/>
                    <a:pt x="4" y="921"/>
                    <a:pt x="4" y="932"/>
                  </a:cubicBezTo>
                  <a:cubicBezTo>
                    <a:pt x="4" y="943"/>
                    <a:pt x="13" y="952"/>
                    <a:pt x="24" y="952"/>
                  </a:cubicBezTo>
                  <a:moveTo>
                    <a:pt x="24" y="1046"/>
                  </a:moveTo>
                  <a:cubicBezTo>
                    <a:pt x="35" y="1046"/>
                    <a:pt x="45" y="1037"/>
                    <a:pt x="45" y="1026"/>
                  </a:cubicBezTo>
                  <a:cubicBezTo>
                    <a:pt x="45" y="1015"/>
                    <a:pt x="35" y="1006"/>
                    <a:pt x="24" y="1006"/>
                  </a:cubicBezTo>
                  <a:cubicBezTo>
                    <a:pt x="13" y="1006"/>
                    <a:pt x="4" y="1015"/>
                    <a:pt x="4" y="1026"/>
                  </a:cubicBezTo>
                  <a:cubicBezTo>
                    <a:pt x="4" y="1037"/>
                    <a:pt x="13" y="1046"/>
                    <a:pt x="24" y="1046"/>
                  </a:cubicBezTo>
                </a:path>
              </a:pathLst>
            </a:custGeom>
            <a:noFill/>
            <a:ln w="596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08" name="path 2208"/>
            <p:cNvSpPr/>
            <p:nvPr/>
          </p:nvSpPr>
          <p:spPr>
            <a:xfrm>
              <a:off x="0" y="715797"/>
              <a:ext cx="1394751" cy="2257806"/>
            </a:xfrm>
            <a:custGeom>
              <a:avLst/>
              <a:gdLst/>
              <a:ahLst/>
              <a:cxnLst/>
              <a:rect l="0" t="0" r="0" b="0"/>
              <a:pathLst>
                <a:path w="2196" h="3555">
                  <a:moveTo>
                    <a:pt x="0" y="9"/>
                  </a:moveTo>
                  <a:lnTo>
                    <a:pt x="1007" y="9"/>
                  </a:lnTo>
                  <a:lnTo>
                    <a:pt x="1007" y="3546"/>
                  </a:lnTo>
                  <a:lnTo>
                    <a:pt x="2196" y="3546"/>
                  </a:lnTo>
                </a:path>
              </a:pathLst>
            </a:custGeom>
            <a:noFill/>
            <a:ln w="1193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10" name="path 2210"/>
            <p:cNvSpPr/>
            <p:nvPr/>
          </p:nvSpPr>
          <p:spPr>
            <a:xfrm>
              <a:off x="272374" y="0"/>
              <a:ext cx="1119771" cy="2876791"/>
            </a:xfrm>
            <a:custGeom>
              <a:avLst/>
              <a:gdLst/>
              <a:ahLst/>
              <a:cxnLst/>
              <a:rect l="0" t="0" r="0" b="0"/>
              <a:pathLst>
                <a:path w="1763" h="4530">
                  <a:moveTo>
                    <a:pt x="9" y="0"/>
                  </a:moveTo>
                  <a:lnTo>
                    <a:pt x="9" y="892"/>
                  </a:lnTo>
                  <a:lnTo>
                    <a:pt x="965" y="892"/>
                  </a:lnTo>
                  <a:lnTo>
                    <a:pt x="965" y="4520"/>
                  </a:lnTo>
                  <a:lnTo>
                    <a:pt x="1763" y="4520"/>
                  </a:lnTo>
                </a:path>
              </a:pathLst>
            </a:custGeom>
            <a:noFill/>
            <a:ln w="11938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12" name="path 2212"/>
            <p:cNvSpPr/>
            <p:nvPr/>
          </p:nvSpPr>
          <p:spPr>
            <a:xfrm>
              <a:off x="92492" y="1293785"/>
              <a:ext cx="1346568" cy="859231"/>
            </a:xfrm>
            <a:custGeom>
              <a:avLst/>
              <a:gdLst/>
              <a:ahLst/>
              <a:cxnLst/>
              <a:rect l="0" t="0" r="0" b="0"/>
              <a:pathLst>
                <a:path w="2120" h="1353">
                  <a:moveTo>
                    <a:pt x="2120" y="9"/>
                  </a:moveTo>
                  <a:lnTo>
                    <a:pt x="9" y="9"/>
                  </a:lnTo>
                  <a:lnTo>
                    <a:pt x="9" y="1353"/>
                  </a:lnTo>
                </a:path>
              </a:pathLst>
            </a:custGeom>
            <a:noFill/>
            <a:ln w="11938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14" name="path 2214"/>
            <p:cNvSpPr/>
            <p:nvPr/>
          </p:nvSpPr>
          <p:spPr>
            <a:xfrm>
              <a:off x="827292" y="0"/>
              <a:ext cx="1094079" cy="321170"/>
            </a:xfrm>
            <a:custGeom>
              <a:avLst/>
              <a:gdLst/>
              <a:ahLst/>
              <a:cxnLst/>
              <a:rect l="0" t="0" r="0" b="0"/>
              <a:pathLst>
                <a:path w="1722" h="505">
                  <a:moveTo>
                    <a:pt x="9" y="0"/>
                  </a:moveTo>
                  <a:lnTo>
                    <a:pt x="9" y="496"/>
                  </a:lnTo>
                  <a:lnTo>
                    <a:pt x="1722" y="496"/>
                  </a:lnTo>
                </a:path>
              </a:pathLst>
            </a:custGeom>
            <a:noFill/>
            <a:ln w="11938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16" name="path 2216"/>
            <p:cNvSpPr/>
            <p:nvPr/>
          </p:nvSpPr>
          <p:spPr>
            <a:xfrm>
              <a:off x="548958" y="0"/>
              <a:ext cx="1132801" cy="437324"/>
            </a:xfrm>
            <a:custGeom>
              <a:avLst/>
              <a:gdLst/>
              <a:ahLst/>
              <a:cxnLst/>
              <a:rect l="0" t="0" r="0" b="0"/>
              <a:pathLst>
                <a:path w="1783" h="688">
                  <a:moveTo>
                    <a:pt x="9" y="0"/>
                  </a:moveTo>
                  <a:lnTo>
                    <a:pt x="9" y="679"/>
                  </a:lnTo>
                  <a:lnTo>
                    <a:pt x="1783" y="679"/>
                  </a:lnTo>
                </a:path>
              </a:pathLst>
            </a:custGeom>
            <a:noFill/>
            <a:ln w="1193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18" name="path 2218"/>
            <p:cNvSpPr/>
            <p:nvPr/>
          </p:nvSpPr>
          <p:spPr>
            <a:xfrm>
              <a:off x="1839698" y="2287174"/>
              <a:ext cx="202044" cy="303530"/>
            </a:xfrm>
            <a:custGeom>
              <a:avLst/>
              <a:gdLst/>
              <a:ahLst/>
              <a:cxnLst/>
              <a:rect l="0" t="0" r="0" b="0"/>
              <a:pathLst>
                <a:path w="318" h="478">
                  <a:moveTo>
                    <a:pt x="318" y="468"/>
                  </a:moveTo>
                  <a:lnTo>
                    <a:pt x="9" y="468"/>
                  </a:lnTo>
                  <a:lnTo>
                    <a:pt x="9" y="0"/>
                  </a:lnTo>
                </a:path>
              </a:pathLst>
            </a:custGeom>
            <a:noFill/>
            <a:ln w="11963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20" name="path 2220"/>
            <p:cNvSpPr/>
            <p:nvPr/>
          </p:nvSpPr>
          <p:spPr>
            <a:xfrm>
              <a:off x="1685163" y="2852699"/>
              <a:ext cx="355993" cy="11938"/>
            </a:xfrm>
            <a:custGeom>
              <a:avLst/>
              <a:gdLst/>
              <a:ahLst/>
              <a:cxnLst/>
              <a:rect l="0" t="0" r="0" b="0"/>
              <a:pathLst>
                <a:path w="560" h="18">
                  <a:moveTo>
                    <a:pt x="0" y="9"/>
                  </a:moveTo>
                  <a:lnTo>
                    <a:pt x="560" y="9"/>
                  </a:lnTo>
                </a:path>
              </a:pathLst>
            </a:custGeom>
            <a:noFill/>
            <a:ln w="11938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22" name="path 2222"/>
            <p:cNvSpPr/>
            <p:nvPr/>
          </p:nvSpPr>
          <p:spPr>
            <a:xfrm>
              <a:off x="1685163" y="2969487"/>
              <a:ext cx="360095" cy="11938"/>
            </a:xfrm>
            <a:custGeom>
              <a:avLst/>
              <a:gdLst/>
              <a:ahLst/>
              <a:cxnLst/>
              <a:rect l="0" t="0" r="0" b="0"/>
              <a:pathLst>
                <a:path w="567" h="18">
                  <a:moveTo>
                    <a:pt x="0" y="9"/>
                  </a:moveTo>
                  <a:lnTo>
                    <a:pt x="567" y="9"/>
                  </a:lnTo>
                </a:path>
              </a:pathLst>
            </a:custGeom>
            <a:noFill/>
            <a:ln w="1193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24" name="path 2224"/>
            <p:cNvSpPr/>
            <p:nvPr/>
          </p:nvSpPr>
          <p:spPr>
            <a:xfrm>
              <a:off x="1400337" y="1261027"/>
              <a:ext cx="484070" cy="1064864"/>
            </a:xfrm>
            <a:custGeom>
              <a:avLst/>
              <a:gdLst/>
              <a:ahLst/>
              <a:cxnLst/>
              <a:rect l="0" t="0" r="0" b="0"/>
              <a:pathLst>
                <a:path w="762" h="1676">
                  <a:moveTo>
                    <a:pt x="60" y="121"/>
                  </a:moveTo>
                  <a:cubicBezTo>
                    <a:pt x="94" y="121"/>
                    <a:pt x="121" y="94"/>
                    <a:pt x="121" y="60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4"/>
                    <a:pt x="27" y="121"/>
                    <a:pt x="60" y="121"/>
                  </a:cubicBezTo>
                </a:path>
                <a:path w="762" h="1676">
                  <a:moveTo>
                    <a:pt x="701" y="1676"/>
                  </a:moveTo>
                  <a:cubicBezTo>
                    <a:pt x="734" y="1676"/>
                    <a:pt x="762" y="1649"/>
                    <a:pt x="762" y="1615"/>
                  </a:cubicBezTo>
                  <a:cubicBezTo>
                    <a:pt x="762" y="1582"/>
                    <a:pt x="734" y="1554"/>
                    <a:pt x="701" y="1554"/>
                  </a:cubicBezTo>
                  <a:cubicBezTo>
                    <a:pt x="667" y="1554"/>
                    <a:pt x="640" y="1582"/>
                    <a:pt x="640" y="1615"/>
                  </a:cubicBezTo>
                  <a:cubicBezTo>
                    <a:pt x="640" y="1649"/>
                    <a:pt x="667" y="1676"/>
                    <a:pt x="701" y="1676"/>
                  </a:cubicBezTo>
                </a:path>
              </a:pathLst>
            </a:custGeom>
            <a:solidFill>
              <a:srgbClr val="0099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2226" name="picture 2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79088" y="2396274"/>
            <a:ext cx="2948762" cy="1948069"/>
          </a:xfrm>
          <a:prstGeom prst="rect">
            <a:avLst/>
          </a:prstGeom>
        </p:spPr>
      </p:pic>
      <p:sp>
        <p:nvSpPr>
          <p:cNvPr id="2228" name="textbox 2228"/>
          <p:cNvSpPr/>
          <p:nvPr/>
        </p:nvSpPr>
        <p:spPr>
          <a:xfrm>
            <a:off x="765334" y="4548600"/>
            <a:ext cx="5989320" cy="768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480" algn="l" rtl="0" eaLnBrk="0">
              <a:lnSpc>
                <a:spcPts val="1592"/>
              </a:lnSpc>
              <a:tabLst/>
            </a:pPr>
            <a:r>
              <a:rPr sz="12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3.6.2</a:t>
            </a:r>
            <a:r>
              <a:rPr sz="12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 and load co</a:t>
            </a:r>
            <a:r>
              <a:rPr sz="12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nnection</a:t>
            </a:r>
            <a:endParaRPr sz="1200" dirty="0">
              <a:latin typeface="Arial"/>
              <a:ea typeface="Arial"/>
              <a:cs typeface="Arial"/>
            </a:endParaRPr>
          </a:p>
          <a:p>
            <a:pPr marL="20320" indent="-8254" algn="l" rtl="0" eaLnBrk="0">
              <a:lnSpc>
                <a:spcPct val="109000"/>
              </a:lnSpc>
              <a:spcBef>
                <a:spcPts val="329"/>
              </a:spcBef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inverter can be connected to the load side of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service disconnecting means if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busbar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rating in the main panel can meet the 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EC705.12(B)(3) requirements. Otherwise, a Line side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ts val="1313"/>
              </a:lnSpc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connection can be made to avoid an expen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sive main panel upgrade.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pSp>
        <p:nvGrpSpPr>
          <p:cNvPr id="128" name="group 128"/>
          <p:cNvGrpSpPr/>
          <p:nvPr/>
        </p:nvGrpSpPr>
        <p:grpSpPr>
          <a:xfrm rot="21600000">
            <a:off x="4261754" y="5917138"/>
            <a:ext cx="1158519" cy="1173886"/>
            <a:chOff x="0" y="0"/>
            <a:chExt cx="1158519" cy="1173886"/>
          </a:xfrm>
        </p:grpSpPr>
        <p:sp>
          <p:nvSpPr>
            <p:cNvPr id="2230" name="path 2230"/>
            <p:cNvSpPr/>
            <p:nvPr/>
          </p:nvSpPr>
          <p:spPr>
            <a:xfrm>
              <a:off x="2984" y="2984"/>
              <a:ext cx="1152550" cy="1167917"/>
            </a:xfrm>
            <a:custGeom>
              <a:avLst/>
              <a:gdLst/>
              <a:ahLst/>
              <a:cxnLst/>
              <a:rect l="0" t="0" r="0" b="0"/>
              <a:pathLst>
                <a:path w="1815" h="1839">
                  <a:moveTo>
                    <a:pt x="907" y="1839"/>
                  </a:moveTo>
                  <a:cubicBezTo>
                    <a:pt x="1407" y="1839"/>
                    <a:pt x="1815" y="1426"/>
                    <a:pt x="1815" y="919"/>
                  </a:cubicBezTo>
                  <a:cubicBezTo>
                    <a:pt x="1815" y="413"/>
                    <a:pt x="1407" y="0"/>
                    <a:pt x="907" y="0"/>
                  </a:cubicBezTo>
                  <a:cubicBezTo>
                    <a:pt x="407" y="0"/>
                    <a:pt x="0" y="413"/>
                    <a:pt x="0" y="919"/>
                  </a:cubicBezTo>
                  <a:cubicBezTo>
                    <a:pt x="0" y="1426"/>
                    <a:pt x="407" y="1839"/>
                    <a:pt x="907" y="1839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32" name="path 2232"/>
            <p:cNvSpPr/>
            <p:nvPr/>
          </p:nvSpPr>
          <p:spPr>
            <a:xfrm>
              <a:off x="0" y="0"/>
              <a:ext cx="1158519" cy="1173886"/>
            </a:xfrm>
            <a:custGeom>
              <a:avLst/>
              <a:gdLst/>
              <a:ahLst/>
              <a:cxnLst/>
              <a:rect l="0" t="0" r="0" b="0"/>
              <a:pathLst>
                <a:path w="1824" h="1848">
                  <a:moveTo>
                    <a:pt x="912" y="1843"/>
                  </a:moveTo>
                  <a:cubicBezTo>
                    <a:pt x="1412" y="1843"/>
                    <a:pt x="1819" y="1430"/>
                    <a:pt x="1819" y="924"/>
                  </a:cubicBezTo>
                  <a:cubicBezTo>
                    <a:pt x="1819" y="417"/>
                    <a:pt x="1412" y="4"/>
                    <a:pt x="912" y="4"/>
                  </a:cubicBezTo>
                  <a:cubicBezTo>
                    <a:pt x="412" y="4"/>
                    <a:pt x="4" y="417"/>
                    <a:pt x="4" y="924"/>
                  </a:cubicBezTo>
                  <a:cubicBezTo>
                    <a:pt x="4" y="1430"/>
                    <a:pt x="412" y="1843"/>
                    <a:pt x="912" y="1843"/>
                  </a:cubicBezTo>
                </a:path>
              </a:pathLst>
            </a:custGeom>
            <a:noFill/>
            <a:ln w="5968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34" name="textbox 2234"/>
          <p:cNvSpPr/>
          <p:nvPr/>
        </p:nvSpPr>
        <p:spPr>
          <a:xfrm>
            <a:off x="623368" y="51146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2236" name="picture 2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1248" y="524168"/>
            <a:ext cx="193116" cy="193116"/>
          </a:xfrm>
          <a:prstGeom prst="rect">
            <a:avLst/>
          </a:prstGeom>
        </p:spPr>
      </p:pic>
      <p:graphicFrame>
        <p:nvGraphicFramePr>
          <p:cNvPr id="2238" name="table 2238"/>
          <p:cNvGraphicFramePr>
            <a:graphicFrameLocks noGrp="1"/>
          </p:cNvGraphicFramePr>
          <p:nvPr/>
        </p:nvGraphicFramePr>
        <p:xfrm>
          <a:off x="3618573" y="9471494"/>
          <a:ext cx="1224279" cy="749934"/>
        </p:xfrm>
        <a:graphic>
          <a:graphicData uri="http://schemas.openxmlformats.org/drawingml/2006/table">
            <a:tbl>
              <a:tblPr/>
              <a:tblGrid>
                <a:gridCol w="287020"/>
                <a:gridCol w="937260"/>
              </a:tblGrid>
              <a:tr h="749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ts val="688"/>
                        </a:lnSpc>
                        <a:spcBef>
                          <a:spcPts val="1066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ts val="1287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7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25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Generator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0" name="group 130"/>
          <p:cNvGrpSpPr/>
          <p:nvPr/>
        </p:nvGrpSpPr>
        <p:grpSpPr>
          <a:xfrm rot="21600000">
            <a:off x="921832" y="6589793"/>
            <a:ext cx="1132983" cy="428583"/>
            <a:chOff x="0" y="0"/>
            <a:chExt cx="1132983" cy="428583"/>
          </a:xfrm>
        </p:grpSpPr>
        <p:sp>
          <p:nvSpPr>
            <p:cNvPr id="2240" name="path 2240"/>
            <p:cNvSpPr/>
            <p:nvPr/>
          </p:nvSpPr>
          <p:spPr>
            <a:xfrm>
              <a:off x="4183" y="3296"/>
              <a:ext cx="1113337" cy="425286"/>
            </a:xfrm>
            <a:custGeom>
              <a:avLst/>
              <a:gdLst/>
              <a:ahLst/>
              <a:cxnLst/>
              <a:rect l="0" t="0" r="0" b="0"/>
              <a:pathLst>
                <a:path w="1753" h="669">
                  <a:moveTo>
                    <a:pt x="0" y="665"/>
                  </a:moveTo>
                  <a:lnTo>
                    <a:pt x="302" y="665"/>
                  </a:lnTo>
                  <a:moveTo>
                    <a:pt x="438" y="665"/>
                  </a:moveTo>
                  <a:lnTo>
                    <a:pt x="740" y="665"/>
                  </a:lnTo>
                  <a:moveTo>
                    <a:pt x="876" y="665"/>
                  </a:moveTo>
                  <a:lnTo>
                    <a:pt x="1178" y="665"/>
                  </a:lnTo>
                  <a:moveTo>
                    <a:pt x="1314" y="665"/>
                  </a:moveTo>
                  <a:lnTo>
                    <a:pt x="1617" y="665"/>
                  </a:lnTo>
                  <a:moveTo>
                    <a:pt x="1753" y="544"/>
                  </a:moveTo>
                  <a:lnTo>
                    <a:pt x="1617" y="544"/>
                  </a:lnTo>
                  <a:moveTo>
                    <a:pt x="1314" y="544"/>
                  </a:moveTo>
                  <a:lnTo>
                    <a:pt x="1178" y="544"/>
                  </a:lnTo>
                  <a:moveTo>
                    <a:pt x="876" y="544"/>
                  </a:moveTo>
                  <a:lnTo>
                    <a:pt x="740" y="544"/>
                  </a:lnTo>
                  <a:moveTo>
                    <a:pt x="438" y="544"/>
                  </a:moveTo>
                  <a:lnTo>
                    <a:pt x="302" y="544"/>
                  </a:lnTo>
                  <a:moveTo>
                    <a:pt x="1700" y="302"/>
                  </a:moveTo>
                  <a:lnTo>
                    <a:pt x="1670" y="302"/>
                  </a:lnTo>
                  <a:moveTo>
                    <a:pt x="1623" y="287"/>
                  </a:moveTo>
                  <a:lnTo>
                    <a:pt x="1655" y="287"/>
                  </a:lnTo>
                  <a:moveTo>
                    <a:pt x="1715" y="287"/>
                  </a:moveTo>
                  <a:lnTo>
                    <a:pt x="1746" y="287"/>
                  </a:lnTo>
                  <a:moveTo>
                    <a:pt x="1746" y="256"/>
                  </a:moveTo>
                  <a:lnTo>
                    <a:pt x="1715" y="256"/>
                  </a:lnTo>
                  <a:moveTo>
                    <a:pt x="1655" y="256"/>
                  </a:moveTo>
                  <a:lnTo>
                    <a:pt x="1623" y="256"/>
                  </a:lnTo>
                  <a:moveTo>
                    <a:pt x="1670" y="241"/>
                  </a:moveTo>
                  <a:lnTo>
                    <a:pt x="1700" y="241"/>
                  </a:lnTo>
                  <a:moveTo>
                    <a:pt x="302" y="665"/>
                  </a:moveTo>
                  <a:lnTo>
                    <a:pt x="302" y="327"/>
                  </a:lnTo>
                  <a:moveTo>
                    <a:pt x="302" y="216"/>
                  </a:moveTo>
                  <a:lnTo>
                    <a:pt x="302" y="0"/>
                  </a:lnTo>
                  <a:moveTo>
                    <a:pt x="438" y="665"/>
                  </a:moveTo>
                  <a:lnTo>
                    <a:pt x="438" y="327"/>
                  </a:lnTo>
                  <a:moveTo>
                    <a:pt x="438" y="216"/>
                  </a:moveTo>
                  <a:lnTo>
                    <a:pt x="438" y="0"/>
                  </a:lnTo>
                  <a:moveTo>
                    <a:pt x="740" y="665"/>
                  </a:moveTo>
                  <a:lnTo>
                    <a:pt x="740" y="327"/>
                  </a:lnTo>
                  <a:moveTo>
                    <a:pt x="740" y="216"/>
                  </a:moveTo>
                  <a:lnTo>
                    <a:pt x="740" y="0"/>
                  </a:lnTo>
                  <a:moveTo>
                    <a:pt x="876" y="665"/>
                  </a:moveTo>
                  <a:lnTo>
                    <a:pt x="876" y="327"/>
                  </a:lnTo>
                  <a:moveTo>
                    <a:pt x="876" y="216"/>
                  </a:moveTo>
                  <a:lnTo>
                    <a:pt x="876" y="0"/>
                  </a:lnTo>
                  <a:moveTo>
                    <a:pt x="1178" y="665"/>
                  </a:moveTo>
                  <a:lnTo>
                    <a:pt x="1178" y="327"/>
                  </a:lnTo>
                  <a:moveTo>
                    <a:pt x="1178" y="216"/>
                  </a:moveTo>
                  <a:lnTo>
                    <a:pt x="1178" y="0"/>
                  </a:lnTo>
                  <a:moveTo>
                    <a:pt x="1314" y="665"/>
                  </a:moveTo>
                  <a:lnTo>
                    <a:pt x="1314" y="327"/>
                  </a:lnTo>
                  <a:moveTo>
                    <a:pt x="1314" y="216"/>
                  </a:moveTo>
                  <a:lnTo>
                    <a:pt x="1314" y="0"/>
                  </a:lnTo>
                  <a:moveTo>
                    <a:pt x="1617" y="665"/>
                  </a:moveTo>
                  <a:lnTo>
                    <a:pt x="1617" y="327"/>
                  </a:lnTo>
                  <a:moveTo>
                    <a:pt x="1617" y="216"/>
                  </a:moveTo>
                  <a:lnTo>
                    <a:pt x="1617" y="0"/>
                  </a:lnTo>
                  <a:moveTo>
                    <a:pt x="1654" y="287"/>
                  </a:moveTo>
                  <a:lnTo>
                    <a:pt x="1654" y="256"/>
                  </a:lnTo>
                  <a:moveTo>
                    <a:pt x="1670" y="211"/>
                  </a:moveTo>
                  <a:lnTo>
                    <a:pt x="1670" y="241"/>
                  </a:lnTo>
                  <a:moveTo>
                    <a:pt x="1670" y="302"/>
                  </a:moveTo>
                  <a:lnTo>
                    <a:pt x="1670" y="333"/>
                  </a:lnTo>
                  <a:moveTo>
                    <a:pt x="1700" y="333"/>
                  </a:moveTo>
                  <a:lnTo>
                    <a:pt x="1700" y="302"/>
                  </a:lnTo>
                  <a:moveTo>
                    <a:pt x="1700" y="241"/>
                  </a:moveTo>
                  <a:lnTo>
                    <a:pt x="1700" y="211"/>
                  </a:lnTo>
                  <a:moveTo>
                    <a:pt x="1715" y="256"/>
                  </a:moveTo>
                  <a:lnTo>
                    <a:pt x="1715" y="287"/>
                  </a:lnTo>
                  <a:moveTo>
                    <a:pt x="272" y="480"/>
                  </a:moveTo>
                  <a:cubicBezTo>
                    <a:pt x="272" y="413"/>
                    <a:pt x="217" y="359"/>
                    <a:pt x="151" y="359"/>
                  </a:cubicBezTo>
                  <a:cubicBezTo>
                    <a:pt x="84" y="359"/>
                    <a:pt x="30" y="413"/>
                    <a:pt x="30" y="480"/>
                  </a:cubicBezTo>
                  <a:cubicBezTo>
                    <a:pt x="30" y="547"/>
                    <a:pt x="84" y="601"/>
                    <a:pt x="151" y="601"/>
                  </a:cubicBezTo>
                  <a:cubicBezTo>
                    <a:pt x="217" y="601"/>
                    <a:pt x="272" y="547"/>
                    <a:pt x="272" y="480"/>
                  </a:cubicBezTo>
                  <a:moveTo>
                    <a:pt x="710" y="480"/>
                  </a:moveTo>
                  <a:cubicBezTo>
                    <a:pt x="710" y="413"/>
                    <a:pt x="656" y="359"/>
                    <a:pt x="589" y="359"/>
                  </a:cubicBezTo>
                  <a:cubicBezTo>
                    <a:pt x="522" y="359"/>
                    <a:pt x="468" y="413"/>
                    <a:pt x="468" y="480"/>
                  </a:cubicBezTo>
                  <a:cubicBezTo>
                    <a:pt x="468" y="547"/>
                    <a:pt x="522" y="601"/>
                    <a:pt x="589" y="601"/>
                  </a:cubicBezTo>
                  <a:cubicBezTo>
                    <a:pt x="656" y="601"/>
                    <a:pt x="710" y="547"/>
                    <a:pt x="710" y="480"/>
                  </a:cubicBezTo>
                  <a:moveTo>
                    <a:pt x="241" y="480"/>
                  </a:moveTo>
                  <a:cubicBezTo>
                    <a:pt x="241" y="430"/>
                    <a:pt x="201" y="389"/>
                    <a:pt x="151" y="389"/>
                  </a:cubicBezTo>
                  <a:cubicBezTo>
                    <a:pt x="101" y="389"/>
                    <a:pt x="60" y="430"/>
                    <a:pt x="60" y="480"/>
                  </a:cubicBezTo>
                  <a:cubicBezTo>
                    <a:pt x="60" y="530"/>
                    <a:pt x="101" y="571"/>
                    <a:pt x="151" y="571"/>
                  </a:cubicBezTo>
                  <a:cubicBezTo>
                    <a:pt x="201" y="571"/>
                    <a:pt x="241" y="530"/>
                    <a:pt x="241" y="480"/>
                  </a:cubicBezTo>
                  <a:moveTo>
                    <a:pt x="680" y="480"/>
                  </a:moveTo>
                  <a:cubicBezTo>
                    <a:pt x="680" y="430"/>
                    <a:pt x="639" y="389"/>
                    <a:pt x="589" y="389"/>
                  </a:cubicBezTo>
                  <a:cubicBezTo>
                    <a:pt x="539" y="389"/>
                    <a:pt x="498" y="430"/>
                    <a:pt x="498" y="480"/>
                  </a:cubicBezTo>
                  <a:cubicBezTo>
                    <a:pt x="498" y="530"/>
                    <a:pt x="539" y="571"/>
                    <a:pt x="589" y="571"/>
                  </a:cubicBezTo>
                  <a:cubicBezTo>
                    <a:pt x="639" y="571"/>
                    <a:pt x="680" y="530"/>
                    <a:pt x="680" y="480"/>
                  </a:cubicBezTo>
                </a:path>
              </a:pathLst>
            </a:custGeom>
            <a:noFill/>
            <a:ln w="5968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2" name="path 2242"/>
            <p:cNvSpPr/>
            <p:nvPr/>
          </p:nvSpPr>
          <p:spPr>
            <a:xfrm>
              <a:off x="0" y="139229"/>
              <a:ext cx="18456" cy="74421"/>
            </a:xfrm>
            <a:custGeom>
              <a:avLst/>
              <a:gdLst/>
              <a:ahLst/>
              <a:cxnLst/>
              <a:rect l="0" t="0" r="0" b="0"/>
              <a:pathLst>
                <a:path w="29" h="117">
                  <a:moveTo>
                    <a:pt x="4" y="112"/>
                  </a:moveTo>
                  <a:cubicBezTo>
                    <a:pt x="30" y="80"/>
                    <a:pt x="30" y="36"/>
                    <a:pt x="4" y="4"/>
                  </a:cubicBezTo>
                </a:path>
              </a:pathLst>
            </a:custGeom>
            <a:noFill/>
            <a:ln w="596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4" name="path 2244"/>
            <p:cNvSpPr/>
            <p:nvPr/>
          </p:nvSpPr>
          <p:spPr>
            <a:xfrm>
              <a:off x="20401" y="0"/>
              <a:ext cx="1112582" cy="388274"/>
            </a:xfrm>
            <a:custGeom>
              <a:avLst/>
              <a:gdLst/>
              <a:ahLst/>
              <a:cxnLst/>
              <a:rect l="0" t="0" r="0" b="0"/>
              <a:pathLst>
                <a:path w="1752" h="611">
                  <a:moveTo>
                    <a:pt x="22" y="4"/>
                  </a:moveTo>
                  <a:cubicBezTo>
                    <a:pt x="-8" y="55"/>
                    <a:pt x="1" y="121"/>
                    <a:pt x="46" y="160"/>
                  </a:cubicBezTo>
                  <a:cubicBezTo>
                    <a:pt x="92" y="199"/>
                    <a:pt x="159" y="199"/>
                    <a:pt x="204" y="160"/>
                  </a:cubicBezTo>
                  <a:cubicBezTo>
                    <a:pt x="249" y="121"/>
                    <a:pt x="259" y="55"/>
                    <a:pt x="228" y="4"/>
                  </a:cubicBezTo>
                  <a:moveTo>
                    <a:pt x="61" y="4"/>
                  </a:moveTo>
                  <a:cubicBezTo>
                    <a:pt x="26" y="40"/>
                    <a:pt x="26" y="97"/>
                    <a:pt x="61" y="132"/>
                  </a:cubicBezTo>
                  <a:cubicBezTo>
                    <a:pt x="96" y="168"/>
                    <a:pt x="154" y="168"/>
                    <a:pt x="189" y="132"/>
                  </a:cubicBezTo>
                  <a:cubicBezTo>
                    <a:pt x="225" y="97"/>
                    <a:pt x="225" y="40"/>
                    <a:pt x="189" y="4"/>
                  </a:cubicBezTo>
                  <a:moveTo>
                    <a:pt x="432" y="277"/>
                  </a:moveTo>
                  <a:cubicBezTo>
                    <a:pt x="432" y="228"/>
                    <a:pt x="393" y="189"/>
                    <a:pt x="344" y="189"/>
                  </a:cubicBezTo>
                  <a:cubicBezTo>
                    <a:pt x="296" y="189"/>
                    <a:pt x="257" y="228"/>
                    <a:pt x="257" y="277"/>
                  </a:cubicBezTo>
                  <a:cubicBezTo>
                    <a:pt x="257" y="325"/>
                    <a:pt x="296" y="364"/>
                    <a:pt x="344" y="364"/>
                  </a:cubicBezTo>
                  <a:cubicBezTo>
                    <a:pt x="393" y="364"/>
                    <a:pt x="432" y="325"/>
                    <a:pt x="432" y="277"/>
                  </a:cubicBezTo>
                  <a:moveTo>
                    <a:pt x="408" y="277"/>
                  </a:moveTo>
                  <a:cubicBezTo>
                    <a:pt x="408" y="242"/>
                    <a:pt x="379" y="213"/>
                    <a:pt x="344" y="213"/>
                  </a:cubicBezTo>
                  <a:cubicBezTo>
                    <a:pt x="309" y="213"/>
                    <a:pt x="281" y="242"/>
                    <a:pt x="281" y="277"/>
                  </a:cubicBezTo>
                  <a:cubicBezTo>
                    <a:pt x="281" y="312"/>
                    <a:pt x="309" y="340"/>
                    <a:pt x="344" y="340"/>
                  </a:cubicBezTo>
                  <a:cubicBezTo>
                    <a:pt x="379" y="340"/>
                    <a:pt x="408" y="312"/>
                    <a:pt x="408" y="277"/>
                  </a:cubicBezTo>
                  <a:moveTo>
                    <a:pt x="461" y="4"/>
                  </a:moveTo>
                  <a:cubicBezTo>
                    <a:pt x="429" y="55"/>
                    <a:pt x="439" y="121"/>
                    <a:pt x="485" y="160"/>
                  </a:cubicBezTo>
                  <a:cubicBezTo>
                    <a:pt x="530" y="199"/>
                    <a:pt x="597" y="199"/>
                    <a:pt x="642" y="160"/>
                  </a:cubicBezTo>
                  <a:cubicBezTo>
                    <a:pt x="687" y="121"/>
                    <a:pt x="698" y="55"/>
                    <a:pt x="666" y="4"/>
                  </a:cubicBezTo>
                  <a:moveTo>
                    <a:pt x="499" y="4"/>
                  </a:moveTo>
                  <a:cubicBezTo>
                    <a:pt x="464" y="40"/>
                    <a:pt x="464" y="97"/>
                    <a:pt x="499" y="132"/>
                  </a:cubicBezTo>
                  <a:cubicBezTo>
                    <a:pt x="535" y="168"/>
                    <a:pt x="592" y="168"/>
                    <a:pt x="627" y="132"/>
                  </a:cubicBezTo>
                  <a:cubicBezTo>
                    <a:pt x="663" y="97"/>
                    <a:pt x="663" y="40"/>
                    <a:pt x="628" y="4"/>
                  </a:cubicBezTo>
                  <a:moveTo>
                    <a:pt x="1123" y="485"/>
                  </a:moveTo>
                  <a:cubicBezTo>
                    <a:pt x="1123" y="419"/>
                    <a:pt x="1069" y="364"/>
                    <a:pt x="1002" y="364"/>
                  </a:cubicBezTo>
                  <a:cubicBezTo>
                    <a:pt x="935" y="364"/>
                    <a:pt x="881" y="419"/>
                    <a:pt x="881" y="485"/>
                  </a:cubicBezTo>
                  <a:cubicBezTo>
                    <a:pt x="881" y="552"/>
                    <a:pt x="935" y="606"/>
                    <a:pt x="1002" y="606"/>
                  </a:cubicBezTo>
                  <a:cubicBezTo>
                    <a:pt x="1069" y="606"/>
                    <a:pt x="1123" y="552"/>
                    <a:pt x="1123" y="485"/>
                  </a:cubicBezTo>
                  <a:moveTo>
                    <a:pt x="1561" y="485"/>
                  </a:moveTo>
                  <a:cubicBezTo>
                    <a:pt x="1561" y="419"/>
                    <a:pt x="1507" y="364"/>
                    <a:pt x="1440" y="364"/>
                  </a:cubicBezTo>
                  <a:cubicBezTo>
                    <a:pt x="1373" y="364"/>
                    <a:pt x="1319" y="419"/>
                    <a:pt x="1319" y="485"/>
                  </a:cubicBezTo>
                  <a:cubicBezTo>
                    <a:pt x="1319" y="552"/>
                    <a:pt x="1373" y="606"/>
                    <a:pt x="1440" y="606"/>
                  </a:cubicBezTo>
                  <a:cubicBezTo>
                    <a:pt x="1507" y="606"/>
                    <a:pt x="1561" y="552"/>
                    <a:pt x="1561" y="485"/>
                  </a:cubicBezTo>
                  <a:moveTo>
                    <a:pt x="1092" y="485"/>
                  </a:moveTo>
                  <a:cubicBezTo>
                    <a:pt x="1092" y="435"/>
                    <a:pt x="1052" y="395"/>
                    <a:pt x="1002" y="395"/>
                  </a:cubicBezTo>
                  <a:cubicBezTo>
                    <a:pt x="952" y="395"/>
                    <a:pt x="911" y="435"/>
                    <a:pt x="911" y="485"/>
                  </a:cubicBezTo>
                  <a:cubicBezTo>
                    <a:pt x="911" y="535"/>
                    <a:pt x="952" y="576"/>
                    <a:pt x="1002" y="576"/>
                  </a:cubicBezTo>
                  <a:cubicBezTo>
                    <a:pt x="1052" y="576"/>
                    <a:pt x="1092" y="535"/>
                    <a:pt x="1092" y="485"/>
                  </a:cubicBezTo>
                  <a:moveTo>
                    <a:pt x="1531" y="485"/>
                  </a:moveTo>
                  <a:cubicBezTo>
                    <a:pt x="1531" y="435"/>
                    <a:pt x="1490" y="395"/>
                    <a:pt x="1440" y="395"/>
                  </a:cubicBezTo>
                  <a:cubicBezTo>
                    <a:pt x="1390" y="395"/>
                    <a:pt x="1349" y="435"/>
                    <a:pt x="1349" y="485"/>
                  </a:cubicBezTo>
                  <a:cubicBezTo>
                    <a:pt x="1349" y="535"/>
                    <a:pt x="1390" y="576"/>
                    <a:pt x="1440" y="576"/>
                  </a:cubicBezTo>
                  <a:cubicBezTo>
                    <a:pt x="1490" y="576"/>
                    <a:pt x="1531" y="535"/>
                    <a:pt x="1531" y="485"/>
                  </a:cubicBezTo>
                  <a:moveTo>
                    <a:pt x="899" y="4"/>
                  </a:moveTo>
                  <a:cubicBezTo>
                    <a:pt x="868" y="55"/>
                    <a:pt x="878" y="121"/>
                    <a:pt x="923" y="160"/>
                  </a:cubicBezTo>
                  <a:cubicBezTo>
                    <a:pt x="968" y="199"/>
                    <a:pt x="1035" y="199"/>
                    <a:pt x="1080" y="160"/>
                  </a:cubicBezTo>
                  <a:cubicBezTo>
                    <a:pt x="1126" y="121"/>
                    <a:pt x="1136" y="55"/>
                    <a:pt x="1105" y="4"/>
                  </a:cubicBezTo>
                  <a:moveTo>
                    <a:pt x="1337" y="4"/>
                  </a:moveTo>
                  <a:cubicBezTo>
                    <a:pt x="1306" y="55"/>
                    <a:pt x="1316" y="121"/>
                    <a:pt x="1361" y="160"/>
                  </a:cubicBezTo>
                  <a:cubicBezTo>
                    <a:pt x="1407" y="199"/>
                    <a:pt x="1473" y="199"/>
                    <a:pt x="1519" y="160"/>
                  </a:cubicBezTo>
                  <a:cubicBezTo>
                    <a:pt x="1564" y="121"/>
                    <a:pt x="1574" y="55"/>
                    <a:pt x="1543" y="4"/>
                  </a:cubicBezTo>
                  <a:moveTo>
                    <a:pt x="937" y="4"/>
                  </a:moveTo>
                  <a:cubicBezTo>
                    <a:pt x="902" y="40"/>
                    <a:pt x="902" y="97"/>
                    <a:pt x="938" y="132"/>
                  </a:cubicBezTo>
                  <a:cubicBezTo>
                    <a:pt x="973" y="168"/>
                    <a:pt x="1030" y="168"/>
                    <a:pt x="1066" y="132"/>
                  </a:cubicBezTo>
                  <a:cubicBezTo>
                    <a:pt x="1101" y="97"/>
                    <a:pt x="1101" y="40"/>
                    <a:pt x="1066" y="4"/>
                  </a:cubicBezTo>
                  <a:moveTo>
                    <a:pt x="1376" y="4"/>
                  </a:moveTo>
                  <a:cubicBezTo>
                    <a:pt x="1341" y="40"/>
                    <a:pt x="1341" y="97"/>
                    <a:pt x="1376" y="132"/>
                  </a:cubicBezTo>
                  <a:cubicBezTo>
                    <a:pt x="1411" y="168"/>
                    <a:pt x="1469" y="168"/>
                    <a:pt x="1504" y="132"/>
                  </a:cubicBezTo>
                  <a:cubicBezTo>
                    <a:pt x="1540" y="97"/>
                    <a:pt x="1540" y="40"/>
                    <a:pt x="1504" y="4"/>
                  </a:cubicBezTo>
                  <a:moveTo>
                    <a:pt x="1309" y="277"/>
                  </a:moveTo>
                  <a:cubicBezTo>
                    <a:pt x="1309" y="228"/>
                    <a:pt x="1269" y="189"/>
                    <a:pt x="1221" y="189"/>
                  </a:cubicBezTo>
                  <a:cubicBezTo>
                    <a:pt x="1172" y="189"/>
                    <a:pt x="1133" y="228"/>
                    <a:pt x="1133" y="277"/>
                  </a:cubicBezTo>
                  <a:cubicBezTo>
                    <a:pt x="1133" y="325"/>
                    <a:pt x="1172" y="364"/>
                    <a:pt x="1221" y="364"/>
                  </a:cubicBezTo>
                  <a:cubicBezTo>
                    <a:pt x="1269" y="364"/>
                    <a:pt x="1309" y="325"/>
                    <a:pt x="1309" y="277"/>
                  </a:cubicBezTo>
                  <a:moveTo>
                    <a:pt x="870" y="277"/>
                  </a:moveTo>
                  <a:cubicBezTo>
                    <a:pt x="870" y="228"/>
                    <a:pt x="831" y="189"/>
                    <a:pt x="783" y="189"/>
                  </a:cubicBezTo>
                  <a:cubicBezTo>
                    <a:pt x="734" y="189"/>
                    <a:pt x="695" y="228"/>
                    <a:pt x="695" y="277"/>
                  </a:cubicBezTo>
                  <a:cubicBezTo>
                    <a:pt x="695" y="325"/>
                    <a:pt x="734" y="364"/>
                    <a:pt x="783" y="364"/>
                  </a:cubicBezTo>
                  <a:cubicBezTo>
                    <a:pt x="831" y="364"/>
                    <a:pt x="870" y="325"/>
                    <a:pt x="870" y="277"/>
                  </a:cubicBezTo>
                  <a:moveTo>
                    <a:pt x="846" y="277"/>
                  </a:moveTo>
                  <a:cubicBezTo>
                    <a:pt x="846" y="242"/>
                    <a:pt x="818" y="213"/>
                    <a:pt x="783" y="213"/>
                  </a:cubicBezTo>
                  <a:cubicBezTo>
                    <a:pt x="748" y="213"/>
                    <a:pt x="719" y="242"/>
                    <a:pt x="719" y="277"/>
                  </a:cubicBezTo>
                  <a:cubicBezTo>
                    <a:pt x="719" y="312"/>
                    <a:pt x="748" y="340"/>
                    <a:pt x="783" y="340"/>
                  </a:cubicBezTo>
                  <a:cubicBezTo>
                    <a:pt x="818" y="340"/>
                    <a:pt x="846" y="312"/>
                    <a:pt x="846" y="277"/>
                  </a:cubicBezTo>
                  <a:moveTo>
                    <a:pt x="1284" y="277"/>
                  </a:moveTo>
                  <a:cubicBezTo>
                    <a:pt x="1284" y="242"/>
                    <a:pt x="1256" y="213"/>
                    <a:pt x="1221" y="213"/>
                  </a:cubicBezTo>
                  <a:cubicBezTo>
                    <a:pt x="1186" y="213"/>
                    <a:pt x="1157" y="242"/>
                    <a:pt x="1157" y="277"/>
                  </a:cubicBezTo>
                  <a:cubicBezTo>
                    <a:pt x="1157" y="312"/>
                    <a:pt x="1186" y="340"/>
                    <a:pt x="1221" y="340"/>
                  </a:cubicBezTo>
                  <a:cubicBezTo>
                    <a:pt x="1256" y="340"/>
                    <a:pt x="1284" y="312"/>
                    <a:pt x="1284" y="277"/>
                  </a:cubicBezTo>
                  <a:moveTo>
                    <a:pt x="843" y="277"/>
                  </a:moveTo>
                  <a:cubicBezTo>
                    <a:pt x="843" y="243"/>
                    <a:pt x="816" y="216"/>
                    <a:pt x="783" y="216"/>
                  </a:cubicBezTo>
                  <a:cubicBezTo>
                    <a:pt x="749" y="216"/>
                    <a:pt x="722" y="243"/>
                    <a:pt x="722" y="277"/>
                  </a:cubicBezTo>
                  <a:cubicBezTo>
                    <a:pt x="722" y="310"/>
                    <a:pt x="749" y="337"/>
                    <a:pt x="783" y="337"/>
                  </a:cubicBezTo>
                  <a:cubicBezTo>
                    <a:pt x="816" y="337"/>
                    <a:pt x="843" y="310"/>
                    <a:pt x="843" y="277"/>
                  </a:cubicBezTo>
                  <a:moveTo>
                    <a:pt x="840" y="277"/>
                  </a:moveTo>
                  <a:cubicBezTo>
                    <a:pt x="840" y="245"/>
                    <a:pt x="814" y="219"/>
                    <a:pt x="783" y="219"/>
                  </a:cubicBezTo>
                  <a:cubicBezTo>
                    <a:pt x="751" y="219"/>
                    <a:pt x="725" y="245"/>
                    <a:pt x="725" y="277"/>
                  </a:cubicBezTo>
                  <a:cubicBezTo>
                    <a:pt x="725" y="308"/>
                    <a:pt x="751" y="334"/>
                    <a:pt x="783" y="334"/>
                  </a:cubicBezTo>
                  <a:cubicBezTo>
                    <a:pt x="814" y="334"/>
                    <a:pt x="840" y="308"/>
                    <a:pt x="840" y="277"/>
                  </a:cubicBezTo>
                  <a:moveTo>
                    <a:pt x="1644" y="307"/>
                  </a:moveTo>
                  <a:cubicBezTo>
                    <a:pt x="1644" y="303"/>
                    <a:pt x="1643" y="299"/>
                    <a:pt x="1640" y="296"/>
                  </a:cubicBezTo>
                  <a:cubicBezTo>
                    <a:pt x="1637" y="293"/>
                    <a:pt x="1633" y="292"/>
                    <a:pt x="1629" y="292"/>
                  </a:cubicBezTo>
                  <a:moveTo>
                    <a:pt x="1689" y="292"/>
                  </a:moveTo>
                  <a:cubicBezTo>
                    <a:pt x="1685" y="292"/>
                    <a:pt x="1682" y="293"/>
                    <a:pt x="1679" y="296"/>
                  </a:cubicBezTo>
                  <a:cubicBezTo>
                    <a:pt x="1676" y="299"/>
                    <a:pt x="1674" y="303"/>
                    <a:pt x="1674" y="307"/>
                  </a:cubicBezTo>
                  <a:moveTo>
                    <a:pt x="1747" y="277"/>
                  </a:moveTo>
                  <a:cubicBezTo>
                    <a:pt x="1747" y="228"/>
                    <a:pt x="1708" y="189"/>
                    <a:pt x="1659" y="189"/>
                  </a:cubicBezTo>
                  <a:cubicBezTo>
                    <a:pt x="1611" y="189"/>
                    <a:pt x="1572" y="228"/>
                    <a:pt x="1572" y="277"/>
                  </a:cubicBezTo>
                  <a:cubicBezTo>
                    <a:pt x="1572" y="325"/>
                    <a:pt x="1611" y="364"/>
                    <a:pt x="1659" y="364"/>
                  </a:cubicBezTo>
                  <a:cubicBezTo>
                    <a:pt x="1708" y="364"/>
                    <a:pt x="1747" y="325"/>
                    <a:pt x="1747" y="277"/>
                  </a:cubicBezTo>
                  <a:moveTo>
                    <a:pt x="1723" y="277"/>
                  </a:moveTo>
                  <a:cubicBezTo>
                    <a:pt x="1723" y="242"/>
                    <a:pt x="1694" y="213"/>
                    <a:pt x="1659" y="213"/>
                  </a:cubicBezTo>
                  <a:cubicBezTo>
                    <a:pt x="1624" y="213"/>
                    <a:pt x="1596" y="242"/>
                    <a:pt x="1596" y="277"/>
                  </a:cubicBezTo>
                  <a:cubicBezTo>
                    <a:pt x="1596" y="312"/>
                    <a:pt x="1624" y="340"/>
                    <a:pt x="1659" y="340"/>
                  </a:cubicBezTo>
                  <a:cubicBezTo>
                    <a:pt x="1694" y="340"/>
                    <a:pt x="1723" y="312"/>
                    <a:pt x="1723" y="277"/>
                  </a:cubicBezTo>
                  <a:moveTo>
                    <a:pt x="1674" y="247"/>
                  </a:moveTo>
                  <a:cubicBezTo>
                    <a:pt x="1674" y="251"/>
                    <a:pt x="1676" y="254"/>
                    <a:pt x="1679" y="257"/>
                  </a:cubicBezTo>
                  <a:cubicBezTo>
                    <a:pt x="1682" y="260"/>
                    <a:pt x="1685" y="262"/>
                    <a:pt x="1689" y="262"/>
                  </a:cubicBezTo>
                  <a:moveTo>
                    <a:pt x="1629" y="262"/>
                  </a:moveTo>
                  <a:cubicBezTo>
                    <a:pt x="1633" y="262"/>
                    <a:pt x="1637" y="260"/>
                    <a:pt x="1640" y="257"/>
                  </a:cubicBezTo>
                  <a:cubicBezTo>
                    <a:pt x="1643" y="254"/>
                    <a:pt x="1644" y="251"/>
                    <a:pt x="1644" y="247"/>
                  </a:cubicBezTo>
                </a:path>
              </a:pathLst>
            </a:custGeom>
            <a:noFill/>
            <a:ln w="5968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group 132"/>
          <p:cNvGrpSpPr/>
          <p:nvPr/>
        </p:nvGrpSpPr>
        <p:grpSpPr>
          <a:xfrm rot="21600000">
            <a:off x="5598365" y="6071732"/>
            <a:ext cx="583387" cy="744156"/>
            <a:chOff x="0" y="0"/>
            <a:chExt cx="583387" cy="744156"/>
          </a:xfrm>
        </p:grpSpPr>
        <p:sp>
          <p:nvSpPr>
            <p:cNvPr id="2246" name="path 2246"/>
            <p:cNvSpPr/>
            <p:nvPr/>
          </p:nvSpPr>
          <p:spPr>
            <a:xfrm>
              <a:off x="1289" y="1289"/>
              <a:ext cx="580809" cy="741578"/>
            </a:xfrm>
            <a:custGeom>
              <a:avLst/>
              <a:gdLst/>
              <a:ahLst/>
              <a:cxnLst/>
              <a:rect l="0" t="0" r="0" b="0"/>
              <a:pathLst>
                <a:path w="914" h="1167">
                  <a:moveTo>
                    <a:pt x="837" y="17"/>
                  </a:moveTo>
                  <a:lnTo>
                    <a:pt x="76" y="17"/>
                  </a:lnTo>
                  <a:cubicBezTo>
                    <a:pt x="60" y="17"/>
                    <a:pt x="45" y="23"/>
                    <a:pt x="34" y="34"/>
                  </a:cubicBezTo>
                  <a:cubicBezTo>
                    <a:pt x="23" y="45"/>
                    <a:pt x="17" y="60"/>
                    <a:pt x="17" y="76"/>
                  </a:cubicBezTo>
                  <a:lnTo>
                    <a:pt x="17" y="1091"/>
                  </a:lnTo>
                  <a:cubicBezTo>
                    <a:pt x="17" y="1107"/>
                    <a:pt x="23" y="1122"/>
                    <a:pt x="34" y="1133"/>
                  </a:cubicBezTo>
                  <a:cubicBezTo>
                    <a:pt x="45" y="1144"/>
                    <a:pt x="60" y="1150"/>
                    <a:pt x="76" y="1150"/>
                  </a:cubicBezTo>
                  <a:lnTo>
                    <a:pt x="837" y="1150"/>
                  </a:lnTo>
                  <a:cubicBezTo>
                    <a:pt x="854" y="1150"/>
                    <a:pt x="869" y="1144"/>
                    <a:pt x="880" y="1133"/>
                  </a:cubicBezTo>
                  <a:cubicBezTo>
                    <a:pt x="890" y="1122"/>
                    <a:pt x="897" y="1107"/>
                    <a:pt x="897" y="1091"/>
                  </a:cubicBezTo>
                  <a:lnTo>
                    <a:pt x="897" y="76"/>
                  </a:lnTo>
                  <a:cubicBezTo>
                    <a:pt x="897" y="60"/>
                    <a:pt x="890" y="45"/>
                    <a:pt x="880" y="34"/>
                  </a:cubicBezTo>
                  <a:cubicBezTo>
                    <a:pt x="869" y="23"/>
                    <a:pt x="854" y="17"/>
                    <a:pt x="837" y="17"/>
                  </a:cubicBezTo>
                  <a:moveTo>
                    <a:pt x="76" y="0"/>
                  </a:moveTo>
                  <a:lnTo>
                    <a:pt x="837" y="0"/>
                  </a:lnTo>
                  <a:cubicBezTo>
                    <a:pt x="859" y="0"/>
                    <a:pt x="878" y="8"/>
                    <a:pt x="892" y="22"/>
                  </a:cubicBezTo>
                  <a:cubicBezTo>
                    <a:pt x="906" y="36"/>
                    <a:pt x="914" y="55"/>
                    <a:pt x="914" y="76"/>
                  </a:cubicBezTo>
                  <a:lnTo>
                    <a:pt x="914" y="1091"/>
                  </a:lnTo>
                  <a:cubicBezTo>
                    <a:pt x="914" y="1112"/>
                    <a:pt x="906" y="1131"/>
                    <a:pt x="892" y="1145"/>
                  </a:cubicBezTo>
                  <a:cubicBezTo>
                    <a:pt x="878" y="1159"/>
                    <a:pt x="859" y="1167"/>
                    <a:pt x="837" y="1167"/>
                  </a:cubicBezTo>
                  <a:lnTo>
                    <a:pt x="76" y="1167"/>
                  </a:lnTo>
                  <a:cubicBezTo>
                    <a:pt x="55" y="1167"/>
                    <a:pt x="36" y="1159"/>
                    <a:pt x="22" y="1145"/>
                  </a:cubicBezTo>
                  <a:cubicBezTo>
                    <a:pt x="8" y="1131"/>
                    <a:pt x="0" y="1112"/>
                    <a:pt x="0" y="1091"/>
                  </a:cubicBezTo>
                  <a:lnTo>
                    <a:pt x="0" y="76"/>
                  </a:lnTo>
                  <a:cubicBezTo>
                    <a:pt x="0" y="55"/>
                    <a:pt x="8" y="36"/>
                    <a:pt x="22" y="22"/>
                  </a:cubicBezTo>
                  <a:cubicBezTo>
                    <a:pt x="36" y="8"/>
                    <a:pt x="55" y="0"/>
                    <a:pt x="76" y="0"/>
                  </a:cubicBezTo>
                </a:path>
              </a:pathLst>
            </a:custGeom>
            <a:solidFill>
              <a:srgbClr val="AF42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48" name="path 2248"/>
            <p:cNvSpPr/>
            <p:nvPr/>
          </p:nvSpPr>
          <p:spPr>
            <a:xfrm>
              <a:off x="0" y="0"/>
              <a:ext cx="583387" cy="744156"/>
            </a:xfrm>
            <a:custGeom>
              <a:avLst/>
              <a:gdLst/>
              <a:ahLst/>
              <a:cxnLst/>
              <a:rect l="0" t="0" r="0" b="0"/>
              <a:pathLst>
                <a:path w="918" h="1171">
                  <a:moveTo>
                    <a:pt x="839" y="19"/>
                  </a:moveTo>
                  <a:lnTo>
                    <a:pt x="78" y="19"/>
                  </a:lnTo>
                  <a:cubicBezTo>
                    <a:pt x="62" y="19"/>
                    <a:pt x="47" y="25"/>
                    <a:pt x="36" y="36"/>
                  </a:cubicBezTo>
                  <a:cubicBezTo>
                    <a:pt x="25" y="47"/>
                    <a:pt x="19" y="62"/>
                    <a:pt x="19" y="78"/>
                  </a:cubicBezTo>
                  <a:lnTo>
                    <a:pt x="19" y="1093"/>
                  </a:lnTo>
                  <a:cubicBezTo>
                    <a:pt x="19" y="1109"/>
                    <a:pt x="25" y="1124"/>
                    <a:pt x="36" y="1135"/>
                  </a:cubicBezTo>
                  <a:cubicBezTo>
                    <a:pt x="47" y="1146"/>
                    <a:pt x="62" y="1152"/>
                    <a:pt x="78" y="1152"/>
                  </a:cubicBezTo>
                  <a:lnTo>
                    <a:pt x="839" y="1152"/>
                  </a:lnTo>
                  <a:cubicBezTo>
                    <a:pt x="856" y="1152"/>
                    <a:pt x="871" y="1146"/>
                    <a:pt x="882" y="1135"/>
                  </a:cubicBezTo>
                  <a:cubicBezTo>
                    <a:pt x="892" y="1124"/>
                    <a:pt x="899" y="1109"/>
                    <a:pt x="899" y="1093"/>
                  </a:cubicBezTo>
                  <a:lnTo>
                    <a:pt x="899" y="78"/>
                  </a:lnTo>
                  <a:cubicBezTo>
                    <a:pt x="899" y="62"/>
                    <a:pt x="892" y="47"/>
                    <a:pt x="882" y="36"/>
                  </a:cubicBezTo>
                  <a:cubicBezTo>
                    <a:pt x="871" y="25"/>
                    <a:pt x="856" y="19"/>
                    <a:pt x="839" y="19"/>
                  </a:cubicBezTo>
                  <a:moveTo>
                    <a:pt x="78" y="2"/>
                  </a:moveTo>
                  <a:lnTo>
                    <a:pt x="839" y="2"/>
                  </a:lnTo>
                  <a:cubicBezTo>
                    <a:pt x="861" y="2"/>
                    <a:pt x="880" y="10"/>
                    <a:pt x="894" y="24"/>
                  </a:cubicBezTo>
                  <a:cubicBezTo>
                    <a:pt x="908" y="38"/>
                    <a:pt x="916" y="57"/>
                    <a:pt x="916" y="78"/>
                  </a:cubicBezTo>
                  <a:lnTo>
                    <a:pt x="916" y="1093"/>
                  </a:lnTo>
                  <a:cubicBezTo>
                    <a:pt x="916" y="1114"/>
                    <a:pt x="908" y="1133"/>
                    <a:pt x="894" y="1147"/>
                  </a:cubicBezTo>
                  <a:cubicBezTo>
                    <a:pt x="880" y="1161"/>
                    <a:pt x="861" y="1169"/>
                    <a:pt x="839" y="1169"/>
                  </a:cubicBezTo>
                  <a:lnTo>
                    <a:pt x="78" y="1169"/>
                  </a:lnTo>
                  <a:cubicBezTo>
                    <a:pt x="57" y="1169"/>
                    <a:pt x="38" y="1161"/>
                    <a:pt x="24" y="1147"/>
                  </a:cubicBezTo>
                  <a:cubicBezTo>
                    <a:pt x="10" y="1133"/>
                    <a:pt x="2" y="1114"/>
                    <a:pt x="2" y="1093"/>
                  </a:cubicBezTo>
                  <a:lnTo>
                    <a:pt x="2" y="78"/>
                  </a:lnTo>
                  <a:cubicBezTo>
                    <a:pt x="2" y="57"/>
                    <a:pt x="10" y="38"/>
                    <a:pt x="24" y="24"/>
                  </a:cubicBezTo>
                  <a:cubicBezTo>
                    <a:pt x="38" y="10"/>
                    <a:pt x="57" y="2"/>
                    <a:pt x="78" y="2"/>
                  </a:cubicBezTo>
                </a:path>
              </a:pathLst>
            </a:custGeom>
            <a:noFill/>
            <a:ln w="2578" cap="flat">
              <a:solidFill>
                <a:srgbClr val="AF428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group 134"/>
          <p:cNvGrpSpPr/>
          <p:nvPr/>
        </p:nvGrpSpPr>
        <p:grpSpPr>
          <a:xfrm rot="21600000">
            <a:off x="4449223" y="6290641"/>
            <a:ext cx="801632" cy="534403"/>
            <a:chOff x="0" y="0"/>
            <a:chExt cx="801632" cy="534403"/>
          </a:xfrm>
        </p:grpSpPr>
        <p:sp>
          <p:nvSpPr>
            <p:cNvPr id="2250" name="path 2250"/>
            <p:cNvSpPr/>
            <p:nvPr/>
          </p:nvSpPr>
          <p:spPr>
            <a:xfrm>
              <a:off x="0" y="0"/>
              <a:ext cx="801632" cy="534403"/>
            </a:xfrm>
            <a:custGeom>
              <a:avLst/>
              <a:gdLst/>
              <a:ahLst/>
              <a:cxnLst/>
              <a:rect l="0" t="0" r="0" b="0"/>
              <a:pathLst>
                <a:path w="1262" h="841">
                  <a:moveTo>
                    <a:pt x="753" y="17"/>
                  </a:moveTo>
                  <a:lnTo>
                    <a:pt x="160" y="9"/>
                  </a:lnTo>
                  <a:cubicBezTo>
                    <a:pt x="160" y="9"/>
                    <a:pt x="30" y="239"/>
                    <a:pt x="17" y="280"/>
                  </a:cubicBezTo>
                  <a:cubicBezTo>
                    <a:pt x="5" y="322"/>
                    <a:pt x="9" y="382"/>
                    <a:pt x="13" y="419"/>
                  </a:cubicBezTo>
                  <a:cubicBezTo>
                    <a:pt x="17" y="457"/>
                    <a:pt x="82" y="755"/>
                    <a:pt x="88" y="776"/>
                  </a:cubicBezTo>
                  <a:cubicBezTo>
                    <a:pt x="93" y="796"/>
                    <a:pt x="108" y="823"/>
                    <a:pt x="115" y="823"/>
                  </a:cubicBezTo>
                  <a:lnTo>
                    <a:pt x="703" y="832"/>
                  </a:lnTo>
                  <a:cubicBezTo>
                    <a:pt x="703" y="832"/>
                    <a:pt x="720" y="809"/>
                    <a:pt x="728" y="788"/>
                  </a:cubicBezTo>
                  <a:cubicBezTo>
                    <a:pt x="736" y="767"/>
                    <a:pt x="739" y="740"/>
                    <a:pt x="741" y="729"/>
                  </a:cubicBezTo>
                  <a:cubicBezTo>
                    <a:pt x="751" y="728"/>
                    <a:pt x="1028" y="730"/>
                    <a:pt x="1062" y="728"/>
                  </a:cubicBezTo>
                  <a:cubicBezTo>
                    <a:pt x="1073" y="727"/>
                    <a:pt x="1089" y="714"/>
                    <a:pt x="1104" y="693"/>
                  </a:cubicBezTo>
                  <a:cubicBezTo>
                    <a:pt x="1147" y="633"/>
                    <a:pt x="1207" y="510"/>
                    <a:pt x="1239" y="438"/>
                  </a:cubicBezTo>
                  <a:cubicBezTo>
                    <a:pt x="1252" y="410"/>
                    <a:pt x="1255" y="394"/>
                    <a:pt x="1251" y="369"/>
                  </a:cubicBezTo>
                  <a:cubicBezTo>
                    <a:pt x="1246" y="335"/>
                    <a:pt x="1217" y="200"/>
                    <a:pt x="1205" y="173"/>
                  </a:cubicBezTo>
                  <a:cubicBezTo>
                    <a:pt x="1192" y="146"/>
                    <a:pt x="1188" y="129"/>
                    <a:pt x="1147" y="129"/>
                  </a:cubicBezTo>
                  <a:cubicBezTo>
                    <a:pt x="1105" y="129"/>
                    <a:pt x="791" y="128"/>
                    <a:pt x="791" y="128"/>
                  </a:cubicBezTo>
                  <a:cubicBezTo>
                    <a:pt x="791" y="128"/>
                    <a:pt x="787" y="85"/>
                    <a:pt x="777" y="54"/>
                  </a:cubicBezTo>
                  <a:cubicBezTo>
                    <a:pt x="768" y="27"/>
                    <a:pt x="753" y="17"/>
                    <a:pt x="753" y="17"/>
                  </a:cubicBezTo>
                  <a:moveTo>
                    <a:pt x="1206" y="197"/>
                  </a:moveTo>
                  <a:cubicBezTo>
                    <a:pt x="1206" y="197"/>
                    <a:pt x="1071" y="433"/>
                    <a:pt x="1060" y="474"/>
                  </a:cubicBezTo>
                  <a:cubicBezTo>
                    <a:pt x="1049" y="515"/>
                    <a:pt x="1104" y="693"/>
                    <a:pt x="1104" y="693"/>
                  </a:cubicBezTo>
                  <a:moveTo>
                    <a:pt x="906" y="385"/>
                  </a:moveTo>
                  <a:lnTo>
                    <a:pt x="862" y="200"/>
                  </a:lnTo>
                  <a:cubicBezTo>
                    <a:pt x="862" y="200"/>
                    <a:pt x="943" y="201"/>
                    <a:pt x="964" y="201"/>
                  </a:cubicBezTo>
                  <a:cubicBezTo>
                    <a:pt x="985" y="201"/>
                    <a:pt x="1026" y="222"/>
                    <a:pt x="1025" y="279"/>
                  </a:cubicBezTo>
                  <a:cubicBezTo>
                    <a:pt x="1023" y="337"/>
                    <a:pt x="973" y="371"/>
                    <a:pt x="939" y="379"/>
                  </a:cubicBezTo>
                  <a:cubicBezTo>
                    <a:pt x="905" y="388"/>
                    <a:pt x="836" y="391"/>
                    <a:pt x="782" y="391"/>
                  </a:cubicBezTo>
                  <a:cubicBezTo>
                    <a:pt x="729" y="391"/>
                    <a:pt x="656" y="390"/>
                    <a:pt x="656" y="390"/>
                  </a:cubicBezTo>
                  <a:cubicBezTo>
                    <a:pt x="656" y="390"/>
                    <a:pt x="634" y="315"/>
                    <a:pt x="624" y="269"/>
                  </a:cubicBezTo>
                  <a:cubicBezTo>
                    <a:pt x="614" y="223"/>
                    <a:pt x="622" y="165"/>
                    <a:pt x="645" y="136"/>
                  </a:cubicBezTo>
                  <a:cubicBezTo>
                    <a:pt x="668" y="107"/>
                    <a:pt x="753" y="17"/>
                    <a:pt x="753" y="17"/>
                  </a:cubicBezTo>
                  <a:moveTo>
                    <a:pt x="1185" y="139"/>
                  </a:moveTo>
                  <a:cubicBezTo>
                    <a:pt x="1185" y="139"/>
                    <a:pt x="990" y="452"/>
                    <a:pt x="979" y="493"/>
                  </a:cubicBezTo>
                  <a:cubicBezTo>
                    <a:pt x="968" y="534"/>
                    <a:pt x="1022" y="729"/>
                    <a:pt x="1022" y="729"/>
                  </a:cubicBezTo>
                  <a:moveTo>
                    <a:pt x="782" y="391"/>
                  </a:moveTo>
                  <a:cubicBezTo>
                    <a:pt x="782" y="391"/>
                    <a:pt x="744" y="227"/>
                    <a:pt x="736" y="196"/>
                  </a:cubicBezTo>
                  <a:cubicBezTo>
                    <a:pt x="729" y="165"/>
                    <a:pt x="718" y="123"/>
                    <a:pt x="717" y="105"/>
                  </a:cubicBezTo>
                  <a:cubicBezTo>
                    <a:pt x="716" y="88"/>
                    <a:pt x="721" y="52"/>
                    <a:pt x="721" y="52"/>
                  </a:cubicBezTo>
                  <a:moveTo>
                    <a:pt x="1064" y="461"/>
                  </a:moveTo>
                  <a:cubicBezTo>
                    <a:pt x="1064" y="461"/>
                    <a:pt x="939" y="461"/>
                    <a:pt x="899" y="463"/>
                  </a:cubicBezTo>
                  <a:cubicBezTo>
                    <a:pt x="860" y="465"/>
                    <a:pt x="653" y="461"/>
                    <a:pt x="637" y="462"/>
                  </a:cubicBezTo>
                  <a:cubicBezTo>
                    <a:pt x="621" y="463"/>
                    <a:pt x="607" y="465"/>
                    <a:pt x="607" y="485"/>
                  </a:cubicBezTo>
                  <a:cubicBezTo>
                    <a:pt x="607" y="506"/>
                    <a:pt x="607" y="513"/>
                    <a:pt x="631" y="513"/>
                  </a:cubicBezTo>
                  <a:cubicBezTo>
                    <a:pt x="654" y="514"/>
                    <a:pt x="878" y="511"/>
                    <a:pt x="908" y="511"/>
                  </a:cubicBezTo>
                  <a:cubicBezTo>
                    <a:pt x="937" y="512"/>
                    <a:pt x="1035" y="512"/>
                    <a:pt x="1047" y="510"/>
                  </a:cubicBezTo>
                  <a:cubicBezTo>
                    <a:pt x="1060" y="508"/>
                    <a:pt x="1064" y="461"/>
                    <a:pt x="1064" y="461"/>
                  </a:cubicBezTo>
                  <a:moveTo>
                    <a:pt x="19" y="277"/>
                  </a:moveTo>
                  <a:lnTo>
                    <a:pt x="628" y="286"/>
                  </a:lnTo>
                  <a:lnTo>
                    <a:pt x="656" y="390"/>
                  </a:lnTo>
                  <a:lnTo>
                    <a:pt x="611" y="471"/>
                  </a:lnTo>
                  <a:lnTo>
                    <a:pt x="602" y="428"/>
                  </a:lnTo>
                  <a:lnTo>
                    <a:pt x="13" y="415"/>
                  </a:lnTo>
                  <a:cubicBezTo>
                    <a:pt x="13" y="415"/>
                    <a:pt x="10" y="372"/>
                    <a:pt x="9" y="346"/>
                  </a:cubicBezTo>
                  <a:cubicBezTo>
                    <a:pt x="8" y="320"/>
                    <a:pt x="19" y="277"/>
                    <a:pt x="19" y="277"/>
                  </a:cubicBezTo>
                  <a:moveTo>
                    <a:pt x="621" y="287"/>
                  </a:moveTo>
                  <a:cubicBezTo>
                    <a:pt x="621" y="287"/>
                    <a:pt x="605" y="325"/>
                    <a:pt x="600" y="360"/>
                  </a:cubicBezTo>
                  <a:cubicBezTo>
                    <a:pt x="596" y="395"/>
                    <a:pt x="604" y="435"/>
                    <a:pt x="604" y="435"/>
                  </a:cubicBezTo>
                  <a:moveTo>
                    <a:pt x="787" y="118"/>
                  </a:moveTo>
                  <a:cubicBezTo>
                    <a:pt x="787" y="118"/>
                    <a:pt x="763" y="149"/>
                    <a:pt x="757" y="161"/>
                  </a:cubicBezTo>
                  <a:cubicBezTo>
                    <a:pt x="752" y="173"/>
                    <a:pt x="737" y="202"/>
                    <a:pt x="737" y="202"/>
                  </a:cubicBezTo>
                  <a:lnTo>
                    <a:pt x="862" y="200"/>
                  </a:lnTo>
                  <a:moveTo>
                    <a:pt x="741" y="729"/>
                  </a:moveTo>
                  <a:lnTo>
                    <a:pt x="675" y="730"/>
                  </a:lnTo>
                  <a:lnTo>
                    <a:pt x="678" y="787"/>
                  </a:lnTo>
                  <a:lnTo>
                    <a:pt x="88" y="776"/>
                  </a:lnTo>
                  <a:moveTo>
                    <a:pt x="728" y="555"/>
                  </a:moveTo>
                  <a:cubicBezTo>
                    <a:pt x="728" y="571"/>
                    <a:pt x="722" y="585"/>
                    <a:pt x="708" y="586"/>
                  </a:cubicBezTo>
                  <a:cubicBezTo>
                    <a:pt x="695" y="587"/>
                    <a:pt x="568" y="585"/>
                    <a:pt x="557" y="585"/>
                  </a:cubicBezTo>
                  <a:cubicBezTo>
                    <a:pt x="546" y="586"/>
                    <a:pt x="537" y="590"/>
                    <a:pt x="535" y="601"/>
                  </a:cubicBezTo>
                  <a:cubicBezTo>
                    <a:pt x="534" y="612"/>
                    <a:pt x="537" y="641"/>
                    <a:pt x="538" y="648"/>
                  </a:cubicBezTo>
                  <a:cubicBezTo>
                    <a:pt x="539" y="656"/>
                    <a:pt x="542" y="664"/>
                    <a:pt x="556" y="664"/>
                  </a:cubicBezTo>
                  <a:cubicBezTo>
                    <a:pt x="570" y="664"/>
                    <a:pt x="714" y="662"/>
                    <a:pt x="727" y="662"/>
                  </a:cubicBezTo>
                  <a:cubicBezTo>
                    <a:pt x="739" y="662"/>
                    <a:pt x="749" y="673"/>
                    <a:pt x="749" y="688"/>
                  </a:cubicBezTo>
                  <a:cubicBezTo>
                    <a:pt x="749" y="704"/>
                    <a:pt x="742" y="717"/>
                    <a:pt x="733" y="718"/>
                  </a:cubicBezTo>
                  <a:cubicBezTo>
                    <a:pt x="723" y="720"/>
                    <a:pt x="528" y="722"/>
                    <a:pt x="515" y="722"/>
                  </a:cubicBezTo>
                  <a:cubicBezTo>
                    <a:pt x="501" y="722"/>
                    <a:pt x="488" y="716"/>
                    <a:pt x="484" y="702"/>
                  </a:cubicBezTo>
                  <a:cubicBezTo>
                    <a:pt x="480" y="689"/>
                    <a:pt x="460" y="565"/>
                    <a:pt x="460" y="552"/>
                  </a:cubicBezTo>
                  <a:cubicBezTo>
                    <a:pt x="460" y="539"/>
                    <a:pt x="467" y="521"/>
                    <a:pt x="485" y="521"/>
                  </a:cubicBezTo>
                  <a:cubicBezTo>
                    <a:pt x="504" y="521"/>
                    <a:pt x="709" y="524"/>
                    <a:pt x="714" y="524"/>
                  </a:cubicBezTo>
                  <a:cubicBezTo>
                    <a:pt x="719" y="524"/>
                    <a:pt x="728" y="538"/>
                    <a:pt x="728" y="555"/>
                  </a:cubicBezTo>
                  <a:moveTo>
                    <a:pt x="644" y="585"/>
                  </a:moveTo>
                  <a:lnTo>
                    <a:pt x="645" y="664"/>
                  </a:lnTo>
                  <a:moveTo>
                    <a:pt x="679" y="523"/>
                  </a:moveTo>
                  <a:lnTo>
                    <a:pt x="679" y="586"/>
                  </a:lnTo>
                  <a:moveTo>
                    <a:pt x="707" y="662"/>
                  </a:moveTo>
                  <a:lnTo>
                    <a:pt x="707" y="721"/>
                  </a:lnTo>
                  <a:moveTo>
                    <a:pt x="676" y="753"/>
                  </a:moveTo>
                  <a:lnTo>
                    <a:pt x="680" y="832"/>
                  </a:lnTo>
                </a:path>
              </a:pathLst>
            </a:custGeom>
            <a:noFill/>
            <a:ln w="1193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52" name="path 2252"/>
            <p:cNvSpPr/>
            <p:nvPr/>
          </p:nvSpPr>
          <p:spPr>
            <a:xfrm>
              <a:off x="131367" y="298453"/>
              <a:ext cx="86664" cy="163372"/>
            </a:xfrm>
            <a:custGeom>
              <a:avLst/>
              <a:gdLst/>
              <a:ahLst/>
              <a:cxnLst/>
              <a:rect l="0" t="0" r="0" b="0"/>
              <a:pathLst>
                <a:path w="136" h="257">
                  <a:moveTo>
                    <a:pt x="12" y="11"/>
                  </a:moveTo>
                  <a:lnTo>
                    <a:pt x="34" y="137"/>
                  </a:lnTo>
                  <a:lnTo>
                    <a:pt x="0" y="143"/>
                  </a:lnTo>
                  <a:lnTo>
                    <a:pt x="89" y="257"/>
                  </a:lnTo>
                  <a:lnTo>
                    <a:pt x="136" y="119"/>
                  </a:lnTo>
                  <a:lnTo>
                    <a:pt x="102" y="125"/>
                  </a:lnTo>
                  <a:lnTo>
                    <a:pt x="8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54" name="textbox 2254"/>
          <p:cNvSpPr/>
          <p:nvPr/>
        </p:nvSpPr>
        <p:spPr>
          <a:xfrm>
            <a:off x="859939" y="5827239"/>
            <a:ext cx="1450339" cy="184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47"/>
              </a:lnSpc>
              <a:tabLst/>
            </a:pP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 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 Con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nection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sp>
        <p:nvSpPr>
          <p:cNvPr id="2256" name="path 2256"/>
          <p:cNvSpPr/>
          <p:nvPr/>
        </p:nvSpPr>
        <p:spPr>
          <a:xfrm>
            <a:off x="5220111" y="6939903"/>
            <a:ext cx="467257" cy="434800"/>
          </a:xfrm>
          <a:custGeom>
            <a:avLst/>
            <a:gdLst/>
            <a:ahLst/>
            <a:cxnLst/>
            <a:rect l="0" t="0" r="0" b="0"/>
            <a:pathLst>
              <a:path w="735" h="684">
                <a:moveTo>
                  <a:pt x="3" y="3"/>
                </a:moveTo>
                <a:lnTo>
                  <a:pt x="732" y="681"/>
                </a:lnTo>
              </a:path>
            </a:pathLst>
          </a:custGeom>
          <a:noFill/>
          <a:ln w="5968" cap="flat">
            <a:solidFill>
              <a:srgbClr val="FFF1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58" name="textbox 2258"/>
          <p:cNvSpPr/>
          <p:nvPr/>
        </p:nvSpPr>
        <p:spPr>
          <a:xfrm>
            <a:off x="2777589" y="10067981"/>
            <a:ext cx="679450" cy="266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56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8100" algn="l" rtl="0" eaLnBrk="0">
              <a:lnSpc>
                <a:spcPct val="90000"/>
              </a:lnSpc>
              <a:tabLst/>
            </a:pP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Generator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Disconnect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pic>
        <p:nvPicPr>
          <p:cNvPr id="2260" name="picture 2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2262" name="path 2262"/>
          <p:cNvSpPr/>
          <p:nvPr/>
        </p:nvSpPr>
        <p:spPr>
          <a:xfrm>
            <a:off x="2314701" y="6800978"/>
            <a:ext cx="5969" cy="214414"/>
          </a:xfrm>
          <a:custGeom>
            <a:avLst/>
            <a:gdLst/>
            <a:ahLst/>
            <a:cxnLst/>
            <a:rect l="0" t="0" r="0" b="0"/>
            <a:pathLst>
              <a:path w="9" h="337">
                <a:moveTo>
                  <a:pt x="4" y="337"/>
                </a:moveTo>
                <a:lnTo>
                  <a:pt x="4" y="0"/>
                </a:ln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4" name="path 2264"/>
          <p:cNvSpPr/>
          <p:nvPr/>
        </p:nvSpPr>
        <p:spPr>
          <a:xfrm>
            <a:off x="2215851" y="6589793"/>
            <a:ext cx="277581" cy="388274"/>
          </a:xfrm>
          <a:custGeom>
            <a:avLst/>
            <a:gdLst/>
            <a:ahLst/>
            <a:cxnLst/>
            <a:rect l="0" t="0" r="0" b="0"/>
            <a:pathLst>
              <a:path w="437" h="611">
                <a:moveTo>
                  <a:pt x="24" y="221"/>
                </a:moveTo>
                <a:lnTo>
                  <a:pt x="24" y="5"/>
                </a:lnTo>
                <a:moveTo>
                  <a:pt x="160" y="221"/>
                </a:moveTo>
                <a:lnTo>
                  <a:pt x="160" y="5"/>
                </a:lnTo>
                <a:moveTo>
                  <a:pt x="432" y="485"/>
                </a:moveTo>
                <a:cubicBezTo>
                  <a:pt x="432" y="419"/>
                  <a:pt x="378" y="364"/>
                  <a:pt x="311" y="364"/>
                </a:cubicBezTo>
                <a:cubicBezTo>
                  <a:pt x="244" y="364"/>
                  <a:pt x="190" y="419"/>
                  <a:pt x="190" y="485"/>
                </a:cubicBezTo>
                <a:cubicBezTo>
                  <a:pt x="190" y="552"/>
                  <a:pt x="244" y="606"/>
                  <a:pt x="311" y="606"/>
                </a:cubicBezTo>
                <a:cubicBezTo>
                  <a:pt x="378" y="606"/>
                  <a:pt x="432" y="552"/>
                  <a:pt x="432" y="485"/>
                </a:cubicBezTo>
                <a:moveTo>
                  <a:pt x="402" y="485"/>
                </a:moveTo>
                <a:cubicBezTo>
                  <a:pt x="402" y="435"/>
                  <a:pt x="361" y="395"/>
                  <a:pt x="311" y="395"/>
                </a:cubicBezTo>
                <a:cubicBezTo>
                  <a:pt x="261" y="395"/>
                  <a:pt x="220" y="435"/>
                  <a:pt x="220" y="485"/>
                </a:cubicBezTo>
                <a:cubicBezTo>
                  <a:pt x="220" y="535"/>
                  <a:pt x="261" y="576"/>
                  <a:pt x="311" y="576"/>
                </a:cubicBezTo>
                <a:cubicBezTo>
                  <a:pt x="361" y="576"/>
                  <a:pt x="402" y="535"/>
                  <a:pt x="402" y="485"/>
                </a:cubicBezTo>
                <a:moveTo>
                  <a:pt x="208" y="4"/>
                </a:moveTo>
                <a:cubicBezTo>
                  <a:pt x="177" y="55"/>
                  <a:pt x="187" y="121"/>
                  <a:pt x="232" y="160"/>
                </a:cubicBezTo>
                <a:cubicBezTo>
                  <a:pt x="278" y="199"/>
                  <a:pt x="344" y="199"/>
                  <a:pt x="390" y="160"/>
                </a:cubicBezTo>
                <a:cubicBezTo>
                  <a:pt x="435" y="121"/>
                  <a:pt x="445" y="55"/>
                  <a:pt x="414" y="4"/>
                </a:cubicBezTo>
                <a:moveTo>
                  <a:pt x="247" y="4"/>
                </a:moveTo>
                <a:cubicBezTo>
                  <a:pt x="211" y="40"/>
                  <a:pt x="212" y="97"/>
                  <a:pt x="247" y="132"/>
                </a:cubicBezTo>
                <a:cubicBezTo>
                  <a:pt x="282" y="168"/>
                  <a:pt x="340" y="168"/>
                  <a:pt x="375" y="132"/>
                </a:cubicBezTo>
                <a:cubicBezTo>
                  <a:pt x="410" y="97"/>
                  <a:pt x="411" y="40"/>
                  <a:pt x="375" y="4"/>
                </a:cubicBezTo>
                <a:moveTo>
                  <a:pt x="180" y="277"/>
                </a:moveTo>
                <a:cubicBezTo>
                  <a:pt x="180" y="228"/>
                  <a:pt x="140" y="189"/>
                  <a:pt x="92" y="189"/>
                </a:cubicBezTo>
                <a:cubicBezTo>
                  <a:pt x="43" y="189"/>
                  <a:pt x="4" y="228"/>
                  <a:pt x="4" y="277"/>
                </a:cubicBezTo>
                <a:cubicBezTo>
                  <a:pt x="4" y="325"/>
                  <a:pt x="43" y="364"/>
                  <a:pt x="92" y="364"/>
                </a:cubicBezTo>
                <a:cubicBezTo>
                  <a:pt x="140" y="364"/>
                  <a:pt x="180" y="325"/>
                  <a:pt x="180" y="277"/>
                </a:cubicBezTo>
                <a:moveTo>
                  <a:pt x="155" y="277"/>
                </a:moveTo>
                <a:cubicBezTo>
                  <a:pt x="155" y="242"/>
                  <a:pt x="127" y="213"/>
                  <a:pt x="92" y="213"/>
                </a:cubicBezTo>
                <a:cubicBezTo>
                  <a:pt x="57" y="213"/>
                  <a:pt x="28" y="242"/>
                  <a:pt x="28" y="277"/>
                </a:cubicBezTo>
                <a:cubicBezTo>
                  <a:pt x="28" y="312"/>
                  <a:pt x="57" y="340"/>
                  <a:pt x="92" y="340"/>
                </a:cubicBezTo>
                <a:cubicBezTo>
                  <a:pt x="127" y="340"/>
                  <a:pt x="155" y="312"/>
                  <a:pt x="155" y="277"/>
                </a:cubicBez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6" name="path 2266"/>
          <p:cNvSpPr/>
          <p:nvPr/>
        </p:nvSpPr>
        <p:spPr>
          <a:xfrm>
            <a:off x="1044435" y="8929382"/>
            <a:ext cx="455041" cy="223672"/>
          </a:xfrm>
          <a:custGeom>
            <a:avLst/>
            <a:gdLst/>
            <a:ahLst/>
            <a:cxnLst/>
            <a:rect l="0" t="0" r="0" b="0"/>
            <a:pathLst>
              <a:path w="716" h="352">
                <a:moveTo>
                  <a:pt x="4" y="4"/>
                </a:moveTo>
                <a:lnTo>
                  <a:pt x="711" y="4"/>
                </a:lnTo>
                <a:lnTo>
                  <a:pt x="711" y="347"/>
                </a:lnTo>
                <a:lnTo>
                  <a:pt x="4" y="347"/>
                </a:lnTo>
                <a:lnTo>
                  <a:pt x="4" y="4"/>
                </a:lnTo>
                <a:close/>
                <a:moveTo>
                  <a:pt x="180" y="55"/>
                </a:moveTo>
                <a:lnTo>
                  <a:pt x="352" y="55"/>
                </a:lnTo>
                <a:lnTo>
                  <a:pt x="352" y="299"/>
                </a:lnTo>
                <a:lnTo>
                  <a:pt x="180" y="299"/>
                </a:lnTo>
                <a:lnTo>
                  <a:pt x="180" y="55"/>
                </a:lnTo>
                <a:close/>
                <a:moveTo>
                  <a:pt x="352" y="55"/>
                </a:moveTo>
                <a:lnTo>
                  <a:pt x="525" y="55"/>
                </a:lnTo>
                <a:lnTo>
                  <a:pt x="525" y="299"/>
                </a:lnTo>
                <a:lnTo>
                  <a:pt x="352" y="299"/>
                </a:lnTo>
                <a:lnTo>
                  <a:pt x="352" y="55"/>
                </a:lnTo>
                <a:close/>
                <a:moveTo>
                  <a:pt x="209" y="202"/>
                </a:moveTo>
                <a:lnTo>
                  <a:pt x="319" y="202"/>
                </a:lnTo>
                <a:lnTo>
                  <a:pt x="319" y="107"/>
                </a:lnTo>
                <a:lnTo>
                  <a:pt x="209" y="107"/>
                </a:lnTo>
                <a:lnTo>
                  <a:pt x="209" y="202"/>
                </a:lnTo>
                <a:close/>
                <a:moveTo>
                  <a:pt x="491" y="201"/>
                </a:moveTo>
                <a:lnTo>
                  <a:pt x="385" y="201"/>
                </a:lnTo>
                <a:lnTo>
                  <a:pt x="385" y="102"/>
                </a:lnTo>
                <a:lnTo>
                  <a:pt x="491" y="102"/>
                </a:lnTo>
                <a:lnTo>
                  <a:pt x="491" y="201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8" name="textbox 2268"/>
          <p:cNvSpPr/>
          <p:nvPr/>
        </p:nvSpPr>
        <p:spPr>
          <a:xfrm>
            <a:off x="1033859" y="10078846"/>
            <a:ext cx="74803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1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Backup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2270" name="table 2270"/>
          <p:cNvGraphicFramePr>
            <a:graphicFrameLocks noGrp="1"/>
          </p:cNvGraphicFramePr>
          <p:nvPr/>
        </p:nvGraphicFramePr>
        <p:xfrm>
          <a:off x="5635383" y="6284887"/>
          <a:ext cx="509270" cy="160654"/>
        </p:xfrm>
        <a:graphic>
          <a:graphicData uri="http://schemas.openxmlformats.org/drawingml/2006/table">
            <a:tbl>
              <a:tblPr/>
              <a:tblGrid>
                <a:gridCol w="107950"/>
                <a:gridCol w="104775"/>
                <a:gridCol w="83820"/>
                <a:gridCol w="83820"/>
                <a:gridCol w="128904"/>
              </a:tblGrid>
              <a:tr h="160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05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5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129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100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975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72" name="textbox 2272"/>
          <p:cNvSpPr/>
          <p:nvPr/>
        </p:nvSpPr>
        <p:spPr>
          <a:xfrm>
            <a:off x="5573050" y="5903683"/>
            <a:ext cx="69341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1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0000"/>
              </a:lnSpc>
              <a:tabLst/>
            </a:pP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Utility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Meter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sp>
        <p:nvSpPr>
          <p:cNvPr id="2274" name="path 2274"/>
          <p:cNvSpPr/>
          <p:nvPr/>
        </p:nvSpPr>
        <p:spPr>
          <a:xfrm>
            <a:off x="6265773" y="7856449"/>
            <a:ext cx="103999" cy="625500"/>
          </a:xfrm>
          <a:custGeom>
            <a:avLst/>
            <a:gdLst/>
            <a:ahLst/>
            <a:cxnLst/>
            <a:rect l="0" t="0" r="0" b="0"/>
            <a:pathLst>
              <a:path w="163" h="985">
                <a:moveTo>
                  <a:pt x="4" y="4"/>
                </a:moveTo>
                <a:lnTo>
                  <a:pt x="159" y="4"/>
                </a:lnTo>
                <a:lnTo>
                  <a:pt x="159" y="980"/>
                </a:lnTo>
                <a:lnTo>
                  <a:pt x="4" y="980"/>
                </a:lnTo>
                <a:lnTo>
                  <a:pt x="4" y="4"/>
                </a:lnTo>
                <a:close/>
                <a:moveTo>
                  <a:pt x="73" y="142"/>
                </a:moveTo>
                <a:cubicBezTo>
                  <a:pt x="85" y="142"/>
                  <a:pt x="94" y="133"/>
                  <a:pt x="94" y="122"/>
                </a:cubicBezTo>
                <a:cubicBezTo>
                  <a:pt x="94" y="111"/>
                  <a:pt x="85" y="102"/>
                  <a:pt x="73" y="102"/>
                </a:cubicBezTo>
                <a:cubicBezTo>
                  <a:pt x="62" y="102"/>
                  <a:pt x="53" y="111"/>
                  <a:pt x="53" y="122"/>
                </a:cubicBezTo>
                <a:cubicBezTo>
                  <a:pt x="53" y="133"/>
                  <a:pt x="62" y="142"/>
                  <a:pt x="73" y="142"/>
                </a:cubicBezTo>
                <a:moveTo>
                  <a:pt x="73" y="231"/>
                </a:moveTo>
                <a:cubicBezTo>
                  <a:pt x="85" y="231"/>
                  <a:pt x="94" y="222"/>
                  <a:pt x="94" y="211"/>
                </a:cubicBezTo>
                <a:cubicBezTo>
                  <a:pt x="94" y="200"/>
                  <a:pt x="85" y="191"/>
                  <a:pt x="73" y="191"/>
                </a:cubicBezTo>
                <a:cubicBezTo>
                  <a:pt x="62" y="191"/>
                  <a:pt x="53" y="200"/>
                  <a:pt x="53" y="211"/>
                </a:cubicBezTo>
                <a:cubicBezTo>
                  <a:pt x="53" y="222"/>
                  <a:pt x="62" y="231"/>
                  <a:pt x="73" y="231"/>
                </a:cubicBezTo>
                <a:moveTo>
                  <a:pt x="73" y="325"/>
                </a:moveTo>
                <a:cubicBezTo>
                  <a:pt x="85" y="325"/>
                  <a:pt x="94" y="316"/>
                  <a:pt x="94" y="305"/>
                </a:cubicBezTo>
                <a:cubicBezTo>
                  <a:pt x="94" y="294"/>
                  <a:pt x="85" y="285"/>
                  <a:pt x="73" y="285"/>
                </a:cubicBezTo>
                <a:cubicBezTo>
                  <a:pt x="62" y="285"/>
                  <a:pt x="53" y="294"/>
                  <a:pt x="53" y="305"/>
                </a:cubicBezTo>
                <a:cubicBezTo>
                  <a:pt x="53" y="316"/>
                  <a:pt x="62" y="325"/>
                  <a:pt x="73" y="325"/>
                </a:cubicBezTo>
                <a:moveTo>
                  <a:pt x="73" y="409"/>
                </a:moveTo>
                <a:cubicBezTo>
                  <a:pt x="85" y="409"/>
                  <a:pt x="94" y="400"/>
                  <a:pt x="94" y="389"/>
                </a:cubicBezTo>
                <a:cubicBezTo>
                  <a:pt x="94" y="378"/>
                  <a:pt x="85" y="369"/>
                  <a:pt x="73" y="369"/>
                </a:cubicBezTo>
                <a:cubicBezTo>
                  <a:pt x="62" y="369"/>
                  <a:pt x="53" y="378"/>
                  <a:pt x="53" y="389"/>
                </a:cubicBezTo>
                <a:cubicBezTo>
                  <a:pt x="53" y="400"/>
                  <a:pt x="62" y="409"/>
                  <a:pt x="73" y="409"/>
                </a:cubicBezTo>
                <a:moveTo>
                  <a:pt x="73" y="503"/>
                </a:moveTo>
                <a:cubicBezTo>
                  <a:pt x="85" y="503"/>
                  <a:pt x="94" y="494"/>
                  <a:pt x="94" y="483"/>
                </a:cubicBezTo>
                <a:cubicBezTo>
                  <a:pt x="94" y="472"/>
                  <a:pt x="85" y="463"/>
                  <a:pt x="73" y="463"/>
                </a:cubicBezTo>
                <a:cubicBezTo>
                  <a:pt x="62" y="463"/>
                  <a:pt x="53" y="472"/>
                  <a:pt x="53" y="483"/>
                </a:cubicBezTo>
                <a:cubicBezTo>
                  <a:pt x="53" y="494"/>
                  <a:pt x="62" y="503"/>
                  <a:pt x="73" y="503"/>
                </a:cubicBezTo>
                <a:moveTo>
                  <a:pt x="73" y="592"/>
                </a:moveTo>
                <a:cubicBezTo>
                  <a:pt x="85" y="592"/>
                  <a:pt x="94" y="583"/>
                  <a:pt x="94" y="572"/>
                </a:cubicBezTo>
                <a:cubicBezTo>
                  <a:pt x="94" y="561"/>
                  <a:pt x="85" y="552"/>
                  <a:pt x="73" y="552"/>
                </a:cubicBezTo>
                <a:cubicBezTo>
                  <a:pt x="62" y="552"/>
                  <a:pt x="53" y="561"/>
                  <a:pt x="53" y="572"/>
                </a:cubicBezTo>
                <a:cubicBezTo>
                  <a:pt x="53" y="583"/>
                  <a:pt x="62" y="592"/>
                  <a:pt x="73" y="592"/>
                </a:cubicBezTo>
                <a:moveTo>
                  <a:pt x="73" y="686"/>
                </a:moveTo>
                <a:cubicBezTo>
                  <a:pt x="85" y="686"/>
                  <a:pt x="94" y="677"/>
                  <a:pt x="94" y="666"/>
                </a:cubicBezTo>
                <a:cubicBezTo>
                  <a:pt x="94" y="655"/>
                  <a:pt x="85" y="645"/>
                  <a:pt x="73" y="645"/>
                </a:cubicBezTo>
                <a:cubicBezTo>
                  <a:pt x="62" y="645"/>
                  <a:pt x="53" y="655"/>
                  <a:pt x="53" y="666"/>
                </a:cubicBezTo>
                <a:cubicBezTo>
                  <a:pt x="53" y="677"/>
                  <a:pt x="62" y="686"/>
                  <a:pt x="73" y="686"/>
                </a:cubicBezTo>
                <a:moveTo>
                  <a:pt x="73" y="773"/>
                </a:moveTo>
                <a:cubicBezTo>
                  <a:pt x="85" y="773"/>
                  <a:pt x="94" y="764"/>
                  <a:pt x="94" y="753"/>
                </a:cubicBezTo>
                <a:cubicBezTo>
                  <a:pt x="94" y="742"/>
                  <a:pt x="85" y="733"/>
                  <a:pt x="73" y="733"/>
                </a:cubicBezTo>
                <a:cubicBezTo>
                  <a:pt x="62" y="733"/>
                  <a:pt x="53" y="742"/>
                  <a:pt x="53" y="753"/>
                </a:cubicBezTo>
                <a:cubicBezTo>
                  <a:pt x="53" y="764"/>
                  <a:pt x="62" y="773"/>
                  <a:pt x="73" y="773"/>
                </a:cubicBezTo>
                <a:moveTo>
                  <a:pt x="73" y="867"/>
                </a:moveTo>
                <a:cubicBezTo>
                  <a:pt x="85" y="867"/>
                  <a:pt x="94" y="858"/>
                  <a:pt x="94" y="847"/>
                </a:cubicBezTo>
                <a:cubicBezTo>
                  <a:pt x="94" y="836"/>
                  <a:pt x="85" y="827"/>
                  <a:pt x="73" y="827"/>
                </a:cubicBezTo>
                <a:cubicBezTo>
                  <a:pt x="62" y="827"/>
                  <a:pt x="53" y="836"/>
                  <a:pt x="53" y="847"/>
                </a:cubicBezTo>
                <a:cubicBezTo>
                  <a:pt x="53" y="858"/>
                  <a:pt x="62" y="867"/>
                  <a:pt x="73" y="867"/>
                </a:cubicBez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76" name="textbox 2276"/>
          <p:cNvSpPr/>
          <p:nvPr/>
        </p:nvSpPr>
        <p:spPr>
          <a:xfrm>
            <a:off x="5712979" y="9366310"/>
            <a:ext cx="609600" cy="144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62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r>
              <a:rPr sz="9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grpSp>
        <p:nvGrpSpPr>
          <p:cNvPr id="136" name="group 136"/>
          <p:cNvGrpSpPr/>
          <p:nvPr/>
        </p:nvGrpSpPr>
        <p:grpSpPr>
          <a:xfrm rot="21600000">
            <a:off x="5646234" y="6620731"/>
            <a:ext cx="510766" cy="95021"/>
            <a:chOff x="0" y="0"/>
            <a:chExt cx="510766" cy="95021"/>
          </a:xfrm>
        </p:grpSpPr>
        <p:sp>
          <p:nvSpPr>
            <p:cNvPr id="2278" name="path 2278"/>
            <p:cNvSpPr/>
            <p:nvPr/>
          </p:nvSpPr>
          <p:spPr>
            <a:xfrm>
              <a:off x="46634" y="41739"/>
              <a:ext cx="387210" cy="11938"/>
            </a:xfrm>
            <a:custGeom>
              <a:avLst/>
              <a:gdLst/>
              <a:ahLst/>
              <a:cxnLst/>
              <a:rect l="0" t="0" r="0" b="0"/>
              <a:pathLst>
                <a:path w="609" h="18">
                  <a:moveTo>
                    <a:pt x="0" y="9"/>
                  </a:moveTo>
                  <a:lnTo>
                    <a:pt x="609" y="9"/>
                  </a:lnTo>
                </a:path>
              </a:pathLst>
            </a:custGeom>
            <a:noFill/>
            <a:ln w="1193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0" name="path 2280"/>
            <p:cNvSpPr/>
            <p:nvPr/>
          </p:nvSpPr>
          <p:spPr>
            <a:xfrm>
              <a:off x="88943" y="2984"/>
              <a:ext cx="309765" cy="89052"/>
            </a:xfrm>
            <a:custGeom>
              <a:avLst/>
              <a:gdLst/>
              <a:ahLst/>
              <a:cxnLst/>
              <a:rect l="0" t="0" r="0" b="0"/>
              <a:pathLst>
                <a:path w="487" h="140">
                  <a:moveTo>
                    <a:pt x="60" y="0"/>
                  </a:moveTo>
                  <a:lnTo>
                    <a:pt x="426" y="0"/>
                  </a:lnTo>
                  <a:cubicBezTo>
                    <a:pt x="460" y="0"/>
                    <a:pt x="487" y="27"/>
                    <a:pt x="487" y="60"/>
                  </a:cubicBezTo>
                  <a:lnTo>
                    <a:pt x="487" y="79"/>
                  </a:lnTo>
                  <a:cubicBezTo>
                    <a:pt x="487" y="112"/>
                    <a:pt x="460" y="140"/>
                    <a:pt x="426" y="140"/>
                  </a:cubicBezTo>
                  <a:lnTo>
                    <a:pt x="60" y="140"/>
                  </a:lnTo>
                  <a:cubicBezTo>
                    <a:pt x="27" y="140"/>
                    <a:pt x="0" y="112"/>
                    <a:pt x="0" y="79"/>
                  </a:cubicBezTo>
                  <a:lnTo>
                    <a:pt x="0" y="60"/>
                  </a:lnTo>
                  <a:cubicBezTo>
                    <a:pt x="0" y="27"/>
                    <a:pt x="27" y="0"/>
                    <a:pt x="6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2" name="path 2282"/>
            <p:cNvSpPr/>
            <p:nvPr/>
          </p:nvSpPr>
          <p:spPr>
            <a:xfrm>
              <a:off x="85958" y="0"/>
              <a:ext cx="315734" cy="95021"/>
            </a:xfrm>
            <a:custGeom>
              <a:avLst/>
              <a:gdLst/>
              <a:ahLst/>
              <a:cxnLst/>
              <a:rect l="0" t="0" r="0" b="0"/>
              <a:pathLst>
                <a:path w="497" h="149">
                  <a:moveTo>
                    <a:pt x="65" y="4"/>
                  </a:moveTo>
                  <a:lnTo>
                    <a:pt x="431" y="4"/>
                  </a:lnTo>
                  <a:cubicBezTo>
                    <a:pt x="465" y="4"/>
                    <a:pt x="492" y="32"/>
                    <a:pt x="492" y="65"/>
                  </a:cubicBezTo>
                  <a:lnTo>
                    <a:pt x="492" y="83"/>
                  </a:lnTo>
                  <a:cubicBezTo>
                    <a:pt x="492" y="117"/>
                    <a:pt x="465" y="144"/>
                    <a:pt x="431" y="144"/>
                  </a:cubicBezTo>
                  <a:lnTo>
                    <a:pt x="65" y="144"/>
                  </a:lnTo>
                  <a:cubicBezTo>
                    <a:pt x="32" y="144"/>
                    <a:pt x="4" y="117"/>
                    <a:pt x="4" y="83"/>
                  </a:cubicBezTo>
                  <a:lnTo>
                    <a:pt x="4" y="65"/>
                  </a:lnTo>
                  <a:cubicBezTo>
                    <a:pt x="4" y="32"/>
                    <a:pt x="32" y="4"/>
                    <a:pt x="65" y="4"/>
                  </a:cubicBezTo>
                  <a:moveTo>
                    <a:pt x="60" y="44"/>
                  </a:moveTo>
                  <a:lnTo>
                    <a:pt x="425" y="44"/>
                  </a:lnTo>
                  <a:lnTo>
                    <a:pt x="425" y="105"/>
                  </a:lnTo>
                  <a:lnTo>
                    <a:pt x="60" y="105"/>
                  </a:lnTo>
                  <a:lnTo>
                    <a:pt x="60" y="44"/>
                  </a:lnTo>
                  <a:close/>
                </a:path>
              </a:pathLst>
            </a:custGeom>
            <a:noFill/>
            <a:ln w="596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4" name="path 2284"/>
            <p:cNvSpPr/>
            <p:nvPr/>
          </p:nvSpPr>
          <p:spPr>
            <a:xfrm>
              <a:off x="1585" y="17838"/>
              <a:ext cx="509180" cy="59740"/>
            </a:xfrm>
            <a:custGeom>
              <a:avLst/>
              <a:gdLst/>
              <a:ahLst/>
              <a:cxnLst/>
              <a:rect l="0" t="0" r="0" b="0"/>
              <a:pathLst>
                <a:path w="801" h="94">
                  <a:moveTo>
                    <a:pt x="801" y="47"/>
                  </a:moveTo>
                  <a:lnTo>
                    <a:pt x="739" y="29"/>
                  </a:lnTo>
                  <a:lnTo>
                    <a:pt x="676" y="11"/>
                  </a:lnTo>
                  <a:lnTo>
                    <a:pt x="676" y="47"/>
                  </a:lnTo>
                  <a:lnTo>
                    <a:pt x="676" y="82"/>
                  </a:lnTo>
                  <a:lnTo>
                    <a:pt x="739" y="64"/>
                  </a:lnTo>
                  <a:lnTo>
                    <a:pt x="801" y="47"/>
                  </a:lnTo>
                  <a:close/>
                </a:path>
                <a:path w="801" h="94">
                  <a:moveTo>
                    <a:pt x="0" y="0"/>
                  </a:moveTo>
                  <a:lnTo>
                    <a:pt x="121" y="47"/>
                  </a:lnTo>
                  <a:lnTo>
                    <a:pt x="0" y="94"/>
                  </a:lnTo>
                  <a:lnTo>
                    <a:pt x="3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86" name="path 2286"/>
            <p:cNvSpPr/>
            <p:nvPr/>
          </p:nvSpPr>
          <p:spPr>
            <a:xfrm>
              <a:off x="0" y="46419"/>
              <a:ext cx="40309" cy="2578"/>
            </a:xfrm>
            <a:custGeom>
              <a:avLst/>
              <a:gdLst/>
              <a:ahLst/>
              <a:cxnLst/>
              <a:rect l="0" t="0" r="0" b="0"/>
              <a:pathLst>
                <a:path w="63" h="4">
                  <a:moveTo>
                    <a:pt x="0" y="2"/>
                  </a:moveTo>
                  <a:lnTo>
                    <a:pt x="63" y="2"/>
                  </a:lnTo>
                </a:path>
              </a:pathLst>
            </a:custGeom>
            <a:noFill/>
            <a:ln w="257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88" name="textbox 2288"/>
          <p:cNvSpPr/>
          <p:nvPr/>
        </p:nvSpPr>
        <p:spPr>
          <a:xfrm>
            <a:off x="5639010" y="6456122"/>
            <a:ext cx="526415" cy="120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48"/>
              </a:lnSpc>
              <a:tabLst/>
            </a:pPr>
            <a:r>
              <a:rPr sz="5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480r/</a:t>
            </a:r>
            <a:r>
              <a:rPr sz="5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r>
              <a:rPr sz="5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5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5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10A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2290" name="table 2290"/>
          <p:cNvGraphicFramePr>
            <a:graphicFrameLocks noGrp="1"/>
          </p:cNvGraphicFramePr>
          <p:nvPr/>
        </p:nvGraphicFramePr>
        <p:xfrm>
          <a:off x="3713848" y="6867347"/>
          <a:ext cx="219709" cy="193040"/>
        </p:xfrm>
        <a:graphic>
          <a:graphicData uri="http://schemas.openxmlformats.org/drawingml/2006/table">
            <a:tbl>
              <a:tblPr/>
              <a:tblGrid>
                <a:gridCol w="219709"/>
              </a:tblGrid>
              <a:tr h="189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305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1200" kern="0" spc="9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凸</a:t>
                      </a:r>
                      <a:endParaRPr sz="12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92" name="table 2292"/>
          <p:cNvGraphicFramePr>
            <a:graphicFrameLocks noGrp="1"/>
          </p:cNvGraphicFramePr>
          <p:nvPr/>
        </p:nvGraphicFramePr>
        <p:xfrm>
          <a:off x="1361173" y="8691613"/>
          <a:ext cx="154305" cy="172085"/>
        </p:xfrm>
        <a:graphic>
          <a:graphicData uri="http://schemas.openxmlformats.org/drawingml/2006/table">
            <a:tbl>
              <a:tblPr/>
              <a:tblGrid>
                <a:gridCol w="154305"/>
              </a:tblGrid>
              <a:tr h="1689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94" name="table 2294"/>
          <p:cNvGraphicFramePr>
            <a:graphicFrameLocks noGrp="1"/>
          </p:cNvGraphicFramePr>
          <p:nvPr/>
        </p:nvGraphicFramePr>
        <p:xfrm>
          <a:off x="1056754" y="8690559"/>
          <a:ext cx="154305" cy="172085"/>
        </p:xfrm>
        <a:graphic>
          <a:graphicData uri="http://schemas.openxmlformats.org/drawingml/2006/table">
            <a:tbl>
              <a:tblPr/>
              <a:tblGrid>
                <a:gridCol w="154305"/>
              </a:tblGrid>
              <a:tr h="1689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96" name="path 2296"/>
          <p:cNvSpPr/>
          <p:nvPr/>
        </p:nvSpPr>
        <p:spPr>
          <a:xfrm>
            <a:off x="2939732" y="6657060"/>
            <a:ext cx="159461" cy="159461"/>
          </a:xfrm>
          <a:custGeom>
            <a:avLst/>
            <a:gdLst/>
            <a:ahLst/>
            <a:cxnLst/>
            <a:rect l="0" t="0" r="0" b="0"/>
            <a:pathLst>
              <a:path w="251" h="251">
                <a:moveTo>
                  <a:pt x="125" y="241"/>
                </a:moveTo>
                <a:cubicBezTo>
                  <a:pt x="189" y="241"/>
                  <a:pt x="241" y="189"/>
                  <a:pt x="241" y="125"/>
                </a:cubicBezTo>
                <a:cubicBezTo>
                  <a:pt x="241" y="61"/>
                  <a:pt x="189" y="9"/>
                  <a:pt x="125" y="9"/>
                </a:cubicBezTo>
                <a:cubicBezTo>
                  <a:pt x="61" y="9"/>
                  <a:pt x="9" y="61"/>
                  <a:pt x="9" y="125"/>
                </a:cubicBezTo>
                <a:cubicBezTo>
                  <a:pt x="9" y="189"/>
                  <a:pt x="61" y="241"/>
                  <a:pt x="125" y="241"/>
                </a:cubicBezTo>
              </a:path>
            </a:pathLst>
          </a:custGeom>
          <a:noFill/>
          <a:ln w="1193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98" name="path 2298"/>
          <p:cNvSpPr/>
          <p:nvPr/>
        </p:nvSpPr>
        <p:spPr>
          <a:xfrm>
            <a:off x="1303007" y="9202572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  <a:moveTo>
                  <a:pt x="295" y="35"/>
                </a:moveTo>
                <a:lnTo>
                  <a:pt x="234" y="35"/>
                </a:lnTo>
                <a:lnTo>
                  <a:pt x="234" y="126"/>
                </a:lnTo>
                <a:lnTo>
                  <a:pt x="295" y="126"/>
                </a:lnTo>
                <a:lnTo>
                  <a:pt x="295" y="35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0" name="path 2300"/>
          <p:cNvSpPr/>
          <p:nvPr/>
        </p:nvSpPr>
        <p:spPr>
          <a:xfrm>
            <a:off x="1303007" y="9299371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2" name="path 2302"/>
          <p:cNvSpPr/>
          <p:nvPr/>
        </p:nvSpPr>
        <p:spPr>
          <a:xfrm>
            <a:off x="1303007" y="9396171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4" name="path 2304"/>
          <p:cNvSpPr/>
          <p:nvPr/>
        </p:nvSpPr>
        <p:spPr>
          <a:xfrm>
            <a:off x="1303007" y="9492983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  <a:moveTo>
                  <a:pt x="295" y="35"/>
                </a:moveTo>
                <a:lnTo>
                  <a:pt x="234" y="35"/>
                </a:lnTo>
                <a:lnTo>
                  <a:pt x="234" y="126"/>
                </a:lnTo>
                <a:lnTo>
                  <a:pt x="295" y="126"/>
                </a:lnTo>
                <a:lnTo>
                  <a:pt x="295" y="35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6" name="path 2306"/>
          <p:cNvSpPr/>
          <p:nvPr/>
        </p:nvSpPr>
        <p:spPr>
          <a:xfrm>
            <a:off x="1024305" y="9203677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  <a:moveTo>
                  <a:pt x="79" y="35"/>
                </a:moveTo>
                <a:lnTo>
                  <a:pt x="140" y="35"/>
                </a:lnTo>
                <a:lnTo>
                  <a:pt x="140" y="126"/>
                </a:lnTo>
                <a:lnTo>
                  <a:pt x="79" y="126"/>
                </a:lnTo>
                <a:lnTo>
                  <a:pt x="79" y="35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08" name="path 2308"/>
          <p:cNvSpPr/>
          <p:nvPr/>
        </p:nvSpPr>
        <p:spPr>
          <a:xfrm>
            <a:off x="1024305" y="9300477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10" name="path 2310"/>
          <p:cNvSpPr/>
          <p:nvPr/>
        </p:nvSpPr>
        <p:spPr>
          <a:xfrm>
            <a:off x="1024305" y="9397276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12" name="path 2312"/>
          <p:cNvSpPr/>
          <p:nvPr/>
        </p:nvSpPr>
        <p:spPr>
          <a:xfrm>
            <a:off x="1024305" y="9494075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  <a:moveTo>
                  <a:pt x="79" y="35"/>
                </a:moveTo>
                <a:lnTo>
                  <a:pt x="140" y="35"/>
                </a:lnTo>
                <a:lnTo>
                  <a:pt x="140" y="126"/>
                </a:lnTo>
                <a:lnTo>
                  <a:pt x="79" y="126"/>
                </a:lnTo>
                <a:lnTo>
                  <a:pt x="79" y="35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14" name="path 2314"/>
          <p:cNvSpPr/>
          <p:nvPr/>
        </p:nvSpPr>
        <p:spPr>
          <a:xfrm>
            <a:off x="1024305" y="9590887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  <a:moveTo>
                  <a:pt x="79" y="35"/>
                </a:moveTo>
                <a:lnTo>
                  <a:pt x="140" y="35"/>
                </a:lnTo>
                <a:lnTo>
                  <a:pt x="140" y="126"/>
                </a:lnTo>
                <a:lnTo>
                  <a:pt x="79" y="126"/>
                </a:lnTo>
                <a:lnTo>
                  <a:pt x="79" y="35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16" name="path 2316"/>
          <p:cNvSpPr/>
          <p:nvPr/>
        </p:nvSpPr>
        <p:spPr>
          <a:xfrm>
            <a:off x="1024305" y="9687674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18" name="path 2318"/>
          <p:cNvSpPr/>
          <p:nvPr/>
        </p:nvSpPr>
        <p:spPr>
          <a:xfrm>
            <a:off x="1024305" y="9784486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4" y="4"/>
                </a:moveTo>
                <a:lnTo>
                  <a:pt x="370" y="4"/>
                </a:lnTo>
                <a:lnTo>
                  <a:pt x="370" y="157"/>
                </a:lnTo>
                <a:lnTo>
                  <a:pt x="4" y="157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0" name="path 2320"/>
          <p:cNvSpPr/>
          <p:nvPr/>
        </p:nvSpPr>
        <p:spPr>
          <a:xfrm>
            <a:off x="1303007" y="9589782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  <a:moveTo>
                  <a:pt x="295" y="35"/>
                </a:moveTo>
                <a:lnTo>
                  <a:pt x="234" y="35"/>
                </a:lnTo>
                <a:lnTo>
                  <a:pt x="234" y="126"/>
                </a:lnTo>
                <a:lnTo>
                  <a:pt x="295" y="126"/>
                </a:lnTo>
                <a:lnTo>
                  <a:pt x="295" y="35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2" name="path 2322"/>
          <p:cNvSpPr/>
          <p:nvPr/>
        </p:nvSpPr>
        <p:spPr>
          <a:xfrm>
            <a:off x="1303007" y="9686582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4" name="path 2324"/>
          <p:cNvSpPr/>
          <p:nvPr/>
        </p:nvSpPr>
        <p:spPr>
          <a:xfrm>
            <a:off x="1303007" y="9783381"/>
            <a:ext cx="238290" cy="102768"/>
          </a:xfrm>
          <a:custGeom>
            <a:avLst/>
            <a:gdLst/>
            <a:ahLst/>
            <a:cxnLst/>
            <a:rect l="0" t="0" r="0" b="0"/>
            <a:pathLst>
              <a:path w="375" h="161">
                <a:moveTo>
                  <a:pt x="370" y="4"/>
                </a:moveTo>
                <a:lnTo>
                  <a:pt x="4" y="4"/>
                </a:lnTo>
                <a:lnTo>
                  <a:pt x="4" y="157"/>
                </a:lnTo>
                <a:lnTo>
                  <a:pt x="370" y="157"/>
                </a:lnTo>
                <a:lnTo>
                  <a:pt x="370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6" name="textbox 2326"/>
          <p:cNvSpPr/>
          <p:nvPr/>
        </p:nvSpPr>
        <p:spPr>
          <a:xfrm>
            <a:off x="5792740" y="6142644"/>
            <a:ext cx="195579" cy="120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748"/>
              </a:lnSpc>
              <a:tabLst/>
            </a:pPr>
            <a:r>
              <a:rPr sz="5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kW.</a:t>
            </a:r>
            <a:r>
              <a:rPr sz="5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2328" name="textbox 2328"/>
          <p:cNvSpPr/>
          <p:nvPr/>
        </p:nvSpPr>
        <p:spPr>
          <a:xfrm>
            <a:off x="4727504" y="6144513"/>
            <a:ext cx="165735" cy="1416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93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9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endParaRPr sz="900" dirty="0">
              <a:latin typeface="Arial"/>
              <a:ea typeface="Arial"/>
              <a:cs typeface="Arial"/>
            </a:endParaRPr>
          </a:p>
        </p:txBody>
      </p:sp>
      <p:sp>
        <p:nvSpPr>
          <p:cNvPr id="2330" name="textbox 2330"/>
          <p:cNvSpPr/>
          <p:nvPr/>
        </p:nvSpPr>
        <p:spPr>
          <a:xfrm>
            <a:off x="478641" y="10384959"/>
            <a:ext cx="16128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14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2332" name="path 2332"/>
          <p:cNvSpPr/>
          <p:nvPr/>
        </p:nvSpPr>
        <p:spPr>
          <a:xfrm>
            <a:off x="1574434" y="7015392"/>
            <a:ext cx="11938" cy="721766"/>
          </a:xfrm>
          <a:custGeom>
            <a:avLst/>
            <a:gdLst/>
            <a:ahLst/>
            <a:cxnLst/>
            <a:rect l="0" t="0" r="0" b="0"/>
            <a:pathLst>
              <a:path w="18" h="1136">
                <a:moveTo>
                  <a:pt x="9" y="0"/>
                </a:moveTo>
                <a:lnTo>
                  <a:pt x="9" y="1136"/>
                </a:lnTo>
              </a:path>
            </a:pathLst>
          </a:custGeom>
          <a:noFill/>
          <a:ln w="1193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34" name="path 2334"/>
          <p:cNvSpPr/>
          <p:nvPr/>
        </p:nvSpPr>
        <p:spPr>
          <a:xfrm>
            <a:off x="1393191" y="8732591"/>
            <a:ext cx="90500" cy="90487"/>
          </a:xfrm>
          <a:custGeom>
            <a:avLst/>
            <a:gdLst/>
            <a:ahLst/>
            <a:cxnLst/>
            <a:rect l="0" t="0" r="0" b="0"/>
            <a:pathLst>
              <a:path w="142" h="142">
                <a:moveTo>
                  <a:pt x="71" y="137"/>
                </a:moveTo>
                <a:cubicBezTo>
                  <a:pt x="107" y="137"/>
                  <a:pt x="137" y="107"/>
                  <a:pt x="137" y="71"/>
                </a:cubicBezTo>
                <a:cubicBezTo>
                  <a:pt x="137" y="34"/>
                  <a:pt x="107" y="4"/>
                  <a:pt x="71" y="4"/>
                </a:cubicBezTo>
                <a:cubicBezTo>
                  <a:pt x="34" y="4"/>
                  <a:pt x="4" y="34"/>
                  <a:pt x="4" y="71"/>
                </a:cubicBezTo>
                <a:cubicBezTo>
                  <a:pt x="4" y="107"/>
                  <a:pt x="34" y="137"/>
                  <a:pt x="71" y="137"/>
                </a:cubicBez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36" name="path 2336"/>
          <p:cNvSpPr/>
          <p:nvPr/>
        </p:nvSpPr>
        <p:spPr>
          <a:xfrm>
            <a:off x="1088762" y="8731540"/>
            <a:ext cx="90500" cy="90487"/>
          </a:xfrm>
          <a:custGeom>
            <a:avLst/>
            <a:gdLst/>
            <a:ahLst/>
            <a:cxnLst/>
            <a:rect l="0" t="0" r="0" b="0"/>
            <a:pathLst>
              <a:path w="142" h="142">
                <a:moveTo>
                  <a:pt x="71" y="137"/>
                </a:moveTo>
                <a:cubicBezTo>
                  <a:pt x="107" y="137"/>
                  <a:pt x="137" y="107"/>
                  <a:pt x="137" y="71"/>
                </a:cubicBezTo>
                <a:cubicBezTo>
                  <a:pt x="137" y="34"/>
                  <a:pt x="107" y="4"/>
                  <a:pt x="71" y="4"/>
                </a:cubicBezTo>
                <a:cubicBezTo>
                  <a:pt x="34" y="4"/>
                  <a:pt x="4" y="34"/>
                  <a:pt x="4" y="71"/>
                </a:cubicBezTo>
                <a:cubicBezTo>
                  <a:pt x="4" y="107"/>
                  <a:pt x="34" y="137"/>
                  <a:pt x="71" y="137"/>
                </a:cubicBez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38" name="path 2338"/>
          <p:cNvSpPr/>
          <p:nvPr/>
        </p:nvSpPr>
        <p:spPr>
          <a:xfrm>
            <a:off x="1449108" y="9705937"/>
            <a:ext cx="44691" cy="160858"/>
          </a:xfrm>
          <a:custGeom>
            <a:avLst/>
            <a:gdLst/>
            <a:ahLst/>
            <a:cxnLst/>
            <a:rect l="0" t="0" r="0" b="0"/>
            <a:pathLst>
              <a:path w="70" h="253">
                <a:moveTo>
                  <a:pt x="65" y="4"/>
                </a:moveTo>
                <a:lnTo>
                  <a:pt x="4" y="4"/>
                </a:lnTo>
                <a:lnTo>
                  <a:pt x="4" y="96"/>
                </a:lnTo>
                <a:lnTo>
                  <a:pt x="65" y="96"/>
                </a:lnTo>
                <a:lnTo>
                  <a:pt x="65" y="4"/>
                </a:lnTo>
                <a:close/>
                <a:moveTo>
                  <a:pt x="65" y="157"/>
                </a:moveTo>
                <a:lnTo>
                  <a:pt x="4" y="157"/>
                </a:lnTo>
                <a:lnTo>
                  <a:pt x="4" y="248"/>
                </a:lnTo>
                <a:lnTo>
                  <a:pt x="65" y="248"/>
                </a:lnTo>
                <a:lnTo>
                  <a:pt x="65" y="157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0" name="path 2340"/>
          <p:cNvSpPr/>
          <p:nvPr/>
        </p:nvSpPr>
        <p:spPr>
          <a:xfrm>
            <a:off x="2494170" y="6593090"/>
            <a:ext cx="18456" cy="210926"/>
          </a:xfrm>
          <a:custGeom>
            <a:avLst/>
            <a:gdLst/>
            <a:ahLst/>
            <a:cxnLst/>
            <a:rect l="0" t="0" r="0" b="0"/>
            <a:pathLst>
              <a:path w="29" h="332">
                <a:moveTo>
                  <a:pt x="24" y="216"/>
                </a:moveTo>
                <a:lnTo>
                  <a:pt x="24" y="0"/>
                </a:lnTo>
                <a:moveTo>
                  <a:pt x="24" y="327"/>
                </a:moveTo>
                <a:cubicBezTo>
                  <a:pt x="-1" y="295"/>
                  <a:pt x="-1" y="249"/>
                  <a:pt x="24" y="216"/>
                </a:cubicBez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2" name="path 2342"/>
          <p:cNvSpPr/>
          <p:nvPr/>
        </p:nvSpPr>
        <p:spPr>
          <a:xfrm>
            <a:off x="1389202" y="8861852"/>
            <a:ext cx="47517" cy="70002"/>
          </a:xfrm>
          <a:custGeom>
            <a:avLst/>
            <a:gdLst/>
            <a:ahLst/>
            <a:cxnLst/>
            <a:rect l="0" t="0" r="0" b="0"/>
            <a:pathLst>
              <a:path w="74" h="110">
                <a:moveTo>
                  <a:pt x="4" y="0"/>
                </a:moveTo>
                <a:lnTo>
                  <a:pt x="4" y="110"/>
                </a:lnTo>
                <a:moveTo>
                  <a:pt x="70" y="0"/>
                </a:moveTo>
                <a:lnTo>
                  <a:pt x="70" y="110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4" name="path 2344"/>
          <p:cNvSpPr/>
          <p:nvPr/>
        </p:nvSpPr>
        <p:spPr>
          <a:xfrm>
            <a:off x="1120791" y="8862362"/>
            <a:ext cx="47513" cy="70002"/>
          </a:xfrm>
          <a:custGeom>
            <a:avLst/>
            <a:gdLst/>
            <a:ahLst/>
            <a:cxnLst/>
            <a:rect l="0" t="0" r="0" b="0"/>
            <a:pathLst>
              <a:path w="74" h="110">
                <a:moveTo>
                  <a:pt x="4" y="0"/>
                </a:moveTo>
                <a:lnTo>
                  <a:pt x="4" y="110"/>
                </a:lnTo>
                <a:moveTo>
                  <a:pt x="70" y="0"/>
                </a:moveTo>
                <a:lnTo>
                  <a:pt x="70" y="110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6" name="path 2346"/>
          <p:cNvSpPr/>
          <p:nvPr/>
        </p:nvSpPr>
        <p:spPr>
          <a:xfrm>
            <a:off x="5749491" y="7916299"/>
            <a:ext cx="47512" cy="70002"/>
          </a:xfrm>
          <a:custGeom>
            <a:avLst/>
            <a:gdLst/>
            <a:ahLst/>
            <a:cxnLst/>
            <a:rect l="0" t="0" r="0" b="0"/>
            <a:pathLst>
              <a:path w="74" h="110">
                <a:moveTo>
                  <a:pt x="4" y="0"/>
                </a:moveTo>
                <a:lnTo>
                  <a:pt x="4" y="110"/>
                </a:lnTo>
                <a:moveTo>
                  <a:pt x="70" y="0"/>
                </a:moveTo>
                <a:lnTo>
                  <a:pt x="70" y="110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48" name="path 2348"/>
          <p:cNvSpPr/>
          <p:nvPr/>
        </p:nvSpPr>
        <p:spPr>
          <a:xfrm>
            <a:off x="6017902" y="7915789"/>
            <a:ext cx="47511" cy="70002"/>
          </a:xfrm>
          <a:custGeom>
            <a:avLst/>
            <a:gdLst/>
            <a:ahLst/>
            <a:cxnLst/>
            <a:rect l="0" t="0" r="0" b="0"/>
            <a:pathLst>
              <a:path w="74" h="110">
                <a:moveTo>
                  <a:pt x="4" y="0"/>
                </a:moveTo>
                <a:lnTo>
                  <a:pt x="4" y="110"/>
                </a:lnTo>
                <a:moveTo>
                  <a:pt x="70" y="0"/>
                </a:moveTo>
                <a:lnTo>
                  <a:pt x="70" y="110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0" name="path 2350"/>
          <p:cNvSpPr/>
          <p:nvPr/>
        </p:nvSpPr>
        <p:spPr>
          <a:xfrm>
            <a:off x="1449108" y="9318739"/>
            <a:ext cx="44691" cy="64058"/>
          </a:xfrm>
          <a:custGeom>
            <a:avLst/>
            <a:gdLst/>
            <a:ahLst/>
            <a:cxnLst/>
            <a:rect l="0" t="0" r="0" b="0"/>
            <a:pathLst>
              <a:path w="70" h="100">
                <a:moveTo>
                  <a:pt x="65" y="4"/>
                </a:moveTo>
                <a:lnTo>
                  <a:pt x="4" y="4"/>
                </a:lnTo>
                <a:lnTo>
                  <a:pt x="4" y="96"/>
                </a:lnTo>
                <a:lnTo>
                  <a:pt x="65" y="96"/>
                </a:lnTo>
                <a:lnTo>
                  <a:pt x="65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2" name="path 2352"/>
          <p:cNvSpPr/>
          <p:nvPr/>
        </p:nvSpPr>
        <p:spPr>
          <a:xfrm>
            <a:off x="1071791" y="9707041"/>
            <a:ext cx="44691" cy="64058"/>
          </a:xfrm>
          <a:custGeom>
            <a:avLst/>
            <a:gdLst/>
            <a:ahLst/>
            <a:cxnLst/>
            <a:rect l="0" t="0" r="0" b="0"/>
            <a:pathLst>
              <a:path w="70" h="100">
                <a:moveTo>
                  <a:pt x="4" y="4"/>
                </a:moveTo>
                <a:lnTo>
                  <a:pt x="65" y="4"/>
                </a:lnTo>
                <a:lnTo>
                  <a:pt x="65" y="96"/>
                </a:lnTo>
                <a:lnTo>
                  <a:pt x="4" y="96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4" name="path 2354"/>
          <p:cNvSpPr/>
          <p:nvPr/>
        </p:nvSpPr>
        <p:spPr>
          <a:xfrm>
            <a:off x="1449108" y="9415539"/>
            <a:ext cx="44691" cy="64046"/>
          </a:xfrm>
          <a:custGeom>
            <a:avLst/>
            <a:gdLst/>
            <a:ahLst/>
            <a:cxnLst/>
            <a:rect l="0" t="0" r="0" b="0"/>
            <a:pathLst>
              <a:path w="70" h="100">
                <a:moveTo>
                  <a:pt x="65" y="4"/>
                </a:moveTo>
                <a:lnTo>
                  <a:pt x="4" y="4"/>
                </a:lnTo>
                <a:lnTo>
                  <a:pt x="4" y="96"/>
                </a:lnTo>
                <a:lnTo>
                  <a:pt x="65" y="96"/>
                </a:lnTo>
                <a:lnTo>
                  <a:pt x="65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6" name="path 2356"/>
          <p:cNvSpPr/>
          <p:nvPr/>
        </p:nvSpPr>
        <p:spPr>
          <a:xfrm>
            <a:off x="1071791" y="9803841"/>
            <a:ext cx="44691" cy="64046"/>
          </a:xfrm>
          <a:custGeom>
            <a:avLst/>
            <a:gdLst/>
            <a:ahLst/>
            <a:cxnLst/>
            <a:rect l="0" t="0" r="0" b="0"/>
            <a:pathLst>
              <a:path w="70" h="100">
                <a:moveTo>
                  <a:pt x="4" y="4"/>
                </a:moveTo>
                <a:lnTo>
                  <a:pt x="65" y="4"/>
                </a:lnTo>
                <a:lnTo>
                  <a:pt x="65" y="96"/>
                </a:lnTo>
                <a:lnTo>
                  <a:pt x="4" y="96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58" name="path 2358"/>
          <p:cNvSpPr/>
          <p:nvPr/>
        </p:nvSpPr>
        <p:spPr>
          <a:xfrm>
            <a:off x="1071791" y="9416631"/>
            <a:ext cx="44691" cy="64046"/>
          </a:xfrm>
          <a:custGeom>
            <a:avLst/>
            <a:gdLst/>
            <a:ahLst/>
            <a:cxnLst/>
            <a:rect l="0" t="0" r="0" b="0"/>
            <a:pathLst>
              <a:path w="70" h="100">
                <a:moveTo>
                  <a:pt x="4" y="4"/>
                </a:moveTo>
                <a:lnTo>
                  <a:pt x="65" y="4"/>
                </a:lnTo>
                <a:lnTo>
                  <a:pt x="65" y="96"/>
                </a:lnTo>
                <a:lnTo>
                  <a:pt x="4" y="96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0" name="path 2360"/>
          <p:cNvSpPr/>
          <p:nvPr/>
        </p:nvSpPr>
        <p:spPr>
          <a:xfrm>
            <a:off x="1071791" y="9319831"/>
            <a:ext cx="44691" cy="64046"/>
          </a:xfrm>
          <a:custGeom>
            <a:avLst/>
            <a:gdLst/>
            <a:ahLst/>
            <a:cxnLst/>
            <a:rect l="0" t="0" r="0" b="0"/>
            <a:pathLst>
              <a:path w="70" h="100">
                <a:moveTo>
                  <a:pt x="4" y="4"/>
                </a:moveTo>
                <a:lnTo>
                  <a:pt x="65" y="4"/>
                </a:lnTo>
                <a:lnTo>
                  <a:pt x="65" y="96"/>
                </a:lnTo>
                <a:lnTo>
                  <a:pt x="4" y="96"/>
                </a:lnTo>
                <a:lnTo>
                  <a:pt x="4" y="4"/>
                </a:lnTo>
                <a:close/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2" name="path 2362"/>
          <p:cNvSpPr/>
          <p:nvPr/>
        </p:nvSpPr>
        <p:spPr>
          <a:xfrm>
            <a:off x="5987705" y="8204004"/>
            <a:ext cx="47514" cy="55486"/>
          </a:xfrm>
          <a:custGeom>
            <a:avLst/>
            <a:gdLst/>
            <a:ahLst/>
            <a:cxnLst/>
            <a:rect l="0" t="0" r="0" b="0"/>
            <a:pathLst>
              <a:path w="74" h="87">
                <a:moveTo>
                  <a:pt x="4" y="0"/>
                </a:moveTo>
                <a:lnTo>
                  <a:pt x="4" y="87"/>
                </a:lnTo>
                <a:moveTo>
                  <a:pt x="70" y="0"/>
                </a:moveTo>
                <a:lnTo>
                  <a:pt x="70" y="87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4" name="path 2364"/>
          <p:cNvSpPr/>
          <p:nvPr/>
        </p:nvSpPr>
        <p:spPr>
          <a:xfrm>
            <a:off x="5813288" y="8204004"/>
            <a:ext cx="47512" cy="55486"/>
          </a:xfrm>
          <a:custGeom>
            <a:avLst/>
            <a:gdLst/>
            <a:ahLst/>
            <a:cxnLst/>
            <a:rect l="0" t="0" r="0" b="0"/>
            <a:pathLst>
              <a:path w="74" h="87">
                <a:moveTo>
                  <a:pt x="4" y="0"/>
                </a:moveTo>
                <a:lnTo>
                  <a:pt x="4" y="87"/>
                </a:lnTo>
                <a:moveTo>
                  <a:pt x="70" y="0"/>
                </a:moveTo>
                <a:lnTo>
                  <a:pt x="70" y="87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6" name="path 2366"/>
          <p:cNvSpPr/>
          <p:nvPr/>
        </p:nvSpPr>
        <p:spPr>
          <a:xfrm>
            <a:off x="1359007" y="9150070"/>
            <a:ext cx="47512" cy="55486"/>
          </a:xfrm>
          <a:custGeom>
            <a:avLst/>
            <a:gdLst/>
            <a:ahLst/>
            <a:cxnLst/>
            <a:rect l="0" t="0" r="0" b="0"/>
            <a:pathLst>
              <a:path w="74" h="87">
                <a:moveTo>
                  <a:pt x="4" y="0"/>
                </a:moveTo>
                <a:lnTo>
                  <a:pt x="4" y="87"/>
                </a:lnTo>
                <a:moveTo>
                  <a:pt x="70" y="0"/>
                </a:moveTo>
                <a:lnTo>
                  <a:pt x="70" y="87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68" name="path 2368"/>
          <p:cNvSpPr/>
          <p:nvPr/>
        </p:nvSpPr>
        <p:spPr>
          <a:xfrm>
            <a:off x="1184588" y="9150070"/>
            <a:ext cx="47510" cy="55486"/>
          </a:xfrm>
          <a:custGeom>
            <a:avLst/>
            <a:gdLst/>
            <a:ahLst/>
            <a:cxnLst/>
            <a:rect l="0" t="0" r="0" b="0"/>
            <a:pathLst>
              <a:path w="74" h="87">
                <a:moveTo>
                  <a:pt x="4" y="0"/>
                </a:moveTo>
                <a:lnTo>
                  <a:pt x="4" y="87"/>
                </a:lnTo>
                <a:moveTo>
                  <a:pt x="70" y="0"/>
                </a:moveTo>
                <a:lnTo>
                  <a:pt x="70" y="87"/>
                </a:lnTo>
              </a:path>
            </a:pathLst>
          </a:custGeom>
          <a:noFill/>
          <a:ln w="5968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70" name="path 2370"/>
          <p:cNvSpPr/>
          <p:nvPr/>
        </p:nvSpPr>
        <p:spPr>
          <a:xfrm>
            <a:off x="2506657" y="6800978"/>
            <a:ext cx="5969" cy="214414"/>
          </a:xfrm>
          <a:custGeom>
            <a:avLst/>
            <a:gdLst/>
            <a:ahLst/>
            <a:cxnLst/>
            <a:rect l="0" t="0" r="0" b="0"/>
            <a:pathLst>
              <a:path w="9" h="337">
                <a:moveTo>
                  <a:pt x="4" y="337"/>
                </a:moveTo>
                <a:lnTo>
                  <a:pt x="4" y="0"/>
                </a:lnTo>
              </a:path>
            </a:pathLst>
          </a:custGeom>
          <a:noFill/>
          <a:ln w="5968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path 2372"/>
          <p:cNvSpPr/>
          <p:nvPr/>
        </p:nvSpPr>
        <p:spPr>
          <a:xfrm>
            <a:off x="2090106" y="6769281"/>
            <a:ext cx="2969114" cy="2093985"/>
          </a:xfrm>
          <a:custGeom>
            <a:avLst/>
            <a:gdLst/>
            <a:ahLst/>
            <a:cxnLst/>
            <a:rect l="0" t="0" r="0" b="0"/>
            <a:pathLst>
              <a:path w="4675" h="3297">
                <a:moveTo>
                  <a:pt x="1429" y="1975"/>
                </a:moveTo>
                <a:lnTo>
                  <a:pt x="1416" y="1963"/>
                </a:lnTo>
                <a:moveTo>
                  <a:pt x="1777" y="2651"/>
                </a:moveTo>
                <a:lnTo>
                  <a:pt x="1778" y="2667"/>
                </a:lnTo>
                <a:moveTo>
                  <a:pt x="1708" y="2391"/>
                </a:moveTo>
                <a:lnTo>
                  <a:pt x="1726" y="2388"/>
                </a:lnTo>
                <a:moveTo>
                  <a:pt x="1725" y="1956"/>
                </a:moveTo>
                <a:lnTo>
                  <a:pt x="1729" y="1961"/>
                </a:lnTo>
                <a:moveTo>
                  <a:pt x="1789" y="2036"/>
                </a:moveTo>
                <a:lnTo>
                  <a:pt x="1793" y="2041"/>
                </a:lnTo>
                <a:moveTo>
                  <a:pt x="1973" y="2473"/>
                </a:moveTo>
                <a:lnTo>
                  <a:pt x="1973" y="2468"/>
                </a:lnTo>
                <a:moveTo>
                  <a:pt x="2604" y="2292"/>
                </a:moveTo>
                <a:lnTo>
                  <a:pt x="2606" y="2293"/>
                </a:lnTo>
                <a:moveTo>
                  <a:pt x="1970" y="2556"/>
                </a:moveTo>
                <a:lnTo>
                  <a:pt x="1970" y="2560"/>
                </a:lnTo>
                <a:moveTo>
                  <a:pt x="1222" y="1894"/>
                </a:moveTo>
                <a:lnTo>
                  <a:pt x="884" y="2068"/>
                </a:lnTo>
                <a:moveTo>
                  <a:pt x="1235" y="1890"/>
                </a:moveTo>
                <a:lnTo>
                  <a:pt x="897" y="2064"/>
                </a:lnTo>
                <a:moveTo>
                  <a:pt x="2699" y="1186"/>
                </a:moveTo>
                <a:lnTo>
                  <a:pt x="2635" y="1219"/>
                </a:lnTo>
                <a:moveTo>
                  <a:pt x="2465" y="1306"/>
                </a:moveTo>
                <a:lnTo>
                  <a:pt x="2245" y="1420"/>
                </a:lnTo>
                <a:moveTo>
                  <a:pt x="863" y="2136"/>
                </a:moveTo>
                <a:lnTo>
                  <a:pt x="800" y="2169"/>
                </a:lnTo>
                <a:moveTo>
                  <a:pt x="2660" y="1212"/>
                </a:moveTo>
                <a:lnTo>
                  <a:pt x="2488" y="1301"/>
                </a:lnTo>
                <a:moveTo>
                  <a:pt x="2207" y="1451"/>
                </a:moveTo>
                <a:lnTo>
                  <a:pt x="2219" y="1445"/>
                </a:lnTo>
                <a:moveTo>
                  <a:pt x="2234" y="1494"/>
                </a:moveTo>
                <a:lnTo>
                  <a:pt x="1573" y="1834"/>
                </a:lnTo>
                <a:moveTo>
                  <a:pt x="3830" y="681"/>
                </a:moveTo>
                <a:lnTo>
                  <a:pt x="3798" y="697"/>
                </a:lnTo>
                <a:moveTo>
                  <a:pt x="3472" y="784"/>
                </a:moveTo>
                <a:lnTo>
                  <a:pt x="3471" y="785"/>
                </a:lnTo>
                <a:moveTo>
                  <a:pt x="3428" y="807"/>
                </a:moveTo>
                <a:lnTo>
                  <a:pt x="3471" y="785"/>
                </a:lnTo>
                <a:moveTo>
                  <a:pt x="2202" y="1511"/>
                </a:moveTo>
                <a:lnTo>
                  <a:pt x="2205" y="1475"/>
                </a:lnTo>
                <a:moveTo>
                  <a:pt x="3479" y="951"/>
                </a:moveTo>
                <a:lnTo>
                  <a:pt x="3144" y="1140"/>
                </a:lnTo>
                <a:moveTo>
                  <a:pt x="3157" y="1148"/>
                </a:moveTo>
                <a:lnTo>
                  <a:pt x="3491" y="959"/>
                </a:lnTo>
                <a:moveTo>
                  <a:pt x="3726" y="811"/>
                </a:moveTo>
                <a:lnTo>
                  <a:pt x="3623" y="869"/>
                </a:lnTo>
                <a:moveTo>
                  <a:pt x="3507" y="978"/>
                </a:moveTo>
                <a:lnTo>
                  <a:pt x="3165" y="1158"/>
                </a:lnTo>
                <a:moveTo>
                  <a:pt x="3507" y="979"/>
                </a:moveTo>
                <a:lnTo>
                  <a:pt x="3165" y="1159"/>
                </a:lnTo>
                <a:moveTo>
                  <a:pt x="3174" y="1185"/>
                </a:moveTo>
                <a:lnTo>
                  <a:pt x="3515" y="1005"/>
                </a:lnTo>
                <a:moveTo>
                  <a:pt x="2562" y="1422"/>
                </a:moveTo>
                <a:lnTo>
                  <a:pt x="2869" y="1261"/>
                </a:lnTo>
                <a:moveTo>
                  <a:pt x="2904" y="1279"/>
                </a:moveTo>
                <a:lnTo>
                  <a:pt x="2597" y="1441"/>
                </a:lnTo>
                <a:moveTo>
                  <a:pt x="2353" y="1533"/>
                </a:moveTo>
                <a:lnTo>
                  <a:pt x="1693" y="1873"/>
                </a:lnTo>
                <a:moveTo>
                  <a:pt x="1563" y="1872"/>
                </a:moveTo>
                <a:lnTo>
                  <a:pt x="1544" y="1882"/>
                </a:lnTo>
                <a:moveTo>
                  <a:pt x="3442" y="913"/>
                </a:moveTo>
                <a:lnTo>
                  <a:pt x="3469" y="899"/>
                </a:lnTo>
                <a:moveTo>
                  <a:pt x="3537" y="864"/>
                </a:moveTo>
                <a:lnTo>
                  <a:pt x="3549" y="857"/>
                </a:lnTo>
                <a:moveTo>
                  <a:pt x="710" y="2335"/>
                </a:moveTo>
                <a:lnTo>
                  <a:pt x="806" y="2286"/>
                </a:lnTo>
                <a:moveTo>
                  <a:pt x="3879" y="709"/>
                </a:moveTo>
                <a:lnTo>
                  <a:pt x="3910" y="693"/>
                </a:lnTo>
                <a:moveTo>
                  <a:pt x="3636" y="839"/>
                </a:moveTo>
                <a:lnTo>
                  <a:pt x="3599" y="858"/>
                </a:lnTo>
                <a:moveTo>
                  <a:pt x="3895" y="723"/>
                </a:moveTo>
                <a:lnTo>
                  <a:pt x="3926" y="707"/>
                </a:lnTo>
                <a:moveTo>
                  <a:pt x="3627" y="872"/>
                </a:moveTo>
                <a:lnTo>
                  <a:pt x="3825" y="770"/>
                </a:lnTo>
                <a:moveTo>
                  <a:pt x="3841" y="766"/>
                </a:moveTo>
                <a:lnTo>
                  <a:pt x="3631" y="874"/>
                </a:lnTo>
                <a:moveTo>
                  <a:pt x="2353" y="1533"/>
                </a:moveTo>
                <a:lnTo>
                  <a:pt x="1693" y="1873"/>
                </a:lnTo>
                <a:moveTo>
                  <a:pt x="3938" y="718"/>
                </a:moveTo>
                <a:lnTo>
                  <a:pt x="3907" y="734"/>
                </a:lnTo>
                <a:moveTo>
                  <a:pt x="3528" y="936"/>
                </a:moveTo>
                <a:lnTo>
                  <a:pt x="3526" y="937"/>
                </a:lnTo>
                <a:moveTo>
                  <a:pt x="3951" y="719"/>
                </a:moveTo>
                <a:lnTo>
                  <a:pt x="4331" y="524"/>
                </a:lnTo>
                <a:moveTo>
                  <a:pt x="3670" y="875"/>
                </a:moveTo>
                <a:lnTo>
                  <a:pt x="3921" y="745"/>
                </a:lnTo>
                <a:moveTo>
                  <a:pt x="3956" y="732"/>
                </a:moveTo>
                <a:lnTo>
                  <a:pt x="4102" y="657"/>
                </a:lnTo>
                <a:moveTo>
                  <a:pt x="3658" y="891"/>
                </a:moveTo>
                <a:lnTo>
                  <a:pt x="3656" y="892"/>
                </a:lnTo>
                <a:moveTo>
                  <a:pt x="1119" y="2202"/>
                </a:moveTo>
                <a:lnTo>
                  <a:pt x="1457" y="2028"/>
                </a:lnTo>
                <a:moveTo>
                  <a:pt x="3546" y="964"/>
                </a:moveTo>
                <a:lnTo>
                  <a:pt x="3544" y="965"/>
                </a:lnTo>
                <a:moveTo>
                  <a:pt x="3708" y="882"/>
                </a:moveTo>
                <a:lnTo>
                  <a:pt x="3724" y="874"/>
                </a:lnTo>
                <a:moveTo>
                  <a:pt x="3524" y="980"/>
                </a:moveTo>
                <a:lnTo>
                  <a:pt x="3526" y="978"/>
                </a:lnTo>
                <a:moveTo>
                  <a:pt x="3551" y="969"/>
                </a:moveTo>
                <a:lnTo>
                  <a:pt x="3548" y="970"/>
                </a:lnTo>
                <a:moveTo>
                  <a:pt x="4140" y="674"/>
                </a:moveTo>
                <a:lnTo>
                  <a:pt x="4239" y="623"/>
                </a:lnTo>
                <a:moveTo>
                  <a:pt x="3530" y="988"/>
                </a:moveTo>
                <a:lnTo>
                  <a:pt x="3528" y="989"/>
                </a:lnTo>
                <a:moveTo>
                  <a:pt x="3565" y="988"/>
                </a:moveTo>
                <a:lnTo>
                  <a:pt x="3563" y="989"/>
                </a:lnTo>
                <a:moveTo>
                  <a:pt x="3516" y="1017"/>
                </a:moveTo>
                <a:lnTo>
                  <a:pt x="3258" y="1150"/>
                </a:lnTo>
                <a:moveTo>
                  <a:pt x="3549" y="1001"/>
                </a:moveTo>
                <a:lnTo>
                  <a:pt x="3547" y="1002"/>
                </a:lnTo>
                <a:moveTo>
                  <a:pt x="4264" y="635"/>
                </a:moveTo>
                <a:lnTo>
                  <a:pt x="4161" y="689"/>
                </a:lnTo>
                <a:moveTo>
                  <a:pt x="3570" y="993"/>
                </a:moveTo>
                <a:lnTo>
                  <a:pt x="3567" y="994"/>
                </a:lnTo>
                <a:moveTo>
                  <a:pt x="802" y="2439"/>
                </a:moveTo>
                <a:lnTo>
                  <a:pt x="23" y="2840"/>
                </a:lnTo>
                <a:moveTo>
                  <a:pt x="4177" y="705"/>
                </a:moveTo>
                <a:lnTo>
                  <a:pt x="4263" y="661"/>
                </a:lnTo>
                <a:moveTo>
                  <a:pt x="4270" y="660"/>
                </a:moveTo>
                <a:lnTo>
                  <a:pt x="4179" y="707"/>
                </a:lnTo>
                <a:moveTo>
                  <a:pt x="3568" y="1026"/>
                </a:moveTo>
                <a:lnTo>
                  <a:pt x="3566" y="1027"/>
                </a:lnTo>
                <a:moveTo>
                  <a:pt x="1510" y="2095"/>
                </a:moveTo>
                <a:lnTo>
                  <a:pt x="1172" y="2269"/>
                </a:lnTo>
                <a:moveTo>
                  <a:pt x="3515" y="1016"/>
                </a:moveTo>
                <a:lnTo>
                  <a:pt x="3174" y="1189"/>
                </a:lnTo>
                <a:moveTo>
                  <a:pt x="3820" y="952"/>
                </a:moveTo>
                <a:lnTo>
                  <a:pt x="4138" y="807"/>
                </a:lnTo>
                <a:moveTo>
                  <a:pt x="3610" y="1063"/>
                </a:moveTo>
                <a:lnTo>
                  <a:pt x="3271" y="1246"/>
                </a:lnTo>
                <a:moveTo>
                  <a:pt x="3292" y="1259"/>
                </a:moveTo>
                <a:lnTo>
                  <a:pt x="3631" y="1076"/>
                </a:lnTo>
                <a:moveTo>
                  <a:pt x="4224" y="760"/>
                </a:moveTo>
                <a:lnTo>
                  <a:pt x="4284" y="728"/>
                </a:lnTo>
                <a:moveTo>
                  <a:pt x="3635" y="1081"/>
                </a:moveTo>
                <a:lnTo>
                  <a:pt x="3293" y="1261"/>
                </a:lnTo>
                <a:moveTo>
                  <a:pt x="3316" y="1316"/>
                </a:moveTo>
                <a:lnTo>
                  <a:pt x="3658" y="1136"/>
                </a:lnTo>
                <a:moveTo>
                  <a:pt x="3581" y="1056"/>
                </a:moveTo>
                <a:lnTo>
                  <a:pt x="3584" y="1055"/>
                </a:lnTo>
                <a:moveTo>
                  <a:pt x="3818" y="992"/>
                </a:moveTo>
                <a:lnTo>
                  <a:pt x="3801" y="1000"/>
                </a:lnTo>
                <a:moveTo>
                  <a:pt x="3854" y="1001"/>
                </a:moveTo>
                <a:lnTo>
                  <a:pt x="3801" y="1028"/>
                </a:lnTo>
                <a:moveTo>
                  <a:pt x="4266" y="821"/>
                </a:moveTo>
                <a:lnTo>
                  <a:pt x="4370" y="768"/>
                </a:lnTo>
                <a:moveTo>
                  <a:pt x="3678" y="1125"/>
                </a:moveTo>
                <a:lnTo>
                  <a:pt x="3675" y="1126"/>
                </a:lnTo>
                <a:moveTo>
                  <a:pt x="4262" y="858"/>
                </a:moveTo>
                <a:lnTo>
                  <a:pt x="4115" y="933"/>
                </a:lnTo>
                <a:moveTo>
                  <a:pt x="4379" y="800"/>
                </a:moveTo>
                <a:lnTo>
                  <a:pt x="4275" y="853"/>
                </a:lnTo>
                <a:moveTo>
                  <a:pt x="4087" y="954"/>
                </a:moveTo>
                <a:lnTo>
                  <a:pt x="3836" y="1084"/>
                </a:lnTo>
                <a:moveTo>
                  <a:pt x="3674" y="1168"/>
                </a:moveTo>
                <a:lnTo>
                  <a:pt x="3676" y="1167"/>
                </a:lnTo>
                <a:moveTo>
                  <a:pt x="3698" y="1156"/>
                </a:moveTo>
                <a:lnTo>
                  <a:pt x="3696" y="1157"/>
                </a:lnTo>
                <a:moveTo>
                  <a:pt x="3702" y="1161"/>
                </a:moveTo>
                <a:lnTo>
                  <a:pt x="3700" y="1162"/>
                </a:lnTo>
                <a:moveTo>
                  <a:pt x="3680" y="1177"/>
                </a:moveTo>
                <a:lnTo>
                  <a:pt x="3678" y="1178"/>
                </a:lnTo>
                <a:moveTo>
                  <a:pt x="3825" y="1104"/>
                </a:moveTo>
                <a:lnTo>
                  <a:pt x="3826" y="1103"/>
                </a:lnTo>
                <a:moveTo>
                  <a:pt x="3656" y="1195"/>
                </a:moveTo>
                <a:lnTo>
                  <a:pt x="3399" y="1327"/>
                </a:lnTo>
                <a:moveTo>
                  <a:pt x="4101" y="979"/>
                </a:moveTo>
                <a:lnTo>
                  <a:pt x="4132" y="963"/>
                </a:lnTo>
                <a:moveTo>
                  <a:pt x="4286" y="884"/>
                </a:moveTo>
                <a:lnTo>
                  <a:pt x="4383" y="834"/>
                </a:lnTo>
                <a:moveTo>
                  <a:pt x="3383" y="1166"/>
                </a:moveTo>
                <a:lnTo>
                  <a:pt x="3375" y="1170"/>
                </a:lnTo>
                <a:moveTo>
                  <a:pt x="2534" y="1760"/>
                </a:moveTo>
                <a:lnTo>
                  <a:pt x="1873" y="2100"/>
                </a:lnTo>
                <a:moveTo>
                  <a:pt x="3161" y="1266"/>
                </a:moveTo>
                <a:lnTo>
                  <a:pt x="3251" y="1220"/>
                </a:lnTo>
                <a:moveTo>
                  <a:pt x="3656" y="1194"/>
                </a:moveTo>
                <a:lnTo>
                  <a:pt x="3314" y="1366"/>
                </a:lnTo>
                <a:moveTo>
                  <a:pt x="2702" y="1574"/>
                </a:moveTo>
                <a:lnTo>
                  <a:pt x="3013" y="1417"/>
                </a:lnTo>
                <a:moveTo>
                  <a:pt x="3006" y="1434"/>
                </a:moveTo>
                <a:lnTo>
                  <a:pt x="2695" y="1590"/>
                </a:lnTo>
                <a:moveTo>
                  <a:pt x="4064" y="1473"/>
                </a:moveTo>
                <a:lnTo>
                  <a:pt x="4180" y="1468"/>
                </a:lnTo>
                <a:moveTo>
                  <a:pt x="4079" y="1428"/>
                </a:moveTo>
                <a:lnTo>
                  <a:pt x="4186" y="1424"/>
                </a:lnTo>
                <a:moveTo>
                  <a:pt x="4184" y="1378"/>
                </a:moveTo>
                <a:lnTo>
                  <a:pt x="4067" y="1382"/>
                </a:lnTo>
                <a:moveTo>
                  <a:pt x="2534" y="1760"/>
                </a:moveTo>
                <a:lnTo>
                  <a:pt x="2353" y="1533"/>
                </a:lnTo>
                <a:moveTo>
                  <a:pt x="2657" y="2164"/>
                </a:moveTo>
                <a:lnTo>
                  <a:pt x="2657" y="2054"/>
                </a:lnTo>
                <a:moveTo>
                  <a:pt x="2657" y="2164"/>
                </a:moveTo>
                <a:lnTo>
                  <a:pt x="2657" y="2054"/>
                </a:lnTo>
                <a:moveTo>
                  <a:pt x="2650" y="2265"/>
                </a:moveTo>
                <a:lnTo>
                  <a:pt x="2657" y="2164"/>
                </a:lnTo>
                <a:moveTo>
                  <a:pt x="3408" y="1473"/>
                </a:moveTo>
                <a:lnTo>
                  <a:pt x="3748" y="1290"/>
                </a:lnTo>
                <a:moveTo>
                  <a:pt x="3755" y="1292"/>
                </a:moveTo>
                <a:lnTo>
                  <a:pt x="3416" y="1475"/>
                </a:lnTo>
                <a:moveTo>
                  <a:pt x="3701" y="1190"/>
                </a:moveTo>
                <a:lnTo>
                  <a:pt x="3699" y="1191"/>
                </a:lnTo>
                <a:moveTo>
                  <a:pt x="4144" y="981"/>
                </a:moveTo>
                <a:lnTo>
                  <a:pt x="4113" y="997"/>
                </a:lnTo>
                <a:moveTo>
                  <a:pt x="3716" y="1208"/>
                </a:moveTo>
                <a:lnTo>
                  <a:pt x="3713" y="1209"/>
                </a:lnTo>
                <a:moveTo>
                  <a:pt x="3715" y="1212"/>
                </a:moveTo>
                <a:lnTo>
                  <a:pt x="3713" y="1213"/>
                </a:lnTo>
                <a:moveTo>
                  <a:pt x="4129" y="1024"/>
                </a:moveTo>
                <a:lnTo>
                  <a:pt x="4160" y="1008"/>
                </a:lnTo>
                <a:moveTo>
                  <a:pt x="4197" y="993"/>
                </a:moveTo>
                <a:lnTo>
                  <a:pt x="4281" y="949"/>
                </a:lnTo>
                <a:moveTo>
                  <a:pt x="3731" y="1245"/>
                </a:moveTo>
                <a:lnTo>
                  <a:pt x="3733" y="1244"/>
                </a:lnTo>
                <a:moveTo>
                  <a:pt x="4081" y="1069"/>
                </a:moveTo>
                <a:lnTo>
                  <a:pt x="3865" y="1180"/>
                </a:lnTo>
                <a:moveTo>
                  <a:pt x="3902" y="1263"/>
                </a:moveTo>
                <a:lnTo>
                  <a:pt x="4139" y="1142"/>
                </a:lnTo>
                <a:moveTo>
                  <a:pt x="3524" y="1343"/>
                </a:moveTo>
                <a:lnTo>
                  <a:pt x="3516" y="1348"/>
                </a:lnTo>
                <a:moveTo>
                  <a:pt x="3224" y="1552"/>
                </a:moveTo>
                <a:lnTo>
                  <a:pt x="3308" y="1509"/>
                </a:lnTo>
                <a:moveTo>
                  <a:pt x="3315" y="1522"/>
                </a:moveTo>
                <a:lnTo>
                  <a:pt x="3234" y="1564"/>
                </a:lnTo>
                <a:moveTo>
                  <a:pt x="3258" y="1448"/>
                </a:moveTo>
                <a:lnTo>
                  <a:pt x="3228" y="1464"/>
                </a:lnTo>
                <a:moveTo>
                  <a:pt x="3302" y="1443"/>
                </a:moveTo>
                <a:lnTo>
                  <a:pt x="3391" y="1397"/>
                </a:lnTo>
                <a:moveTo>
                  <a:pt x="3771" y="1311"/>
                </a:moveTo>
                <a:lnTo>
                  <a:pt x="3425" y="1485"/>
                </a:lnTo>
                <a:moveTo>
                  <a:pt x="3438" y="1518"/>
                </a:moveTo>
                <a:lnTo>
                  <a:pt x="3784" y="1344"/>
                </a:lnTo>
                <a:moveTo>
                  <a:pt x="3317" y="1527"/>
                </a:moveTo>
                <a:lnTo>
                  <a:pt x="3234" y="1568"/>
                </a:lnTo>
                <a:moveTo>
                  <a:pt x="3231" y="1573"/>
                </a:moveTo>
                <a:lnTo>
                  <a:pt x="3319" y="1530"/>
                </a:lnTo>
                <a:moveTo>
                  <a:pt x="2597" y="1441"/>
                </a:moveTo>
                <a:lnTo>
                  <a:pt x="2598" y="1441"/>
                </a:lnTo>
                <a:moveTo>
                  <a:pt x="3105" y="1974"/>
                </a:moveTo>
                <a:lnTo>
                  <a:pt x="3096" y="1963"/>
                </a:lnTo>
                <a:moveTo>
                  <a:pt x="2966" y="2030"/>
                </a:moveTo>
                <a:lnTo>
                  <a:pt x="2972" y="2043"/>
                </a:lnTo>
                <a:moveTo>
                  <a:pt x="2904" y="1279"/>
                </a:moveTo>
                <a:lnTo>
                  <a:pt x="2904" y="1297"/>
                </a:lnTo>
                <a:moveTo>
                  <a:pt x="3326" y="1680"/>
                </a:moveTo>
                <a:lnTo>
                  <a:pt x="3336" y="1675"/>
                </a:lnTo>
                <a:moveTo>
                  <a:pt x="4152" y="1182"/>
                </a:moveTo>
                <a:lnTo>
                  <a:pt x="3917" y="1303"/>
                </a:lnTo>
                <a:moveTo>
                  <a:pt x="2911" y="1833"/>
                </a:moveTo>
                <a:lnTo>
                  <a:pt x="3083" y="1745"/>
                </a:lnTo>
                <a:moveTo>
                  <a:pt x="1384" y="2677"/>
                </a:moveTo>
                <a:lnTo>
                  <a:pt x="1722" y="2503"/>
                </a:lnTo>
                <a:moveTo>
                  <a:pt x="1996" y="2394"/>
                </a:moveTo>
                <a:lnTo>
                  <a:pt x="2657" y="2054"/>
                </a:lnTo>
                <a:moveTo>
                  <a:pt x="1035" y="2891"/>
                </a:moveTo>
                <a:lnTo>
                  <a:pt x="256" y="3292"/>
                </a:lnTo>
                <a:moveTo>
                  <a:pt x="3946" y="1407"/>
                </a:moveTo>
                <a:lnTo>
                  <a:pt x="4153" y="1300"/>
                </a:lnTo>
                <a:moveTo>
                  <a:pt x="3951" y="1442"/>
                </a:moveTo>
                <a:lnTo>
                  <a:pt x="4067" y="1382"/>
                </a:lnTo>
                <a:moveTo>
                  <a:pt x="1747" y="2586"/>
                </a:moveTo>
                <a:lnTo>
                  <a:pt x="1409" y="2760"/>
                </a:lnTo>
                <a:moveTo>
                  <a:pt x="4268" y="1326"/>
                </a:moveTo>
                <a:lnTo>
                  <a:pt x="4644" y="1132"/>
                </a:lnTo>
                <a:moveTo>
                  <a:pt x="3435" y="1610"/>
                </a:moveTo>
                <a:lnTo>
                  <a:pt x="3781" y="1442"/>
                </a:lnTo>
                <a:moveTo>
                  <a:pt x="3422" y="1639"/>
                </a:moveTo>
                <a:lnTo>
                  <a:pt x="3767" y="1473"/>
                </a:lnTo>
                <a:moveTo>
                  <a:pt x="3948" y="1417"/>
                </a:moveTo>
                <a:lnTo>
                  <a:pt x="4136" y="1328"/>
                </a:lnTo>
                <a:moveTo>
                  <a:pt x="3703" y="1562"/>
                </a:moveTo>
                <a:lnTo>
                  <a:pt x="3357" y="1723"/>
                </a:lnTo>
                <a:moveTo>
                  <a:pt x="3355" y="1728"/>
                </a:moveTo>
                <a:lnTo>
                  <a:pt x="3701" y="1567"/>
                </a:lnTo>
                <a:moveTo>
                  <a:pt x="2796" y="1199"/>
                </a:moveTo>
                <a:lnTo>
                  <a:pt x="2766" y="1188"/>
                </a:lnTo>
                <a:moveTo>
                  <a:pt x="3070" y="2109"/>
                </a:moveTo>
                <a:lnTo>
                  <a:pt x="3070" y="2115"/>
                </a:lnTo>
                <a:moveTo>
                  <a:pt x="3142" y="1145"/>
                </a:moveTo>
                <a:lnTo>
                  <a:pt x="3139" y="1238"/>
                </a:lnTo>
                <a:moveTo>
                  <a:pt x="3079" y="1822"/>
                </a:moveTo>
                <a:lnTo>
                  <a:pt x="3083" y="1745"/>
                </a:lnTo>
                <a:moveTo>
                  <a:pt x="3636" y="839"/>
                </a:moveTo>
                <a:lnTo>
                  <a:pt x="3690" y="756"/>
                </a:lnTo>
                <a:moveTo>
                  <a:pt x="2641" y="2272"/>
                </a:moveTo>
                <a:lnTo>
                  <a:pt x="2641" y="2272"/>
                </a:lnTo>
                <a:moveTo>
                  <a:pt x="1975" y="2515"/>
                </a:moveTo>
                <a:lnTo>
                  <a:pt x="2657" y="2164"/>
                </a:lnTo>
                <a:moveTo>
                  <a:pt x="2743" y="2145"/>
                </a:moveTo>
                <a:lnTo>
                  <a:pt x="2966" y="2030"/>
                </a:lnTo>
                <a:moveTo>
                  <a:pt x="3131" y="1945"/>
                </a:moveTo>
                <a:lnTo>
                  <a:pt x="3197" y="1911"/>
                </a:lnTo>
                <a:moveTo>
                  <a:pt x="4064" y="1473"/>
                </a:moveTo>
                <a:lnTo>
                  <a:pt x="3959" y="1527"/>
                </a:lnTo>
                <a:moveTo>
                  <a:pt x="3136" y="1958"/>
                </a:moveTo>
                <a:lnTo>
                  <a:pt x="2972" y="2043"/>
                </a:lnTo>
                <a:moveTo>
                  <a:pt x="1066" y="3027"/>
                </a:moveTo>
                <a:lnTo>
                  <a:pt x="1162" y="2977"/>
                </a:lnTo>
                <a:moveTo>
                  <a:pt x="3811" y="1630"/>
                </a:moveTo>
                <a:lnTo>
                  <a:pt x="3838" y="1616"/>
                </a:lnTo>
                <a:moveTo>
                  <a:pt x="3906" y="1581"/>
                </a:moveTo>
                <a:lnTo>
                  <a:pt x="3918" y="1575"/>
                </a:lnTo>
                <a:moveTo>
                  <a:pt x="1939" y="2602"/>
                </a:moveTo>
                <a:lnTo>
                  <a:pt x="1928" y="2607"/>
                </a:lnTo>
                <a:moveTo>
                  <a:pt x="2785" y="2179"/>
                </a:moveTo>
                <a:lnTo>
                  <a:pt x="3190" y="1971"/>
                </a:lnTo>
                <a:moveTo>
                  <a:pt x="4225" y="1449"/>
                </a:moveTo>
                <a:lnTo>
                  <a:pt x="4193" y="1465"/>
                </a:lnTo>
                <a:moveTo>
                  <a:pt x="2650" y="2265"/>
                </a:moveTo>
                <a:lnTo>
                  <a:pt x="1989" y="2605"/>
                </a:lnTo>
                <a:moveTo>
                  <a:pt x="2636" y="2275"/>
                </a:moveTo>
                <a:lnTo>
                  <a:pt x="1975" y="2615"/>
                </a:lnTo>
                <a:moveTo>
                  <a:pt x="2784" y="2220"/>
                </a:moveTo>
                <a:lnTo>
                  <a:pt x="3191" y="2010"/>
                </a:lnTo>
                <a:moveTo>
                  <a:pt x="2782" y="2256"/>
                </a:moveTo>
                <a:lnTo>
                  <a:pt x="3187" y="2048"/>
                </a:lnTo>
                <a:moveTo>
                  <a:pt x="3070" y="2115"/>
                </a:moveTo>
                <a:lnTo>
                  <a:pt x="2943" y="2180"/>
                </a:lnTo>
                <a:moveTo>
                  <a:pt x="1317" y="3018"/>
                </a:moveTo>
                <a:lnTo>
                  <a:pt x="1253" y="3050"/>
                </a:lnTo>
                <a:moveTo>
                  <a:pt x="3157" y="2076"/>
                </a:moveTo>
                <a:lnTo>
                  <a:pt x="3093" y="2109"/>
                </a:lnTo>
                <a:moveTo>
                  <a:pt x="2923" y="2196"/>
                </a:moveTo>
                <a:lnTo>
                  <a:pt x="2703" y="2310"/>
                </a:lnTo>
                <a:moveTo>
                  <a:pt x="2641" y="2272"/>
                </a:moveTo>
                <a:lnTo>
                  <a:pt x="2641" y="2272"/>
                </a:lnTo>
                <a:moveTo>
                  <a:pt x="3216" y="1560"/>
                </a:moveTo>
                <a:lnTo>
                  <a:pt x="3219" y="1565"/>
                </a:lnTo>
                <a:moveTo>
                  <a:pt x="3339" y="1716"/>
                </a:moveTo>
                <a:lnTo>
                  <a:pt x="3343" y="1721"/>
                </a:lnTo>
                <a:moveTo>
                  <a:pt x="3224" y="1552"/>
                </a:moveTo>
                <a:lnTo>
                  <a:pt x="3234" y="1564"/>
                </a:lnTo>
                <a:moveTo>
                  <a:pt x="3326" y="1680"/>
                </a:moveTo>
                <a:lnTo>
                  <a:pt x="3335" y="1692"/>
                </a:lnTo>
                <a:moveTo>
                  <a:pt x="3136" y="1958"/>
                </a:moveTo>
                <a:lnTo>
                  <a:pt x="3131" y="1945"/>
                </a:lnTo>
                <a:moveTo>
                  <a:pt x="3161" y="1266"/>
                </a:moveTo>
                <a:lnTo>
                  <a:pt x="3164" y="1177"/>
                </a:lnTo>
                <a:moveTo>
                  <a:pt x="3165" y="1159"/>
                </a:moveTo>
                <a:lnTo>
                  <a:pt x="3165" y="1158"/>
                </a:lnTo>
                <a:moveTo>
                  <a:pt x="3174" y="1189"/>
                </a:moveTo>
                <a:lnTo>
                  <a:pt x="3174" y="1185"/>
                </a:lnTo>
                <a:moveTo>
                  <a:pt x="3206" y="1409"/>
                </a:moveTo>
                <a:lnTo>
                  <a:pt x="3202" y="1528"/>
                </a:lnTo>
                <a:moveTo>
                  <a:pt x="3224" y="1552"/>
                </a:moveTo>
                <a:lnTo>
                  <a:pt x="3228" y="1464"/>
                </a:lnTo>
                <a:moveTo>
                  <a:pt x="3234" y="1568"/>
                </a:moveTo>
                <a:lnTo>
                  <a:pt x="3234" y="1564"/>
                </a:lnTo>
                <a:moveTo>
                  <a:pt x="3250" y="1225"/>
                </a:moveTo>
                <a:lnTo>
                  <a:pt x="3253" y="1149"/>
                </a:lnTo>
                <a:moveTo>
                  <a:pt x="3267" y="1254"/>
                </a:moveTo>
                <a:lnTo>
                  <a:pt x="3265" y="1305"/>
                </a:lnTo>
                <a:moveTo>
                  <a:pt x="3275" y="1316"/>
                </a:moveTo>
                <a:lnTo>
                  <a:pt x="3272" y="1405"/>
                </a:lnTo>
                <a:moveTo>
                  <a:pt x="3302" y="1443"/>
                </a:moveTo>
                <a:lnTo>
                  <a:pt x="3305" y="1354"/>
                </a:lnTo>
                <a:moveTo>
                  <a:pt x="3314" y="1366"/>
                </a:moveTo>
                <a:lnTo>
                  <a:pt x="3316" y="1316"/>
                </a:lnTo>
                <a:moveTo>
                  <a:pt x="3202" y="1989"/>
                </a:moveTo>
                <a:lnTo>
                  <a:pt x="3192" y="2030"/>
                </a:lnTo>
                <a:moveTo>
                  <a:pt x="1399" y="3029"/>
                </a:moveTo>
                <a:lnTo>
                  <a:pt x="1737" y="2855"/>
                </a:lnTo>
                <a:moveTo>
                  <a:pt x="1722" y="2866"/>
                </a:moveTo>
                <a:lnTo>
                  <a:pt x="1384" y="3040"/>
                </a:lnTo>
                <a:moveTo>
                  <a:pt x="3164" y="1177"/>
                </a:moveTo>
                <a:lnTo>
                  <a:pt x="3174" y="1189"/>
                </a:lnTo>
                <a:moveTo>
                  <a:pt x="3265" y="1305"/>
                </a:moveTo>
                <a:lnTo>
                  <a:pt x="3275" y="1316"/>
                </a:lnTo>
                <a:moveTo>
                  <a:pt x="3305" y="1354"/>
                </a:moveTo>
                <a:lnTo>
                  <a:pt x="3314" y="1366"/>
                </a:lnTo>
                <a:moveTo>
                  <a:pt x="3406" y="1482"/>
                </a:moveTo>
                <a:lnTo>
                  <a:pt x="3415" y="1494"/>
                </a:lnTo>
                <a:moveTo>
                  <a:pt x="3425" y="1485"/>
                </a:moveTo>
                <a:lnTo>
                  <a:pt x="3416" y="1475"/>
                </a:lnTo>
                <a:moveTo>
                  <a:pt x="3165" y="1158"/>
                </a:moveTo>
                <a:lnTo>
                  <a:pt x="3157" y="1148"/>
                </a:lnTo>
                <a:moveTo>
                  <a:pt x="3378" y="60"/>
                </a:moveTo>
                <a:lnTo>
                  <a:pt x="3355" y="729"/>
                </a:lnTo>
                <a:moveTo>
                  <a:pt x="3326" y="1680"/>
                </a:moveTo>
                <a:lnTo>
                  <a:pt x="3326" y="1684"/>
                </a:lnTo>
                <a:moveTo>
                  <a:pt x="3335" y="1692"/>
                </a:moveTo>
                <a:lnTo>
                  <a:pt x="3338" y="1603"/>
                </a:lnTo>
                <a:moveTo>
                  <a:pt x="3357" y="1723"/>
                </a:moveTo>
                <a:lnTo>
                  <a:pt x="3361" y="1604"/>
                </a:lnTo>
                <a:moveTo>
                  <a:pt x="3391" y="1403"/>
                </a:moveTo>
                <a:lnTo>
                  <a:pt x="3394" y="1326"/>
                </a:lnTo>
                <a:moveTo>
                  <a:pt x="3406" y="1478"/>
                </a:moveTo>
                <a:lnTo>
                  <a:pt x="3406" y="1482"/>
                </a:lnTo>
                <a:moveTo>
                  <a:pt x="3416" y="1475"/>
                </a:moveTo>
                <a:lnTo>
                  <a:pt x="3416" y="1476"/>
                </a:lnTo>
                <a:moveTo>
                  <a:pt x="3415" y="1494"/>
                </a:moveTo>
                <a:lnTo>
                  <a:pt x="3412" y="1582"/>
                </a:lnTo>
                <a:moveTo>
                  <a:pt x="3435" y="1610"/>
                </a:moveTo>
                <a:lnTo>
                  <a:pt x="3438" y="1518"/>
                </a:lnTo>
                <a:moveTo>
                  <a:pt x="3530" y="65"/>
                </a:moveTo>
                <a:lnTo>
                  <a:pt x="3507" y="735"/>
                </a:lnTo>
                <a:moveTo>
                  <a:pt x="3507" y="978"/>
                </a:moveTo>
                <a:lnTo>
                  <a:pt x="3507" y="979"/>
                </a:lnTo>
                <a:moveTo>
                  <a:pt x="3515" y="1005"/>
                </a:moveTo>
                <a:lnTo>
                  <a:pt x="3515" y="1016"/>
                </a:lnTo>
                <a:moveTo>
                  <a:pt x="3526" y="937"/>
                </a:moveTo>
                <a:lnTo>
                  <a:pt x="3524" y="980"/>
                </a:lnTo>
                <a:moveTo>
                  <a:pt x="3528" y="936"/>
                </a:moveTo>
                <a:lnTo>
                  <a:pt x="3526" y="978"/>
                </a:lnTo>
                <a:moveTo>
                  <a:pt x="4256" y="693"/>
                </a:moveTo>
                <a:lnTo>
                  <a:pt x="4219" y="755"/>
                </a:lnTo>
                <a:moveTo>
                  <a:pt x="3759" y="880"/>
                </a:moveTo>
                <a:lnTo>
                  <a:pt x="3758" y="880"/>
                </a:lnTo>
                <a:moveTo>
                  <a:pt x="3293" y="1261"/>
                </a:moveTo>
                <a:lnTo>
                  <a:pt x="3292" y="1259"/>
                </a:lnTo>
                <a:moveTo>
                  <a:pt x="3258" y="1150"/>
                </a:moveTo>
                <a:lnTo>
                  <a:pt x="3315" y="1222"/>
                </a:lnTo>
                <a:moveTo>
                  <a:pt x="3399" y="1327"/>
                </a:moveTo>
                <a:lnTo>
                  <a:pt x="3483" y="1433"/>
                </a:lnTo>
                <a:moveTo>
                  <a:pt x="3544" y="965"/>
                </a:moveTo>
                <a:lnTo>
                  <a:pt x="3543" y="997"/>
                </a:lnTo>
                <a:moveTo>
                  <a:pt x="3547" y="1002"/>
                </a:moveTo>
                <a:lnTo>
                  <a:pt x="3548" y="978"/>
                </a:lnTo>
                <a:moveTo>
                  <a:pt x="3549" y="1001"/>
                </a:moveTo>
                <a:lnTo>
                  <a:pt x="3550" y="983"/>
                </a:lnTo>
                <a:moveTo>
                  <a:pt x="3563" y="989"/>
                </a:moveTo>
                <a:lnTo>
                  <a:pt x="3563" y="1014"/>
                </a:lnTo>
                <a:moveTo>
                  <a:pt x="3566" y="1027"/>
                </a:moveTo>
                <a:lnTo>
                  <a:pt x="3567" y="994"/>
                </a:lnTo>
                <a:moveTo>
                  <a:pt x="3568" y="1026"/>
                </a:moveTo>
                <a:lnTo>
                  <a:pt x="3570" y="993"/>
                </a:lnTo>
                <a:moveTo>
                  <a:pt x="3587" y="1014"/>
                </a:moveTo>
                <a:lnTo>
                  <a:pt x="3586" y="1057"/>
                </a:lnTo>
                <a:moveTo>
                  <a:pt x="3658" y="1136"/>
                </a:moveTo>
                <a:lnTo>
                  <a:pt x="3656" y="1194"/>
                </a:lnTo>
                <a:moveTo>
                  <a:pt x="3674" y="1168"/>
                </a:moveTo>
                <a:lnTo>
                  <a:pt x="3676" y="1126"/>
                </a:lnTo>
                <a:moveTo>
                  <a:pt x="3678" y="1125"/>
                </a:moveTo>
                <a:lnTo>
                  <a:pt x="3676" y="1167"/>
                </a:lnTo>
                <a:moveTo>
                  <a:pt x="3696" y="1157"/>
                </a:moveTo>
                <a:lnTo>
                  <a:pt x="3695" y="1190"/>
                </a:lnTo>
                <a:moveTo>
                  <a:pt x="3699" y="1191"/>
                </a:moveTo>
                <a:lnTo>
                  <a:pt x="3700" y="1162"/>
                </a:lnTo>
                <a:moveTo>
                  <a:pt x="3701" y="1190"/>
                </a:moveTo>
                <a:lnTo>
                  <a:pt x="3702" y="1161"/>
                </a:lnTo>
                <a:moveTo>
                  <a:pt x="3698" y="894"/>
                </a:moveTo>
                <a:lnTo>
                  <a:pt x="3695" y="921"/>
                </a:lnTo>
                <a:moveTo>
                  <a:pt x="4218" y="753"/>
                </a:moveTo>
                <a:lnTo>
                  <a:pt x="4271" y="660"/>
                </a:lnTo>
                <a:moveTo>
                  <a:pt x="3428" y="807"/>
                </a:moveTo>
                <a:lnTo>
                  <a:pt x="3387" y="782"/>
                </a:lnTo>
                <a:moveTo>
                  <a:pt x="3515" y="1016"/>
                </a:moveTo>
                <a:lnTo>
                  <a:pt x="3569" y="1085"/>
                </a:lnTo>
                <a:moveTo>
                  <a:pt x="3656" y="1194"/>
                </a:moveTo>
                <a:lnTo>
                  <a:pt x="3737" y="1296"/>
                </a:lnTo>
                <a:moveTo>
                  <a:pt x="3491" y="959"/>
                </a:moveTo>
                <a:lnTo>
                  <a:pt x="3507" y="978"/>
                </a:lnTo>
                <a:moveTo>
                  <a:pt x="3755" y="1292"/>
                </a:moveTo>
                <a:lnTo>
                  <a:pt x="3771" y="1311"/>
                </a:lnTo>
                <a:moveTo>
                  <a:pt x="3731" y="1245"/>
                </a:moveTo>
                <a:lnTo>
                  <a:pt x="3678" y="1178"/>
                </a:lnTo>
                <a:moveTo>
                  <a:pt x="3581" y="1056"/>
                </a:moveTo>
                <a:lnTo>
                  <a:pt x="3528" y="989"/>
                </a:lnTo>
                <a:moveTo>
                  <a:pt x="3530" y="988"/>
                </a:moveTo>
                <a:lnTo>
                  <a:pt x="3584" y="1055"/>
                </a:lnTo>
                <a:moveTo>
                  <a:pt x="3680" y="1177"/>
                </a:moveTo>
                <a:lnTo>
                  <a:pt x="3733" y="1244"/>
                </a:lnTo>
                <a:moveTo>
                  <a:pt x="3695" y="1190"/>
                </a:moveTo>
                <a:lnTo>
                  <a:pt x="3713" y="1213"/>
                </a:lnTo>
                <a:moveTo>
                  <a:pt x="3543" y="997"/>
                </a:moveTo>
                <a:lnTo>
                  <a:pt x="3547" y="1002"/>
                </a:lnTo>
                <a:moveTo>
                  <a:pt x="3562" y="1021"/>
                </a:moveTo>
                <a:lnTo>
                  <a:pt x="3566" y="1027"/>
                </a:lnTo>
                <a:moveTo>
                  <a:pt x="3713" y="1209"/>
                </a:moveTo>
                <a:lnTo>
                  <a:pt x="3699" y="1191"/>
                </a:lnTo>
                <a:moveTo>
                  <a:pt x="3716" y="1208"/>
                </a:moveTo>
                <a:lnTo>
                  <a:pt x="3701" y="1190"/>
                </a:lnTo>
                <a:moveTo>
                  <a:pt x="3562" y="1021"/>
                </a:moveTo>
                <a:lnTo>
                  <a:pt x="3548" y="978"/>
                </a:lnTo>
                <a:moveTo>
                  <a:pt x="3726" y="811"/>
                </a:moveTo>
                <a:lnTo>
                  <a:pt x="3726" y="821"/>
                </a:lnTo>
                <a:moveTo>
                  <a:pt x="3731" y="803"/>
                </a:moveTo>
                <a:lnTo>
                  <a:pt x="3732" y="818"/>
                </a:lnTo>
                <a:moveTo>
                  <a:pt x="3791" y="1041"/>
                </a:moveTo>
                <a:lnTo>
                  <a:pt x="3791" y="1013"/>
                </a:lnTo>
                <a:moveTo>
                  <a:pt x="3713" y="1213"/>
                </a:moveTo>
                <a:lnTo>
                  <a:pt x="3714" y="1209"/>
                </a:lnTo>
                <a:moveTo>
                  <a:pt x="3705" y="1503"/>
                </a:moveTo>
                <a:lnTo>
                  <a:pt x="3703" y="1562"/>
                </a:lnTo>
                <a:moveTo>
                  <a:pt x="3715" y="1212"/>
                </a:moveTo>
                <a:lnTo>
                  <a:pt x="3716" y="1208"/>
                </a:lnTo>
                <a:moveTo>
                  <a:pt x="3735" y="1246"/>
                </a:moveTo>
                <a:lnTo>
                  <a:pt x="3737" y="1203"/>
                </a:lnTo>
                <a:moveTo>
                  <a:pt x="3784" y="1344"/>
                </a:moveTo>
                <a:lnTo>
                  <a:pt x="3781" y="1442"/>
                </a:lnTo>
                <a:moveTo>
                  <a:pt x="3968" y="726"/>
                </a:moveTo>
                <a:lnTo>
                  <a:pt x="3948" y="718"/>
                </a:lnTo>
                <a:moveTo>
                  <a:pt x="4153" y="1331"/>
                </a:moveTo>
                <a:lnTo>
                  <a:pt x="4188" y="1369"/>
                </a:lnTo>
                <a:moveTo>
                  <a:pt x="3631" y="1076"/>
                </a:moveTo>
                <a:lnTo>
                  <a:pt x="3635" y="1081"/>
                </a:lnTo>
                <a:moveTo>
                  <a:pt x="3700" y="1162"/>
                </a:moveTo>
                <a:lnTo>
                  <a:pt x="3696" y="1157"/>
                </a:lnTo>
                <a:moveTo>
                  <a:pt x="3567" y="994"/>
                </a:moveTo>
                <a:lnTo>
                  <a:pt x="3563" y="989"/>
                </a:lnTo>
                <a:moveTo>
                  <a:pt x="3548" y="970"/>
                </a:moveTo>
                <a:lnTo>
                  <a:pt x="3544" y="965"/>
                </a:lnTo>
                <a:moveTo>
                  <a:pt x="3702" y="1161"/>
                </a:moveTo>
                <a:lnTo>
                  <a:pt x="3698" y="1156"/>
                </a:lnTo>
                <a:moveTo>
                  <a:pt x="3570" y="993"/>
                </a:moveTo>
                <a:lnTo>
                  <a:pt x="3565" y="988"/>
                </a:lnTo>
                <a:moveTo>
                  <a:pt x="3551" y="969"/>
                </a:moveTo>
                <a:lnTo>
                  <a:pt x="3546" y="964"/>
                </a:lnTo>
                <a:moveTo>
                  <a:pt x="3733" y="1193"/>
                </a:moveTo>
                <a:lnTo>
                  <a:pt x="3680" y="1126"/>
                </a:lnTo>
                <a:moveTo>
                  <a:pt x="3583" y="1005"/>
                </a:moveTo>
                <a:lnTo>
                  <a:pt x="3530" y="938"/>
                </a:lnTo>
                <a:moveTo>
                  <a:pt x="3548" y="970"/>
                </a:moveTo>
                <a:lnTo>
                  <a:pt x="3562" y="1014"/>
                </a:lnTo>
                <a:moveTo>
                  <a:pt x="3563" y="1007"/>
                </a:moveTo>
                <a:lnTo>
                  <a:pt x="3551" y="969"/>
                </a:lnTo>
                <a:moveTo>
                  <a:pt x="4072" y="715"/>
                </a:moveTo>
                <a:lnTo>
                  <a:pt x="4071" y="724"/>
                </a:lnTo>
                <a:moveTo>
                  <a:pt x="4212" y="1375"/>
                </a:moveTo>
                <a:lnTo>
                  <a:pt x="4153" y="1300"/>
                </a:lnTo>
                <a:moveTo>
                  <a:pt x="3759" y="804"/>
                </a:moveTo>
                <a:lnTo>
                  <a:pt x="3756" y="799"/>
                </a:lnTo>
                <a:moveTo>
                  <a:pt x="4139" y="1142"/>
                </a:moveTo>
                <a:lnTo>
                  <a:pt x="4081" y="1069"/>
                </a:lnTo>
                <a:moveTo>
                  <a:pt x="3852" y="781"/>
                </a:moveTo>
                <a:lnTo>
                  <a:pt x="3841" y="766"/>
                </a:lnTo>
                <a:moveTo>
                  <a:pt x="3701" y="756"/>
                </a:moveTo>
                <a:lnTo>
                  <a:pt x="3730" y="798"/>
                </a:lnTo>
                <a:moveTo>
                  <a:pt x="4184" y="1378"/>
                </a:moveTo>
                <a:lnTo>
                  <a:pt x="4186" y="1424"/>
                </a:lnTo>
                <a:moveTo>
                  <a:pt x="4190" y="1372"/>
                </a:moveTo>
                <a:lnTo>
                  <a:pt x="4192" y="1419"/>
                </a:lnTo>
                <a:moveTo>
                  <a:pt x="4077" y="969"/>
                </a:moveTo>
                <a:lnTo>
                  <a:pt x="4081" y="1069"/>
                </a:lnTo>
                <a:moveTo>
                  <a:pt x="4153" y="1300"/>
                </a:moveTo>
                <a:lnTo>
                  <a:pt x="4152" y="1182"/>
                </a:lnTo>
                <a:moveTo>
                  <a:pt x="4263" y="661"/>
                </a:moveTo>
                <a:lnTo>
                  <a:pt x="4264" y="635"/>
                </a:lnTo>
                <a:moveTo>
                  <a:pt x="4273" y="661"/>
                </a:moveTo>
                <a:lnTo>
                  <a:pt x="4274" y="636"/>
                </a:lnTo>
                <a:moveTo>
                  <a:pt x="4192" y="1419"/>
                </a:moveTo>
                <a:lnTo>
                  <a:pt x="4192" y="1419"/>
                </a:lnTo>
                <a:moveTo>
                  <a:pt x="4150" y="1329"/>
                </a:moveTo>
                <a:lnTo>
                  <a:pt x="4153" y="1300"/>
                </a:lnTo>
                <a:moveTo>
                  <a:pt x="4186" y="1424"/>
                </a:moveTo>
                <a:lnTo>
                  <a:pt x="4180" y="1468"/>
                </a:lnTo>
                <a:moveTo>
                  <a:pt x="4192" y="1419"/>
                </a:moveTo>
                <a:lnTo>
                  <a:pt x="4186" y="1464"/>
                </a:lnTo>
                <a:moveTo>
                  <a:pt x="4272" y="1299"/>
                </a:moveTo>
                <a:lnTo>
                  <a:pt x="4267" y="1316"/>
                </a:lnTo>
                <a:moveTo>
                  <a:pt x="4379" y="800"/>
                </a:moveTo>
                <a:lnTo>
                  <a:pt x="4383" y="834"/>
                </a:lnTo>
                <a:moveTo>
                  <a:pt x="4372" y="759"/>
                </a:moveTo>
                <a:lnTo>
                  <a:pt x="4372" y="765"/>
                </a:lnTo>
                <a:moveTo>
                  <a:pt x="4071" y="724"/>
                </a:moveTo>
                <a:lnTo>
                  <a:pt x="4168" y="846"/>
                </a:lnTo>
                <a:moveTo>
                  <a:pt x="4331" y="788"/>
                </a:moveTo>
                <a:lnTo>
                  <a:pt x="4256" y="693"/>
                </a:lnTo>
                <a:moveTo>
                  <a:pt x="4286" y="884"/>
                </a:moveTo>
                <a:lnTo>
                  <a:pt x="4275" y="853"/>
                </a:lnTo>
                <a:moveTo>
                  <a:pt x="4281" y="949"/>
                </a:moveTo>
                <a:lnTo>
                  <a:pt x="4262" y="858"/>
                </a:lnTo>
                <a:moveTo>
                  <a:pt x="4398" y="754"/>
                </a:moveTo>
                <a:lnTo>
                  <a:pt x="4405" y="779"/>
                </a:lnTo>
                <a:moveTo>
                  <a:pt x="3854" y="1000"/>
                </a:moveTo>
                <a:cubicBezTo>
                  <a:pt x="3842" y="997"/>
                  <a:pt x="3830" y="994"/>
                  <a:pt x="3818" y="992"/>
                </a:cubicBezTo>
                <a:moveTo>
                  <a:pt x="4150" y="678"/>
                </a:moveTo>
                <a:cubicBezTo>
                  <a:pt x="4134" y="671"/>
                  <a:pt x="4118" y="664"/>
                  <a:pt x="4102" y="656"/>
                </a:cubicBezTo>
                <a:moveTo>
                  <a:pt x="1200" y="2590"/>
                </a:moveTo>
                <a:cubicBezTo>
                  <a:pt x="1180" y="2546"/>
                  <a:pt x="1158" y="2504"/>
                  <a:pt x="1134" y="2463"/>
                </a:cubicBezTo>
                <a:moveTo>
                  <a:pt x="1886" y="2200"/>
                </a:moveTo>
                <a:cubicBezTo>
                  <a:pt x="1877" y="2183"/>
                  <a:pt x="1869" y="2166"/>
                  <a:pt x="1859" y="2149"/>
                </a:cubicBezTo>
                <a:moveTo>
                  <a:pt x="1859" y="2149"/>
                </a:moveTo>
                <a:cubicBezTo>
                  <a:pt x="1858" y="2147"/>
                  <a:pt x="1857" y="2145"/>
                  <a:pt x="1856" y="2143"/>
                </a:cubicBezTo>
                <a:moveTo>
                  <a:pt x="1887" y="2204"/>
                </a:moveTo>
                <a:cubicBezTo>
                  <a:pt x="1887" y="2203"/>
                  <a:pt x="1886" y="2201"/>
                  <a:pt x="1886" y="2200"/>
                </a:cubicBezTo>
                <a:moveTo>
                  <a:pt x="1510" y="2095"/>
                </a:moveTo>
                <a:cubicBezTo>
                  <a:pt x="1501" y="2083"/>
                  <a:pt x="1492" y="2072"/>
                  <a:pt x="1483" y="2060"/>
                </a:cubicBezTo>
                <a:moveTo>
                  <a:pt x="1856" y="2143"/>
                </a:moveTo>
                <a:cubicBezTo>
                  <a:pt x="1847" y="2126"/>
                  <a:pt x="1837" y="2110"/>
                  <a:pt x="1827" y="2093"/>
                </a:cubicBezTo>
                <a:moveTo>
                  <a:pt x="1543" y="2114"/>
                </a:moveTo>
                <a:cubicBezTo>
                  <a:pt x="1530" y="2095"/>
                  <a:pt x="1516" y="2077"/>
                  <a:pt x="1502" y="2058"/>
                </a:cubicBezTo>
                <a:moveTo>
                  <a:pt x="1827" y="2093"/>
                </a:moveTo>
                <a:cubicBezTo>
                  <a:pt x="1826" y="2092"/>
                  <a:pt x="1825" y="2090"/>
                  <a:pt x="1824" y="2088"/>
                </a:cubicBezTo>
                <a:moveTo>
                  <a:pt x="1824" y="2088"/>
                </a:moveTo>
                <a:cubicBezTo>
                  <a:pt x="1813" y="2070"/>
                  <a:pt x="1801" y="2053"/>
                  <a:pt x="1789" y="2036"/>
                </a:cubicBezTo>
                <a:moveTo>
                  <a:pt x="1483" y="2060"/>
                </a:moveTo>
                <a:cubicBezTo>
                  <a:pt x="1475" y="2050"/>
                  <a:pt x="1466" y="2039"/>
                  <a:pt x="1457" y="2028"/>
                </a:cubicBezTo>
                <a:moveTo>
                  <a:pt x="1037" y="2320"/>
                </a:moveTo>
                <a:cubicBezTo>
                  <a:pt x="1035" y="2318"/>
                  <a:pt x="1034" y="2316"/>
                  <a:pt x="1033" y="2315"/>
                </a:cubicBezTo>
                <a:moveTo>
                  <a:pt x="942" y="2314"/>
                </a:moveTo>
                <a:cubicBezTo>
                  <a:pt x="942" y="2313"/>
                  <a:pt x="942" y="2313"/>
                  <a:pt x="941" y="2312"/>
                </a:cubicBezTo>
                <a:moveTo>
                  <a:pt x="941" y="2312"/>
                </a:moveTo>
                <a:cubicBezTo>
                  <a:pt x="940" y="2312"/>
                  <a:pt x="940" y="2311"/>
                  <a:pt x="939" y="2310"/>
                </a:cubicBezTo>
                <a:moveTo>
                  <a:pt x="939" y="2310"/>
                </a:moveTo>
                <a:cubicBezTo>
                  <a:pt x="936" y="2307"/>
                  <a:pt x="933" y="2305"/>
                  <a:pt x="930" y="2302"/>
                </a:cubicBezTo>
                <a:moveTo>
                  <a:pt x="711" y="2477"/>
                </a:moveTo>
                <a:cubicBezTo>
                  <a:pt x="711" y="2480"/>
                  <a:pt x="711" y="2483"/>
                  <a:pt x="711" y="2486"/>
                </a:cubicBezTo>
                <a:moveTo>
                  <a:pt x="2904" y="1279"/>
                </a:moveTo>
                <a:cubicBezTo>
                  <a:pt x="2893" y="1273"/>
                  <a:pt x="2881" y="1267"/>
                  <a:pt x="2869" y="1261"/>
                </a:cubicBezTo>
                <a:moveTo>
                  <a:pt x="2597" y="1441"/>
                </a:moveTo>
                <a:cubicBezTo>
                  <a:pt x="2585" y="1434"/>
                  <a:pt x="2573" y="1428"/>
                  <a:pt x="2562" y="1422"/>
                </a:cubicBezTo>
                <a:moveTo>
                  <a:pt x="1935" y="2317"/>
                </a:moveTo>
                <a:cubicBezTo>
                  <a:pt x="1934" y="2316"/>
                  <a:pt x="1934" y="2315"/>
                  <a:pt x="1934" y="2314"/>
                </a:cubicBezTo>
                <a:moveTo>
                  <a:pt x="1951" y="2367"/>
                </a:moveTo>
                <a:cubicBezTo>
                  <a:pt x="1946" y="2350"/>
                  <a:pt x="1940" y="2333"/>
                  <a:pt x="1935" y="2317"/>
                </a:cubicBezTo>
                <a:moveTo>
                  <a:pt x="1952" y="2372"/>
                </a:moveTo>
                <a:cubicBezTo>
                  <a:pt x="1952" y="2370"/>
                  <a:pt x="1951" y="2368"/>
                  <a:pt x="1951" y="2367"/>
                </a:cubicBezTo>
                <a:moveTo>
                  <a:pt x="1778" y="2667"/>
                </a:moveTo>
                <a:cubicBezTo>
                  <a:pt x="1778" y="2662"/>
                  <a:pt x="1778" y="2656"/>
                  <a:pt x="1777" y="2651"/>
                </a:cubicBezTo>
                <a:moveTo>
                  <a:pt x="1777" y="2651"/>
                </a:moveTo>
                <a:cubicBezTo>
                  <a:pt x="1775" y="2632"/>
                  <a:pt x="1770" y="2613"/>
                  <a:pt x="1765" y="2595"/>
                </a:cubicBezTo>
                <a:moveTo>
                  <a:pt x="1779" y="2690"/>
                </a:moveTo>
                <a:cubicBezTo>
                  <a:pt x="1780" y="2688"/>
                  <a:pt x="1780" y="2686"/>
                  <a:pt x="1781" y="2684"/>
                </a:cubicBezTo>
                <a:moveTo>
                  <a:pt x="1810" y="2673"/>
                </a:moveTo>
                <a:cubicBezTo>
                  <a:pt x="1810" y="2672"/>
                  <a:pt x="1810" y="2672"/>
                  <a:pt x="1810" y="2672"/>
                </a:cubicBezTo>
                <a:moveTo>
                  <a:pt x="1214" y="2998"/>
                </a:moveTo>
                <a:cubicBezTo>
                  <a:pt x="1214" y="2998"/>
                  <a:pt x="1214" y="2998"/>
                  <a:pt x="1214" y="2997"/>
                </a:cubicBezTo>
                <a:moveTo>
                  <a:pt x="1789" y="2036"/>
                </a:moveTo>
                <a:cubicBezTo>
                  <a:pt x="1780" y="2023"/>
                  <a:pt x="1770" y="2009"/>
                  <a:pt x="1760" y="1996"/>
                </a:cubicBezTo>
                <a:moveTo>
                  <a:pt x="1729" y="1961"/>
                </a:moveTo>
                <a:cubicBezTo>
                  <a:pt x="1728" y="1959"/>
                  <a:pt x="1727" y="1957"/>
                  <a:pt x="1725" y="1956"/>
                </a:cubicBezTo>
                <a:moveTo>
                  <a:pt x="839" y="2125"/>
                </a:moveTo>
                <a:cubicBezTo>
                  <a:pt x="836" y="2134"/>
                  <a:pt x="834" y="2143"/>
                  <a:pt x="832" y="2152"/>
                </a:cubicBezTo>
                <a:moveTo>
                  <a:pt x="1965" y="2425"/>
                </a:moveTo>
                <a:cubicBezTo>
                  <a:pt x="1965" y="2423"/>
                  <a:pt x="1965" y="2421"/>
                  <a:pt x="1964" y="2420"/>
                </a:cubicBezTo>
                <a:moveTo>
                  <a:pt x="1929" y="2480"/>
                </a:moveTo>
                <a:cubicBezTo>
                  <a:pt x="1929" y="2480"/>
                  <a:pt x="1929" y="2479"/>
                  <a:pt x="1929" y="2478"/>
                </a:cubicBezTo>
                <a:moveTo>
                  <a:pt x="1572" y="1969"/>
                </a:moveTo>
                <a:cubicBezTo>
                  <a:pt x="1571" y="1969"/>
                  <a:pt x="1570" y="1968"/>
                  <a:pt x="1570" y="1968"/>
                </a:cubicBezTo>
                <a:moveTo>
                  <a:pt x="1539" y="1982"/>
                </a:moveTo>
                <a:cubicBezTo>
                  <a:pt x="1535" y="1978"/>
                  <a:pt x="1530" y="1975"/>
                  <a:pt x="1526" y="1971"/>
                </a:cubicBezTo>
                <a:moveTo>
                  <a:pt x="1570" y="1968"/>
                </a:moveTo>
                <a:cubicBezTo>
                  <a:pt x="1565" y="1964"/>
                  <a:pt x="1561" y="1960"/>
                  <a:pt x="1556" y="1956"/>
                </a:cubicBezTo>
                <a:moveTo>
                  <a:pt x="1600" y="1952"/>
                </a:moveTo>
                <a:cubicBezTo>
                  <a:pt x="1596" y="1948"/>
                  <a:pt x="1591" y="1944"/>
                  <a:pt x="1587" y="1941"/>
                </a:cubicBezTo>
                <a:moveTo>
                  <a:pt x="1510" y="1999"/>
                </a:moveTo>
                <a:cubicBezTo>
                  <a:pt x="1506" y="1995"/>
                  <a:pt x="1501" y="1991"/>
                  <a:pt x="1497" y="1987"/>
                </a:cubicBezTo>
                <a:moveTo>
                  <a:pt x="733" y="2303"/>
                </a:moveTo>
                <a:cubicBezTo>
                  <a:pt x="733" y="2310"/>
                  <a:pt x="733" y="2316"/>
                  <a:pt x="733" y="2323"/>
                </a:cubicBezTo>
                <a:moveTo>
                  <a:pt x="1429" y="1975"/>
                </a:moveTo>
                <a:cubicBezTo>
                  <a:pt x="1425" y="1971"/>
                  <a:pt x="1420" y="1967"/>
                  <a:pt x="1416" y="1964"/>
                </a:cubicBezTo>
                <a:moveTo>
                  <a:pt x="1431" y="1977"/>
                </a:moveTo>
                <a:cubicBezTo>
                  <a:pt x="1430" y="1977"/>
                  <a:pt x="1430" y="1976"/>
                  <a:pt x="1429" y="1975"/>
                </a:cubicBezTo>
                <a:moveTo>
                  <a:pt x="1460" y="2009"/>
                </a:moveTo>
                <a:cubicBezTo>
                  <a:pt x="1451" y="1998"/>
                  <a:pt x="1441" y="1987"/>
                  <a:pt x="1431" y="1977"/>
                </a:cubicBezTo>
                <a:moveTo>
                  <a:pt x="3190" y="1971"/>
                </a:moveTo>
                <a:cubicBezTo>
                  <a:pt x="3193" y="1951"/>
                  <a:pt x="3195" y="1931"/>
                  <a:pt x="3197" y="1911"/>
                </a:cubicBezTo>
                <a:moveTo>
                  <a:pt x="1417" y="1941"/>
                </a:moveTo>
                <a:cubicBezTo>
                  <a:pt x="1416" y="1941"/>
                  <a:pt x="1416" y="1941"/>
                  <a:pt x="1415" y="1941"/>
                </a:cubicBezTo>
                <a:moveTo>
                  <a:pt x="1935" y="2532"/>
                </a:moveTo>
                <a:cubicBezTo>
                  <a:pt x="1934" y="2528"/>
                  <a:pt x="1934" y="2524"/>
                  <a:pt x="1934" y="2520"/>
                </a:cubicBezTo>
                <a:moveTo>
                  <a:pt x="1935" y="2522"/>
                </a:moveTo>
                <a:cubicBezTo>
                  <a:pt x="1935" y="2521"/>
                  <a:pt x="1935" y="2520"/>
                  <a:pt x="1935" y="2520"/>
                </a:cubicBezTo>
                <a:moveTo>
                  <a:pt x="1935" y="2536"/>
                </a:moveTo>
                <a:cubicBezTo>
                  <a:pt x="1935" y="2535"/>
                  <a:pt x="1935" y="2533"/>
                  <a:pt x="1935" y="2532"/>
                </a:cubicBezTo>
                <a:moveTo>
                  <a:pt x="1936" y="2532"/>
                </a:moveTo>
                <a:cubicBezTo>
                  <a:pt x="1936" y="2528"/>
                  <a:pt x="1935" y="2525"/>
                  <a:pt x="1935" y="2522"/>
                </a:cubicBezTo>
                <a:moveTo>
                  <a:pt x="1975" y="2516"/>
                </a:moveTo>
                <a:cubicBezTo>
                  <a:pt x="1975" y="2516"/>
                  <a:pt x="1975" y="2515"/>
                  <a:pt x="1975" y="2515"/>
                </a:cubicBezTo>
                <a:moveTo>
                  <a:pt x="1932" y="2594"/>
                </a:moveTo>
                <a:cubicBezTo>
                  <a:pt x="1932" y="2593"/>
                  <a:pt x="1932" y="2593"/>
                  <a:pt x="1932" y="2593"/>
                </a:cubicBezTo>
                <a:moveTo>
                  <a:pt x="1930" y="2600"/>
                </a:moveTo>
                <a:cubicBezTo>
                  <a:pt x="1931" y="2598"/>
                  <a:pt x="1931" y="2596"/>
                  <a:pt x="1932" y="2594"/>
                </a:cubicBezTo>
                <a:moveTo>
                  <a:pt x="1932" y="2606"/>
                </a:moveTo>
                <a:cubicBezTo>
                  <a:pt x="1933" y="2606"/>
                  <a:pt x="1934" y="2605"/>
                  <a:pt x="1935" y="2605"/>
                </a:cubicBezTo>
                <a:moveTo>
                  <a:pt x="1935" y="2605"/>
                </a:moveTo>
                <a:cubicBezTo>
                  <a:pt x="1936" y="2604"/>
                  <a:pt x="1938" y="2603"/>
                  <a:pt x="1940" y="2603"/>
                </a:cubicBezTo>
                <a:moveTo>
                  <a:pt x="1713" y="1930"/>
                </a:moveTo>
                <a:cubicBezTo>
                  <a:pt x="1717" y="1939"/>
                  <a:pt x="1721" y="1947"/>
                  <a:pt x="1725" y="1956"/>
                </a:cubicBezTo>
                <a:moveTo>
                  <a:pt x="1563" y="1871"/>
                </a:moveTo>
                <a:cubicBezTo>
                  <a:pt x="1560" y="1872"/>
                  <a:pt x="1558" y="1874"/>
                  <a:pt x="1555" y="1875"/>
                </a:cubicBezTo>
                <a:moveTo>
                  <a:pt x="3758" y="880"/>
                </a:moveTo>
                <a:cubicBezTo>
                  <a:pt x="3747" y="878"/>
                  <a:pt x="3736" y="876"/>
                  <a:pt x="3724" y="874"/>
                </a:cubicBezTo>
                <a:moveTo>
                  <a:pt x="3187" y="2048"/>
                </a:moveTo>
                <a:cubicBezTo>
                  <a:pt x="3189" y="2042"/>
                  <a:pt x="3190" y="2036"/>
                  <a:pt x="3192" y="2030"/>
                </a:cubicBezTo>
                <a:moveTo>
                  <a:pt x="1703" y="1907"/>
                </a:moveTo>
                <a:cubicBezTo>
                  <a:pt x="1704" y="1910"/>
                  <a:pt x="1706" y="1914"/>
                  <a:pt x="1707" y="1917"/>
                </a:cubicBezTo>
                <a:moveTo>
                  <a:pt x="1709" y="1921"/>
                </a:moveTo>
                <a:cubicBezTo>
                  <a:pt x="1710" y="1924"/>
                  <a:pt x="1711" y="1927"/>
                  <a:pt x="1713" y="1930"/>
                </a:cubicBezTo>
                <a:moveTo>
                  <a:pt x="1707" y="1917"/>
                </a:moveTo>
                <a:cubicBezTo>
                  <a:pt x="1708" y="1918"/>
                  <a:pt x="1708" y="1920"/>
                  <a:pt x="1709" y="1921"/>
                </a:cubicBezTo>
                <a:moveTo>
                  <a:pt x="1703" y="1907"/>
                </a:moveTo>
                <a:cubicBezTo>
                  <a:pt x="1704" y="1910"/>
                  <a:pt x="1706" y="1914"/>
                  <a:pt x="1707" y="1917"/>
                </a:cubicBezTo>
                <a:moveTo>
                  <a:pt x="1702" y="1903"/>
                </a:moveTo>
                <a:cubicBezTo>
                  <a:pt x="1702" y="1904"/>
                  <a:pt x="1703" y="1906"/>
                  <a:pt x="1703" y="1907"/>
                </a:cubicBezTo>
                <a:moveTo>
                  <a:pt x="1707" y="1917"/>
                </a:moveTo>
                <a:cubicBezTo>
                  <a:pt x="1708" y="1918"/>
                  <a:pt x="1708" y="1920"/>
                  <a:pt x="1709" y="1921"/>
                </a:cubicBezTo>
                <a:moveTo>
                  <a:pt x="1709" y="1921"/>
                </a:moveTo>
                <a:cubicBezTo>
                  <a:pt x="1710" y="1924"/>
                  <a:pt x="1711" y="1927"/>
                  <a:pt x="1713" y="1930"/>
                </a:cubicBezTo>
                <a:moveTo>
                  <a:pt x="3192" y="2030"/>
                </a:moveTo>
                <a:cubicBezTo>
                  <a:pt x="3192" y="2028"/>
                  <a:pt x="3193" y="2026"/>
                  <a:pt x="3193" y="2024"/>
                </a:cubicBezTo>
                <a:moveTo>
                  <a:pt x="2604" y="2292"/>
                </a:moveTo>
                <a:cubicBezTo>
                  <a:pt x="2604" y="2292"/>
                  <a:pt x="2605" y="2293"/>
                  <a:pt x="2606" y="2293"/>
                </a:cubicBezTo>
                <a:moveTo>
                  <a:pt x="2650" y="2265"/>
                </a:moveTo>
                <a:cubicBezTo>
                  <a:pt x="2650" y="2264"/>
                  <a:pt x="2651" y="2264"/>
                  <a:pt x="2651" y="2263"/>
                </a:cubicBezTo>
                <a:moveTo>
                  <a:pt x="2650" y="2265"/>
                </a:moveTo>
                <a:cubicBezTo>
                  <a:pt x="2650" y="2264"/>
                  <a:pt x="2651" y="2264"/>
                  <a:pt x="2651" y="2263"/>
                </a:cubicBezTo>
                <a:moveTo>
                  <a:pt x="2636" y="2275"/>
                </a:moveTo>
                <a:cubicBezTo>
                  <a:pt x="2638" y="2274"/>
                  <a:pt x="2639" y="2273"/>
                  <a:pt x="2641" y="2272"/>
                </a:cubicBezTo>
                <a:moveTo>
                  <a:pt x="2636" y="2275"/>
                </a:moveTo>
                <a:cubicBezTo>
                  <a:pt x="2638" y="2274"/>
                  <a:pt x="2639" y="2273"/>
                  <a:pt x="2641" y="2272"/>
                </a:cubicBezTo>
                <a:moveTo>
                  <a:pt x="1693" y="1873"/>
                </a:moveTo>
                <a:cubicBezTo>
                  <a:pt x="1695" y="1883"/>
                  <a:pt x="1698" y="1893"/>
                  <a:pt x="1702" y="1903"/>
                </a:cubicBezTo>
                <a:moveTo>
                  <a:pt x="1702" y="1903"/>
                </a:moveTo>
                <a:cubicBezTo>
                  <a:pt x="1702" y="1904"/>
                  <a:pt x="1703" y="1906"/>
                  <a:pt x="1703" y="1907"/>
                </a:cubicBezTo>
                <a:moveTo>
                  <a:pt x="2321" y="1510"/>
                </a:moveTo>
                <a:cubicBezTo>
                  <a:pt x="2321" y="1510"/>
                  <a:pt x="2321" y="1510"/>
                  <a:pt x="2320" y="1509"/>
                </a:cubicBezTo>
                <a:moveTo>
                  <a:pt x="2321" y="1510"/>
                </a:moveTo>
                <a:cubicBezTo>
                  <a:pt x="2321" y="1510"/>
                  <a:pt x="2321" y="1510"/>
                  <a:pt x="2320" y="1509"/>
                </a:cubicBezTo>
                <a:moveTo>
                  <a:pt x="2320" y="1509"/>
                </a:moveTo>
                <a:cubicBezTo>
                  <a:pt x="2320" y="1509"/>
                  <a:pt x="2320" y="1509"/>
                  <a:pt x="2319" y="1509"/>
                </a:cubicBezTo>
                <a:moveTo>
                  <a:pt x="2320" y="1509"/>
                </a:moveTo>
                <a:cubicBezTo>
                  <a:pt x="2320" y="1509"/>
                  <a:pt x="2320" y="1509"/>
                  <a:pt x="2319" y="1509"/>
                </a:cubicBezTo>
                <a:moveTo>
                  <a:pt x="2290" y="1494"/>
                </a:moveTo>
                <a:cubicBezTo>
                  <a:pt x="2289" y="1494"/>
                  <a:pt x="2288" y="1494"/>
                  <a:pt x="2288" y="1494"/>
                </a:cubicBezTo>
                <a:moveTo>
                  <a:pt x="2290" y="1494"/>
                </a:moveTo>
                <a:cubicBezTo>
                  <a:pt x="2289" y="1494"/>
                  <a:pt x="2288" y="1494"/>
                  <a:pt x="2288" y="1494"/>
                </a:cubicBezTo>
                <a:moveTo>
                  <a:pt x="2276" y="1490"/>
                </a:moveTo>
                <a:cubicBezTo>
                  <a:pt x="2275" y="1490"/>
                  <a:pt x="2275" y="1490"/>
                  <a:pt x="2274" y="1490"/>
                </a:cubicBezTo>
                <a:moveTo>
                  <a:pt x="2276" y="1490"/>
                </a:moveTo>
                <a:cubicBezTo>
                  <a:pt x="2275" y="1490"/>
                  <a:pt x="2275" y="1490"/>
                  <a:pt x="2274" y="1490"/>
                </a:cubicBezTo>
                <a:moveTo>
                  <a:pt x="2695" y="1590"/>
                </a:moveTo>
                <a:cubicBezTo>
                  <a:pt x="2697" y="1585"/>
                  <a:pt x="2700" y="1579"/>
                  <a:pt x="2702" y="1574"/>
                </a:cubicBezTo>
                <a:moveTo>
                  <a:pt x="2234" y="1494"/>
                </a:moveTo>
                <a:cubicBezTo>
                  <a:pt x="2233" y="1495"/>
                  <a:pt x="2231" y="1496"/>
                  <a:pt x="2230" y="1497"/>
                </a:cubicBezTo>
                <a:moveTo>
                  <a:pt x="4132" y="963"/>
                </a:moveTo>
                <a:cubicBezTo>
                  <a:pt x="4127" y="953"/>
                  <a:pt x="4121" y="943"/>
                  <a:pt x="4115" y="933"/>
                </a:cubicBezTo>
                <a:moveTo>
                  <a:pt x="4101" y="979"/>
                </a:moveTo>
                <a:cubicBezTo>
                  <a:pt x="4097" y="971"/>
                  <a:pt x="4092" y="962"/>
                  <a:pt x="4087" y="954"/>
                </a:cubicBezTo>
                <a:moveTo>
                  <a:pt x="4087" y="987"/>
                </a:moveTo>
                <a:cubicBezTo>
                  <a:pt x="4084" y="981"/>
                  <a:pt x="4081" y="975"/>
                  <a:pt x="4077" y="969"/>
                </a:cubicBezTo>
                <a:moveTo>
                  <a:pt x="3868" y="1022"/>
                </a:moveTo>
                <a:cubicBezTo>
                  <a:pt x="3863" y="1015"/>
                  <a:pt x="3859" y="1008"/>
                  <a:pt x="3854" y="1001"/>
                </a:cubicBezTo>
                <a:moveTo>
                  <a:pt x="3836" y="1084"/>
                </a:moveTo>
                <a:cubicBezTo>
                  <a:pt x="3825" y="1065"/>
                  <a:pt x="3814" y="1046"/>
                  <a:pt x="3801" y="1028"/>
                </a:cubicBezTo>
                <a:moveTo>
                  <a:pt x="3826" y="1098"/>
                </a:moveTo>
                <a:cubicBezTo>
                  <a:pt x="3815" y="1079"/>
                  <a:pt x="3803" y="1060"/>
                  <a:pt x="3791" y="1041"/>
                </a:cubicBezTo>
                <a:moveTo>
                  <a:pt x="4140" y="960"/>
                </a:moveTo>
                <a:cubicBezTo>
                  <a:pt x="4136" y="952"/>
                  <a:pt x="4132" y="944"/>
                  <a:pt x="4127" y="937"/>
                </a:cubicBezTo>
                <a:moveTo>
                  <a:pt x="3667" y="1028"/>
                </a:moveTo>
                <a:cubicBezTo>
                  <a:pt x="3665" y="1026"/>
                  <a:pt x="3663" y="1023"/>
                  <a:pt x="3662" y="1021"/>
                </a:cubicBezTo>
                <a:moveTo>
                  <a:pt x="3710" y="996"/>
                </a:moveTo>
                <a:cubicBezTo>
                  <a:pt x="3710" y="995"/>
                  <a:pt x="3709" y="995"/>
                  <a:pt x="3709" y="994"/>
                </a:cubicBezTo>
                <a:moveTo>
                  <a:pt x="2798" y="1204"/>
                </a:moveTo>
                <a:cubicBezTo>
                  <a:pt x="2797" y="1203"/>
                  <a:pt x="2795" y="1202"/>
                  <a:pt x="2794" y="1201"/>
                </a:cubicBezTo>
                <a:moveTo>
                  <a:pt x="4277" y="839"/>
                </a:moveTo>
                <a:cubicBezTo>
                  <a:pt x="4274" y="833"/>
                  <a:pt x="4270" y="827"/>
                  <a:pt x="4266" y="821"/>
                </a:cubicBezTo>
                <a:moveTo>
                  <a:pt x="4143" y="956"/>
                </a:moveTo>
                <a:cubicBezTo>
                  <a:pt x="4141" y="954"/>
                  <a:pt x="4138" y="953"/>
                  <a:pt x="4136" y="951"/>
                </a:cubicBezTo>
                <a:moveTo>
                  <a:pt x="3409" y="1471"/>
                </a:moveTo>
                <a:cubicBezTo>
                  <a:pt x="3409" y="1471"/>
                  <a:pt x="3409" y="1472"/>
                  <a:pt x="3410" y="1472"/>
                </a:cubicBezTo>
                <a:moveTo>
                  <a:pt x="4181" y="1470"/>
                </a:moveTo>
                <a:cubicBezTo>
                  <a:pt x="4181" y="1470"/>
                  <a:pt x="4182" y="1470"/>
                  <a:pt x="4183" y="1469"/>
                </a:cubicBezTo>
                <a:moveTo>
                  <a:pt x="4183" y="1469"/>
                </a:moveTo>
                <a:cubicBezTo>
                  <a:pt x="4183" y="1469"/>
                  <a:pt x="4184" y="1469"/>
                  <a:pt x="4184" y="1469"/>
                </a:cubicBezTo>
                <a:moveTo>
                  <a:pt x="4184" y="1469"/>
                </a:moveTo>
                <a:cubicBezTo>
                  <a:pt x="4185" y="1469"/>
                  <a:pt x="4187" y="1468"/>
                  <a:pt x="4188" y="1468"/>
                </a:cubicBezTo>
                <a:moveTo>
                  <a:pt x="4188" y="1468"/>
                </a:moveTo>
                <a:cubicBezTo>
                  <a:pt x="4190" y="1467"/>
                  <a:pt x="4192" y="1466"/>
                  <a:pt x="4193" y="1465"/>
                </a:cubicBezTo>
                <a:moveTo>
                  <a:pt x="2739" y="2258"/>
                </a:moveTo>
                <a:cubicBezTo>
                  <a:pt x="2753" y="2258"/>
                  <a:pt x="2768" y="2257"/>
                  <a:pt x="2782" y="2256"/>
                </a:cubicBezTo>
                <a:moveTo>
                  <a:pt x="2743" y="2145"/>
                </a:moveTo>
                <a:cubicBezTo>
                  <a:pt x="2757" y="2156"/>
                  <a:pt x="2771" y="2168"/>
                  <a:pt x="2785" y="2179"/>
                </a:cubicBezTo>
                <a:moveTo>
                  <a:pt x="3758" y="880"/>
                </a:moveTo>
                <a:cubicBezTo>
                  <a:pt x="3758" y="880"/>
                  <a:pt x="3757" y="879"/>
                  <a:pt x="3756" y="878"/>
                </a:cubicBezTo>
                <a:moveTo>
                  <a:pt x="3756" y="878"/>
                </a:moveTo>
                <a:cubicBezTo>
                  <a:pt x="3753" y="874"/>
                  <a:pt x="3749" y="871"/>
                  <a:pt x="3745" y="867"/>
                </a:cubicBezTo>
                <a:moveTo>
                  <a:pt x="3697" y="899"/>
                </a:moveTo>
                <a:cubicBezTo>
                  <a:pt x="3696" y="898"/>
                  <a:pt x="3696" y="897"/>
                  <a:pt x="3695" y="897"/>
                </a:cubicBezTo>
                <a:moveTo>
                  <a:pt x="3695" y="897"/>
                </a:moveTo>
                <a:cubicBezTo>
                  <a:pt x="3695" y="896"/>
                  <a:pt x="3694" y="896"/>
                  <a:pt x="3694" y="896"/>
                </a:cubicBezTo>
                <a:moveTo>
                  <a:pt x="4161" y="689"/>
                </a:moveTo>
                <a:cubicBezTo>
                  <a:pt x="4157" y="685"/>
                  <a:pt x="4153" y="681"/>
                  <a:pt x="4150" y="678"/>
                </a:cubicBezTo>
                <a:moveTo>
                  <a:pt x="3962" y="729"/>
                </a:moveTo>
                <a:cubicBezTo>
                  <a:pt x="3958" y="725"/>
                  <a:pt x="3953" y="722"/>
                  <a:pt x="3948" y="718"/>
                </a:cubicBezTo>
                <a:moveTo>
                  <a:pt x="3921" y="745"/>
                </a:moveTo>
                <a:cubicBezTo>
                  <a:pt x="3917" y="741"/>
                  <a:pt x="3912" y="738"/>
                  <a:pt x="3907" y="734"/>
                </a:cubicBezTo>
                <a:moveTo>
                  <a:pt x="3905" y="754"/>
                </a:moveTo>
                <a:cubicBezTo>
                  <a:pt x="3903" y="753"/>
                  <a:pt x="3901" y="751"/>
                  <a:pt x="3899" y="750"/>
                </a:cubicBezTo>
                <a:moveTo>
                  <a:pt x="3754" y="793"/>
                </a:moveTo>
                <a:cubicBezTo>
                  <a:pt x="3753" y="798"/>
                  <a:pt x="3753" y="802"/>
                  <a:pt x="3754" y="806"/>
                </a:cubicBezTo>
                <a:moveTo>
                  <a:pt x="3756" y="799"/>
                </a:moveTo>
                <a:cubicBezTo>
                  <a:pt x="3756" y="801"/>
                  <a:pt x="3755" y="803"/>
                  <a:pt x="3755" y="805"/>
                </a:cubicBezTo>
                <a:moveTo>
                  <a:pt x="3833" y="679"/>
                </a:moveTo>
                <a:cubicBezTo>
                  <a:pt x="3832" y="680"/>
                  <a:pt x="3831" y="680"/>
                  <a:pt x="3830" y="681"/>
                </a:cubicBezTo>
                <a:moveTo>
                  <a:pt x="4398" y="754"/>
                </a:moveTo>
                <a:cubicBezTo>
                  <a:pt x="4398" y="752"/>
                  <a:pt x="4397" y="750"/>
                  <a:pt x="4396" y="748"/>
                </a:cubicBezTo>
                <a:moveTo>
                  <a:pt x="3253" y="1149"/>
                </a:moveTo>
                <a:cubicBezTo>
                  <a:pt x="3253" y="1149"/>
                  <a:pt x="3253" y="1149"/>
                  <a:pt x="3253" y="1149"/>
                </a:cubicBezTo>
                <a:moveTo>
                  <a:pt x="3836" y="1084"/>
                </a:moveTo>
                <a:cubicBezTo>
                  <a:pt x="3833" y="1089"/>
                  <a:pt x="3830" y="1093"/>
                  <a:pt x="3826" y="1098"/>
                </a:cubicBezTo>
                <a:moveTo>
                  <a:pt x="4277" y="839"/>
                </a:moveTo>
                <a:cubicBezTo>
                  <a:pt x="4272" y="845"/>
                  <a:pt x="4267" y="851"/>
                  <a:pt x="4262" y="858"/>
                </a:cubicBezTo>
                <a:moveTo>
                  <a:pt x="3413" y="10"/>
                </a:moveTo>
                <a:cubicBezTo>
                  <a:pt x="3425" y="4"/>
                  <a:pt x="3438" y="1"/>
                  <a:pt x="3452" y="1"/>
                </a:cubicBezTo>
                <a:cubicBezTo>
                  <a:pt x="3465" y="1"/>
                  <a:pt x="3479" y="4"/>
                  <a:pt x="3491" y="9"/>
                </a:cubicBezTo>
                <a:cubicBezTo>
                  <a:pt x="3497" y="12"/>
                  <a:pt x="3503" y="15"/>
                  <a:pt x="3508" y="20"/>
                </a:cubicBezTo>
                <a:cubicBezTo>
                  <a:pt x="3513" y="23"/>
                  <a:pt x="3517" y="28"/>
                  <a:pt x="3521" y="33"/>
                </a:cubicBezTo>
                <a:cubicBezTo>
                  <a:pt x="3524" y="38"/>
                  <a:pt x="3526" y="43"/>
                  <a:pt x="3528" y="49"/>
                </a:cubicBezTo>
                <a:cubicBezTo>
                  <a:pt x="3530" y="54"/>
                  <a:pt x="3531" y="60"/>
                  <a:pt x="3530" y="65"/>
                </a:cubicBezTo>
                <a:moveTo>
                  <a:pt x="3378" y="60"/>
                </a:moveTo>
                <a:cubicBezTo>
                  <a:pt x="3378" y="55"/>
                  <a:pt x="3379" y="50"/>
                  <a:pt x="3381" y="45"/>
                </a:cubicBezTo>
                <a:cubicBezTo>
                  <a:pt x="3382" y="41"/>
                  <a:pt x="3385" y="36"/>
                  <a:pt x="3388" y="32"/>
                </a:cubicBezTo>
                <a:cubicBezTo>
                  <a:pt x="3391" y="27"/>
                  <a:pt x="3395" y="23"/>
                  <a:pt x="3399" y="20"/>
                </a:cubicBezTo>
                <a:cubicBezTo>
                  <a:pt x="3403" y="16"/>
                  <a:pt x="3408" y="13"/>
                  <a:pt x="3413" y="10"/>
                </a:cubicBezTo>
                <a:moveTo>
                  <a:pt x="3387" y="782"/>
                </a:moveTo>
                <a:cubicBezTo>
                  <a:pt x="3382" y="779"/>
                  <a:pt x="3377" y="776"/>
                  <a:pt x="3373" y="772"/>
                </a:cubicBezTo>
                <a:cubicBezTo>
                  <a:pt x="3369" y="768"/>
                  <a:pt x="3365" y="764"/>
                  <a:pt x="3363" y="759"/>
                </a:cubicBezTo>
                <a:cubicBezTo>
                  <a:pt x="3360" y="754"/>
                  <a:pt x="3358" y="750"/>
                  <a:pt x="3356" y="745"/>
                </a:cubicBezTo>
                <a:cubicBezTo>
                  <a:pt x="3355" y="740"/>
                  <a:pt x="3354" y="735"/>
                  <a:pt x="3355" y="729"/>
                </a:cubicBezTo>
                <a:moveTo>
                  <a:pt x="3507" y="735"/>
                </a:moveTo>
                <a:cubicBezTo>
                  <a:pt x="3507" y="740"/>
                  <a:pt x="3506" y="745"/>
                  <a:pt x="3504" y="750"/>
                </a:cubicBezTo>
                <a:cubicBezTo>
                  <a:pt x="3503" y="754"/>
                  <a:pt x="3500" y="759"/>
                  <a:pt x="3497" y="763"/>
                </a:cubicBezTo>
                <a:cubicBezTo>
                  <a:pt x="3491" y="772"/>
                  <a:pt x="3482" y="779"/>
                  <a:pt x="3472" y="784"/>
                </a:cubicBezTo>
                <a:moveTo>
                  <a:pt x="3471" y="785"/>
                </a:moveTo>
                <a:cubicBezTo>
                  <a:pt x="3458" y="791"/>
                  <a:pt x="3443" y="794"/>
                  <a:pt x="3429" y="794"/>
                </a:cubicBezTo>
                <a:cubicBezTo>
                  <a:pt x="3414" y="793"/>
                  <a:pt x="3399" y="789"/>
                  <a:pt x="3387" y="782"/>
                </a:cubicBezTo>
                <a:moveTo>
                  <a:pt x="3496" y="115"/>
                </a:moveTo>
                <a:cubicBezTo>
                  <a:pt x="3484" y="121"/>
                  <a:pt x="3470" y="124"/>
                  <a:pt x="3457" y="125"/>
                </a:cubicBezTo>
                <a:cubicBezTo>
                  <a:pt x="3443" y="125"/>
                  <a:pt x="3429" y="122"/>
                  <a:pt x="3417" y="116"/>
                </a:cubicBezTo>
                <a:cubicBezTo>
                  <a:pt x="3411" y="113"/>
                  <a:pt x="3406" y="110"/>
                  <a:pt x="3400" y="106"/>
                </a:cubicBezTo>
                <a:cubicBezTo>
                  <a:pt x="3396" y="102"/>
                  <a:pt x="3391" y="98"/>
                  <a:pt x="3388" y="92"/>
                </a:cubicBezTo>
                <a:cubicBezTo>
                  <a:pt x="3385" y="88"/>
                  <a:pt x="3382" y="82"/>
                  <a:pt x="3380" y="77"/>
                </a:cubicBezTo>
                <a:cubicBezTo>
                  <a:pt x="3379" y="71"/>
                  <a:pt x="3378" y="66"/>
                  <a:pt x="3378" y="60"/>
                </a:cubicBezTo>
                <a:moveTo>
                  <a:pt x="3530" y="65"/>
                </a:moveTo>
                <a:cubicBezTo>
                  <a:pt x="3530" y="70"/>
                  <a:pt x="3529" y="75"/>
                  <a:pt x="3528" y="80"/>
                </a:cubicBezTo>
                <a:cubicBezTo>
                  <a:pt x="3526" y="85"/>
                  <a:pt x="3524" y="90"/>
                  <a:pt x="3521" y="94"/>
                </a:cubicBezTo>
                <a:cubicBezTo>
                  <a:pt x="3518" y="98"/>
                  <a:pt x="3514" y="102"/>
                  <a:pt x="3510" y="106"/>
                </a:cubicBezTo>
                <a:cubicBezTo>
                  <a:pt x="3506" y="109"/>
                  <a:pt x="3501" y="112"/>
                  <a:pt x="3496" y="115"/>
                </a:cubicBezTo>
                <a:moveTo>
                  <a:pt x="134" y="3215"/>
                </a:moveTo>
                <a:cubicBezTo>
                  <a:pt x="140" y="3222"/>
                  <a:pt x="146" y="3230"/>
                  <a:pt x="152" y="3236"/>
                </a:cubicBezTo>
                <a:cubicBezTo>
                  <a:pt x="158" y="3243"/>
                  <a:pt x="164" y="3249"/>
                  <a:pt x="170" y="3255"/>
                </a:cubicBezTo>
                <a:cubicBezTo>
                  <a:pt x="175" y="3260"/>
                  <a:pt x="181" y="3265"/>
                  <a:pt x="187" y="3270"/>
                </a:cubicBezTo>
                <a:cubicBezTo>
                  <a:pt x="192" y="3274"/>
                  <a:pt x="198" y="3278"/>
                  <a:pt x="203" y="3282"/>
                </a:cubicBezTo>
                <a:cubicBezTo>
                  <a:pt x="208" y="3285"/>
                  <a:pt x="213" y="3288"/>
                  <a:pt x="219" y="3290"/>
                </a:cubicBezTo>
                <a:cubicBezTo>
                  <a:pt x="223" y="3292"/>
                  <a:pt x="228" y="3294"/>
                  <a:pt x="233" y="3295"/>
                </a:cubicBezTo>
                <a:cubicBezTo>
                  <a:pt x="237" y="3296"/>
                  <a:pt x="241" y="3296"/>
                  <a:pt x="245" y="3295"/>
                </a:cubicBezTo>
                <a:cubicBezTo>
                  <a:pt x="249" y="3295"/>
                  <a:pt x="253" y="3294"/>
                  <a:pt x="256" y="3292"/>
                </a:cubicBezTo>
                <a:moveTo>
                  <a:pt x="23" y="2840"/>
                </a:moveTo>
                <a:cubicBezTo>
                  <a:pt x="20" y="2842"/>
                  <a:pt x="17" y="2845"/>
                  <a:pt x="14" y="2848"/>
                </a:cubicBezTo>
                <a:cubicBezTo>
                  <a:pt x="11" y="2851"/>
                  <a:pt x="9" y="2854"/>
                  <a:pt x="8" y="2858"/>
                </a:cubicBezTo>
                <a:cubicBezTo>
                  <a:pt x="6" y="2863"/>
                  <a:pt x="4" y="2868"/>
                  <a:pt x="3" y="2873"/>
                </a:cubicBezTo>
                <a:cubicBezTo>
                  <a:pt x="2" y="2879"/>
                  <a:pt x="1" y="2885"/>
                  <a:pt x="1" y="2891"/>
                </a:cubicBezTo>
                <a:cubicBezTo>
                  <a:pt x="1" y="2898"/>
                  <a:pt x="1" y="2904"/>
                  <a:pt x="1" y="2911"/>
                </a:cubicBezTo>
                <a:cubicBezTo>
                  <a:pt x="2" y="2919"/>
                  <a:pt x="3" y="2927"/>
                  <a:pt x="4" y="2935"/>
                </a:cubicBezTo>
                <a:cubicBezTo>
                  <a:pt x="6" y="2944"/>
                  <a:pt x="7" y="2952"/>
                  <a:pt x="9" y="2961"/>
                </a:cubicBezTo>
                <a:cubicBezTo>
                  <a:pt x="11" y="2970"/>
                  <a:pt x="14" y="2979"/>
                  <a:pt x="17" y="2988"/>
                </a:cubicBezTo>
                <a:cubicBezTo>
                  <a:pt x="22" y="3008"/>
                  <a:pt x="30" y="3028"/>
                  <a:pt x="37" y="3047"/>
                </a:cubicBezTo>
                <a:cubicBezTo>
                  <a:pt x="46" y="3068"/>
                  <a:pt x="55" y="3088"/>
                  <a:pt x="65" y="3107"/>
                </a:cubicBezTo>
                <a:cubicBezTo>
                  <a:pt x="76" y="3127"/>
                  <a:pt x="86" y="3146"/>
                  <a:pt x="98" y="3165"/>
                </a:cubicBezTo>
                <a:cubicBezTo>
                  <a:pt x="109" y="3182"/>
                  <a:pt x="121" y="3199"/>
                  <a:pt x="134" y="3215"/>
                </a:cubicBezTo>
                <a:moveTo>
                  <a:pt x="145" y="2918"/>
                </a:moveTo>
                <a:cubicBezTo>
                  <a:pt x="139" y="2910"/>
                  <a:pt x="133" y="2903"/>
                  <a:pt x="127" y="2896"/>
                </a:cubicBezTo>
                <a:cubicBezTo>
                  <a:pt x="121" y="2890"/>
                  <a:pt x="115" y="2884"/>
                  <a:pt x="109" y="2878"/>
                </a:cubicBezTo>
                <a:cubicBezTo>
                  <a:pt x="104" y="2873"/>
                  <a:pt x="98" y="2868"/>
                  <a:pt x="92" y="2863"/>
                </a:cubicBezTo>
                <a:cubicBezTo>
                  <a:pt x="87" y="2858"/>
                  <a:pt x="81" y="2854"/>
                  <a:pt x="76" y="2851"/>
                </a:cubicBezTo>
                <a:cubicBezTo>
                  <a:pt x="71" y="2848"/>
                  <a:pt x="66" y="2845"/>
                  <a:pt x="60" y="2843"/>
                </a:cubicBezTo>
                <a:cubicBezTo>
                  <a:pt x="56" y="2841"/>
                  <a:pt x="51" y="2839"/>
                  <a:pt x="46" y="2838"/>
                </a:cubicBezTo>
                <a:cubicBezTo>
                  <a:pt x="42" y="2837"/>
                  <a:pt x="38" y="2837"/>
                  <a:pt x="34" y="2837"/>
                </a:cubicBezTo>
                <a:cubicBezTo>
                  <a:pt x="30" y="2838"/>
                  <a:pt x="26" y="2839"/>
                  <a:pt x="23" y="2840"/>
                </a:cubicBezTo>
                <a:moveTo>
                  <a:pt x="256" y="3292"/>
                </a:moveTo>
                <a:cubicBezTo>
                  <a:pt x="259" y="3291"/>
                  <a:pt x="262" y="3288"/>
                  <a:pt x="265" y="3285"/>
                </a:cubicBezTo>
                <a:cubicBezTo>
                  <a:pt x="267" y="3282"/>
                  <a:pt x="270" y="3278"/>
                  <a:pt x="271" y="3274"/>
                </a:cubicBezTo>
                <a:cubicBezTo>
                  <a:pt x="273" y="3270"/>
                  <a:pt x="275" y="3265"/>
                  <a:pt x="276" y="3260"/>
                </a:cubicBezTo>
                <a:cubicBezTo>
                  <a:pt x="277" y="3254"/>
                  <a:pt x="278" y="3248"/>
                  <a:pt x="278" y="3242"/>
                </a:cubicBezTo>
                <a:cubicBezTo>
                  <a:pt x="278" y="3235"/>
                  <a:pt x="278" y="3228"/>
                  <a:pt x="277" y="3221"/>
                </a:cubicBezTo>
                <a:cubicBezTo>
                  <a:pt x="277" y="3214"/>
                  <a:pt x="276" y="3206"/>
                  <a:pt x="275" y="3198"/>
                </a:cubicBezTo>
                <a:cubicBezTo>
                  <a:pt x="273" y="3189"/>
                  <a:pt x="272" y="3181"/>
                  <a:pt x="270" y="3172"/>
                </a:cubicBezTo>
                <a:cubicBezTo>
                  <a:pt x="268" y="3163"/>
                  <a:pt x="265" y="3154"/>
                  <a:pt x="262" y="3144"/>
                </a:cubicBezTo>
                <a:cubicBezTo>
                  <a:pt x="256" y="3125"/>
                  <a:pt x="249" y="3105"/>
                  <a:pt x="241" y="3086"/>
                </a:cubicBezTo>
                <a:cubicBezTo>
                  <a:pt x="233" y="3065"/>
                  <a:pt x="224" y="3045"/>
                  <a:pt x="214" y="3026"/>
                </a:cubicBezTo>
                <a:cubicBezTo>
                  <a:pt x="203" y="3006"/>
                  <a:pt x="192" y="2987"/>
                  <a:pt x="181" y="2968"/>
                </a:cubicBezTo>
                <a:cubicBezTo>
                  <a:pt x="169" y="2951"/>
                  <a:pt x="158" y="2934"/>
                  <a:pt x="145" y="2918"/>
                </a:cubicBezTo>
                <a:moveTo>
                  <a:pt x="3735" y="1247"/>
                </a:moveTo>
                <a:cubicBezTo>
                  <a:pt x="3735" y="1247"/>
                  <a:pt x="3735" y="1247"/>
                  <a:pt x="3735" y="1247"/>
                </a:cubicBezTo>
                <a:cubicBezTo>
                  <a:pt x="3735" y="1246"/>
                  <a:pt x="3735" y="1246"/>
                  <a:pt x="3735" y="1246"/>
                </a:cubicBezTo>
                <a:moveTo>
                  <a:pt x="3353" y="1150"/>
                </a:moveTo>
                <a:cubicBezTo>
                  <a:pt x="3352" y="1154"/>
                  <a:pt x="3353" y="1157"/>
                  <a:pt x="3354" y="1161"/>
                </a:cubicBezTo>
                <a:cubicBezTo>
                  <a:pt x="3355" y="1165"/>
                  <a:pt x="3356" y="1168"/>
                  <a:pt x="3358" y="1172"/>
                </a:cubicBezTo>
                <a:cubicBezTo>
                  <a:pt x="3362" y="1179"/>
                  <a:pt x="3367" y="1185"/>
                  <a:pt x="3374" y="1190"/>
                </a:cubicBezTo>
                <a:moveTo>
                  <a:pt x="3383" y="1166"/>
                </a:moveTo>
                <a:cubicBezTo>
                  <a:pt x="3389" y="1163"/>
                  <a:pt x="3394" y="1161"/>
                  <a:pt x="3400" y="1158"/>
                </a:cubicBezTo>
                <a:cubicBezTo>
                  <a:pt x="3405" y="1156"/>
                  <a:pt x="3411" y="1154"/>
                  <a:pt x="3416" y="1152"/>
                </a:cubicBezTo>
                <a:cubicBezTo>
                  <a:pt x="3421" y="1150"/>
                  <a:pt x="3427" y="1149"/>
                  <a:pt x="3432" y="1149"/>
                </a:cubicBezTo>
                <a:cubicBezTo>
                  <a:pt x="3438" y="1149"/>
                  <a:pt x="3443" y="1149"/>
                  <a:pt x="3448" y="1150"/>
                </a:cubicBezTo>
                <a:moveTo>
                  <a:pt x="3375" y="1170"/>
                </a:moveTo>
                <a:cubicBezTo>
                  <a:pt x="3373" y="1172"/>
                  <a:pt x="3370" y="1173"/>
                  <a:pt x="3368" y="1174"/>
                </a:cubicBezTo>
                <a:cubicBezTo>
                  <a:pt x="3366" y="1176"/>
                  <a:pt x="3364" y="1177"/>
                  <a:pt x="3362" y="1178"/>
                </a:cubicBezTo>
                <a:moveTo>
                  <a:pt x="3282" y="1220"/>
                </a:moveTo>
                <a:cubicBezTo>
                  <a:pt x="3281" y="1220"/>
                  <a:pt x="3281" y="1220"/>
                  <a:pt x="3280" y="1220"/>
                </a:cubicBezTo>
                <a:cubicBezTo>
                  <a:pt x="3279" y="1220"/>
                  <a:pt x="3278" y="1220"/>
                  <a:pt x="3277" y="1221"/>
                </a:cubicBezTo>
                <a:moveTo>
                  <a:pt x="3263" y="1425"/>
                </a:moveTo>
                <a:cubicBezTo>
                  <a:pt x="3264" y="1425"/>
                  <a:pt x="3266" y="1424"/>
                  <a:pt x="3267" y="1422"/>
                </a:cubicBezTo>
                <a:cubicBezTo>
                  <a:pt x="3268" y="1421"/>
                  <a:pt x="3269" y="1420"/>
                  <a:pt x="3269" y="1418"/>
                </a:cubicBezTo>
                <a:cubicBezTo>
                  <a:pt x="3270" y="1416"/>
                  <a:pt x="3271" y="1414"/>
                  <a:pt x="3271" y="1412"/>
                </a:cubicBezTo>
                <a:cubicBezTo>
                  <a:pt x="3271" y="1410"/>
                  <a:pt x="3272" y="1407"/>
                  <a:pt x="3272" y="1405"/>
                </a:cubicBezTo>
                <a:moveTo>
                  <a:pt x="3493" y="1327"/>
                </a:moveTo>
                <a:cubicBezTo>
                  <a:pt x="3493" y="1332"/>
                  <a:pt x="3494" y="1336"/>
                  <a:pt x="3495" y="1341"/>
                </a:cubicBezTo>
                <a:cubicBezTo>
                  <a:pt x="3496" y="1346"/>
                  <a:pt x="3499" y="1350"/>
                  <a:pt x="3501" y="1354"/>
                </a:cubicBezTo>
                <a:cubicBezTo>
                  <a:pt x="3504" y="1358"/>
                  <a:pt x="3508" y="1362"/>
                  <a:pt x="3512" y="1365"/>
                </a:cubicBezTo>
                <a:cubicBezTo>
                  <a:pt x="3516" y="1369"/>
                  <a:pt x="3521" y="1372"/>
                  <a:pt x="3526" y="1374"/>
                </a:cubicBezTo>
                <a:cubicBezTo>
                  <a:pt x="3536" y="1379"/>
                  <a:pt x="3547" y="1381"/>
                  <a:pt x="3559" y="1381"/>
                </a:cubicBezTo>
                <a:cubicBezTo>
                  <a:pt x="3570" y="1381"/>
                  <a:pt x="3581" y="1378"/>
                  <a:pt x="3591" y="1373"/>
                </a:cubicBezTo>
                <a:moveTo>
                  <a:pt x="3524" y="1343"/>
                </a:moveTo>
                <a:cubicBezTo>
                  <a:pt x="3532" y="1340"/>
                  <a:pt x="3539" y="1336"/>
                  <a:pt x="3547" y="1333"/>
                </a:cubicBezTo>
                <a:cubicBezTo>
                  <a:pt x="3554" y="1330"/>
                  <a:pt x="3562" y="1327"/>
                  <a:pt x="3569" y="1327"/>
                </a:cubicBezTo>
                <a:cubicBezTo>
                  <a:pt x="3573" y="1326"/>
                  <a:pt x="3577" y="1326"/>
                  <a:pt x="3580" y="1326"/>
                </a:cubicBezTo>
                <a:cubicBezTo>
                  <a:pt x="3584" y="1326"/>
                  <a:pt x="3588" y="1327"/>
                  <a:pt x="3591" y="1328"/>
                </a:cubicBezTo>
                <a:cubicBezTo>
                  <a:pt x="3594" y="1329"/>
                  <a:pt x="3598" y="1331"/>
                  <a:pt x="3601" y="1333"/>
                </a:cubicBezTo>
                <a:cubicBezTo>
                  <a:pt x="3604" y="1335"/>
                  <a:pt x="3606" y="1338"/>
                  <a:pt x="3609" y="1341"/>
                </a:cubicBezTo>
                <a:moveTo>
                  <a:pt x="3516" y="1348"/>
                </a:moveTo>
                <a:cubicBezTo>
                  <a:pt x="3513" y="1349"/>
                  <a:pt x="3511" y="1350"/>
                  <a:pt x="3508" y="1352"/>
                </a:cubicBezTo>
                <a:cubicBezTo>
                  <a:pt x="3506" y="1353"/>
                  <a:pt x="3504" y="1354"/>
                  <a:pt x="3502" y="1355"/>
                </a:cubicBezTo>
                <a:moveTo>
                  <a:pt x="3462" y="1444"/>
                </a:moveTo>
                <a:cubicBezTo>
                  <a:pt x="3460" y="1442"/>
                  <a:pt x="3459" y="1440"/>
                  <a:pt x="3458" y="1437"/>
                </a:cubicBezTo>
                <a:cubicBezTo>
                  <a:pt x="3454" y="1431"/>
                  <a:pt x="3449" y="1425"/>
                  <a:pt x="3445" y="1419"/>
                </a:cubicBezTo>
                <a:moveTo>
                  <a:pt x="3422" y="1397"/>
                </a:moveTo>
                <a:cubicBezTo>
                  <a:pt x="3422" y="1397"/>
                  <a:pt x="3421" y="1397"/>
                  <a:pt x="3421" y="1397"/>
                </a:cubicBezTo>
                <a:cubicBezTo>
                  <a:pt x="3420" y="1397"/>
                  <a:pt x="3419" y="1398"/>
                  <a:pt x="3418" y="1398"/>
                </a:cubicBezTo>
                <a:moveTo>
                  <a:pt x="3404" y="1602"/>
                </a:moveTo>
                <a:cubicBezTo>
                  <a:pt x="3405" y="1602"/>
                  <a:pt x="3406" y="1601"/>
                  <a:pt x="3407" y="1600"/>
                </a:cubicBezTo>
                <a:cubicBezTo>
                  <a:pt x="3408" y="1598"/>
                  <a:pt x="3409" y="1597"/>
                  <a:pt x="3410" y="1595"/>
                </a:cubicBezTo>
                <a:cubicBezTo>
                  <a:pt x="3411" y="1593"/>
                  <a:pt x="3411" y="1591"/>
                  <a:pt x="3412" y="1589"/>
                </a:cubicBezTo>
                <a:cubicBezTo>
                  <a:pt x="3412" y="1587"/>
                  <a:pt x="3412" y="1584"/>
                  <a:pt x="3412" y="1582"/>
                </a:cubicBezTo>
                <a:moveTo>
                  <a:pt x="3422" y="1639"/>
                </a:moveTo>
                <a:cubicBezTo>
                  <a:pt x="3420" y="1640"/>
                  <a:pt x="3418" y="1640"/>
                  <a:pt x="3416" y="1641"/>
                </a:cubicBezTo>
                <a:cubicBezTo>
                  <a:pt x="3414" y="1641"/>
                  <a:pt x="3412" y="1641"/>
                  <a:pt x="3410" y="1640"/>
                </a:cubicBezTo>
                <a:cubicBezTo>
                  <a:pt x="3408" y="1640"/>
                  <a:pt x="3406" y="1639"/>
                  <a:pt x="3403" y="1638"/>
                </a:cubicBezTo>
                <a:cubicBezTo>
                  <a:pt x="3401" y="1637"/>
                  <a:pt x="3398" y="1636"/>
                  <a:pt x="3396" y="1635"/>
                </a:cubicBezTo>
                <a:cubicBezTo>
                  <a:pt x="3390" y="1631"/>
                  <a:pt x="3384" y="1627"/>
                  <a:pt x="3379" y="1623"/>
                </a:cubicBezTo>
                <a:cubicBezTo>
                  <a:pt x="3373" y="1617"/>
                  <a:pt x="3367" y="1611"/>
                  <a:pt x="3361" y="1604"/>
                </a:cubicBezTo>
                <a:moveTo>
                  <a:pt x="3585" y="1058"/>
                </a:moveTo>
                <a:cubicBezTo>
                  <a:pt x="3585" y="1058"/>
                  <a:pt x="3585" y="1058"/>
                  <a:pt x="3585" y="1058"/>
                </a:cubicBezTo>
                <a:cubicBezTo>
                  <a:pt x="3586" y="1058"/>
                  <a:pt x="3586" y="1057"/>
                  <a:pt x="3586" y="1057"/>
                </a:cubicBezTo>
                <a:moveTo>
                  <a:pt x="3838" y="1616"/>
                </a:moveTo>
                <a:cubicBezTo>
                  <a:pt x="3841" y="1615"/>
                  <a:pt x="3843" y="1613"/>
                  <a:pt x="3846" y="1611"/>
                </a:cubicBezTo>
                <a:cubicBezTo>
                  <a:pt x="3848" y="1609"/>
                  <a:pt x="3850" y="1607"/>
                  <a:pt x="3852" y="1605"/>
                </a:cubicBezTo>
                <a:cubicBezTo>
                  <a:pt x="3857" y="1599"/>
                  <a:pt x="3860" y="1593"/>
                  <a:pt x="3863" y="1587"/>
                </a:cubicBezTo>
                <a:cubicBezTo>
                  <a:pt x="3866" y="1579"/>
                  <a:pt x="3868" y="1571"/>
                  <a:pt x="3870" y="1563"/>
                </a:cubicBezTo>
                <a:cubicBezTo>
                  <a:pt x="3872" y="1554"/>
                  <a:pt x="3873" y="1544"/>
                  <a:pt x="3873" y="1534"/>
                </a:cubicBezTo>
                <a:moveTo>
                  <a:pt x="3811" y="1630"/>
                </a:moveTo>
                <a:cubicBezTo>
                  <a:pt x="3807" y="1632"/>
                  <a:pt x="3803" y="1633"/>
                  <a:pt x="3799" y="1634"/>
                </a:cubicBezTo>
                <a:cubicBezTo>
                  <a:pt x="3795" y="1635"/>
                  <a:pt x="3790" y="1635"/>
                  <a:pt x="3786" y="1635"/>
                </a:cubicBezTo>
                <a:cubicBezTo>
                  <a:pt x="3781" y="1635"/>
                  <a:pt x="3776" y="1634"/>
                  <a:pt x="3771" y="1633"/>
                </a:cubicBezTo>
                <a:cubicBezTo>
                  <a:pt x="3765" y="1632"/>
                  <a:pt x="3760" y="1630"/>
                  <a:pt x="3755" y="1628"/>
                </a:cubicBezTo>
                <a:cubicBezTo>
                  <a:pt x="3749" y="1625"/>
                  <a:pt x="3743" y="1622"/>
                  <a:pt x="3737" y="1619"/>
                </a:cubicBezTo>
                <a:cubicBezTo>
                  <a:pt x="3731" y="1616"/>
                  <a:pt x="3725" y="1612"/>
                  <a:pt x="3719" y="1608"/>
                </a:cubicBezTo>
                <a:cubicBezTo>
                  <a:pt x="3706" y="1598"/>
                  <a:pt x="3693" y="1588"/>
                  <a:pt x="3681" y="1576"/>
                </a:cubicBezTo>
                <a:moveTo>
                  <a:pt x="3819" y="1626"/>
                </a:moveTo>
                <a:cubicBezTo>
                  <a:pt x="3828" y="1628"/>
                  <a:pt x="3839" y="1628"/>
                  <a:pt x="3849" y="1627"/>
                </a:cubicBezTo>
                <a:cubicBezTo>
                  <a:pt x="3854" y="1626"/>
                  <a:pt x="3858" y="1625"/>
                  <a:pt x="3863" y="1623"/>
                </a:cubicBezTo>
                <a:cubicBezTo>
                  <a:pt x="3868" y="1622"/>
                  <a:pt x="3872" y="1619"/>
                  <a:pt x="3876" y="1617"/>
                </a:cubicBezTo>
                <a:cubicBezTo>
                  <a:pt x="3880" y="1614"/>
                  <a:pt x="3884" y="1611"/>
                  <a:pt x="3888" y="1608"/>
                </a:cubicBezTo>
                <a:cubicBezTo>
                  <a:pt x="3891" y="1604"/>
                  <a:pt x="3895" y="1600"/>
                  <a:pt x="3897" y="1596"/>
                </a:cubicBezTo>
                <a:cubicBezTo>
                  <a:pt x="3903" y="1588"/>
                  <a:pt x="3908" y="1579"/>
                  <a:pt x="3911" y="1569"/>
                </a:cubicBezTo>
                <a:cubicBezTo>
                  <a:pt x="3914" y="1558"/>
                  <a:pt x="3916" y="1547"/>
                  <a:pt x="3918" y="1536"/>
                </a:cubicBezTo>
                <a:cubicBezTo>
                  <a:pt x="3919" y="1523"/>
                  <a:pt x="3919" y="1511"/>
                  <a:pt x="3919" y="1498"/>
                </a:cubicBezTo>
                <a:cubicBezTo>
                  <a:pt x="3919" y="1484"/>
                  <a:pt x="3917" y="1469"/>
                  <a:pt x="3915" y="1455"/>
                </a:cubicBezTo>
                <a:cubicBezTo>
                  <a:pt x="3913" y="1440"/>
                  <a:pt x="3910" y="1424"/>
                  <a:pt x="3907" y="1408"/>
                </a:cubicBezTo>
                <a:cubicBezTo>
                  <a:pt x="3903" y="1391"/>
                  <a:pt x="3898" y="1374"/>
                  <a:pt x="3893" y="1358"/>
                </a:cubicBezTo>
                <a:cubicBezTo>
                  <a:pt x="3888" y="1340"/>
                  <a:pt x="3882" y="1322"/>
                  <a:pt x="3876" y="1305"/>
                </a:cubicBezTo>
                <a:cubicBezTo>
                  <a:pt x="3862" y="1268"/>
                  <a:pt x="3846" y="1231"/>
                  <a:pt x="3829" y="1196"/>
                </a:cubicBezTo>
                <a:cubicBezTo>
                  <a:pt x="3811" y="1159"/>
                  <a:pt x="3792" y="1124"/>
                  <a:pt x="3771" y="1090"/>
                </a:cubicBezTo>
                <a:cubicBezTo>
                  <a:pt x="3751" y="1058"/>
                  <a:pt x="3729" y="1027"/>
                  <a:pt x="3706" y="997"/>
                </a:cubicBezTo>
                <a:moveTo>
                  <a:pt x="3706" y="997"/>
                </a:moveTo>
                <a:cubicBezTo>
                  <a:pt x="3694" y="982"/>
                  <a:pt x="3682" y="968"/>
                  <a:pt x="3669" y="954"/>
                </a:cubicBezTo>
                <a:cubicBezTo>
                  <a:pt x="3657" y="941"/>
                  <a:pt x="3645" y="929"/>
                  <a:pt x="3632" y="918"/>
                </a:cubicBezTo>
                <a:cubicBezTo>
                  <a:pt x="3621" y="908"/>
                  <a:pt x="3609" y="899"/>
                  <a:pt x="3597" y="890"/>
                </a:cubicBezTo>
                <a:cubicBezTo>
                  <a:pt x="3586" y="883"/>
                  <a:pt x="3574" y="877"/>
                  <a:pt x="3562" y="872"/>
                </a:cubicBezTo>
                <a:cubicBezTo>
                  <a:pt x="3552" y="867"/>
                  <a:pt x="3540" y="864"/>
                  <a:pt x="3529" y="862"/>
                </a:cubicBezTo>
                <a:cubicBezTo>
                  <a:pt x="3523" y="862"/>
                  <a:pt x="3518" y="862"/>
                  <a:pt x="3512" y="862"/>
                </a:cubicBezTo>
                <a:cubicBezTo>
                  <a:pt x="3507" y="862"/>
                  <a:pt x="3501" y="863"/>
                  <a:pt x="3496" y="865"/>
                </a:cubicBezTo>
                <a:cubicBezTo>
                  <a:pt x="3491" y="867"/>
                  <a:pt x="3486" y="869"/>
                  <a:pt x="3481" y="872"/>
                </a:cubicBezTo>
                <a:cubicBezTo>
                  <a:pt x="3477" y="874"/>
                  <a:pt x="3472" y="878"/>
                  <a:pt x="3468" y="881"/>
                </a:cubicBezTo>
                <a:cubicBezTo>
                  <a:pt x="3464" y="885"/>
                  <a:pt x="3461" y="889"/>
                  <a:pt x="3458" y="894"/>
                </a:cubicBezTo>
                <a:cubicBezTo>
                  <a:pt x="3454" y="898"/>
                  <a:pt x="3452" y="903"/>
                  <a:pt x="3449" y="908"/>
                </a:cubicBezTo>
                <a:moveTo>
                  <a:pt x="3948" y="718"/>
                </a:moveTo>
                <a:cubicBezTo>
                  <a:pt x="3948" y="717"/>
                  <a:pt x="3947" y="717"/>
                  <a:pt x="3946" y="716"/>
                </a:cubicBezTo>
                <a:cubicBezTo>
                  <a:pt x="3942" y="713"/>
                  <a:pt x="3939" y="710"/>
                  <a:pt x="3937" y="707"/>
                </a:cubicBezTo>
                <a:moveTo>
                  <a:pt x="3920" y="693"/>
                </a:moveTo>
                <a:cubicBezTo>
                  <a:pt x="3923" y="695"/>
                  <a:pt x="3926" y="697"/>
                  <a:pt x="3928" y="699"/>
                </a:cubicBezTo>
                <a:cubicBezTo>
                  <a:pt x="3931" y="701"/>
                  <a:pt x="3934" y="704"/>
                  <a:pt x="3937" y="707"/>
                </a:cubicBezTo>
                <a:moveTo>
                  <a:pt x="3830" y="681"/>
                </a:moveTo>
                <a:cubicBezTo>
                  <a:pt x="3836" y="677"/>
                  <a:pt x="3843" y="675"/>
                  <a:pt x="3850" y="674"/>
                </a:cubicBezTo>
                <a:cubicBezTo>
                  <a:pt x="3857" y="673"/>
                  <a:pt x="3864" y="674"/>
                  <a:pt x="3872" y="675"/>
                </a:cubicBezTo>
                <a:cubicBezTo>
                  <a:pt x="3880" y="676"/>
                  <a:pt x="3888" y="678"/>
                  <a:pt x="3895" y="681"/>
                </a:cubicBezTo>
                <a:cubicBezTo>
                  <a:pt x="3904" y="684"/>
                  <a:pt x="3912" y="688"/>
                  <a:pt x="3920" y="693"/>
                </a:cubicBezTo>
                <a:moveTo>
                  <a:pt x="4167" y="1004"/>
                </a:moveTo>
                <a:cubicBezTo>
                  <a:pt x="4180" y="1028"/>
                  <a:pt x="4191" y="1053"/>
                  <a:pt x="4202" y="1078"/>
                </a:cubicBezTo>
                <a:cubicBezTo>
                  <a:pt x="4212" y="1102"/>
                  <a:pt x="4222" y="1127"/>
                  <a:pt x="4230" y="1152"/>
                </a:cubicBezTo>
                <a:cubicBezTo>
                  <a:pt x="4238" y="1175"/>
                  <a:pt x="4245" y="1198"/>
                  <a:pt x="4251" y="1222"/>
                </a:cubicBezTo>
                <a:cubicBezTo>
                  <a:pt x="4257" y="1243"/>
                  <a:pt x="4261" y="1265"/>
                  <a:pt x="4264" y="1286"/>
                </a:cubicBezTo>
                <a:cubicBezTo>
                  <a:pt x="4267" y="1305"/>
                  <a:pt x="4269" y="1324"/>
                  <a:pt x="4269" y="1343"/>
                </a:cubicBezTo>
                <a:cubicBezTo>
                  <a:pt x="4269" y="1351"/>
                  <a:pt x="4268" y="1359"/>
                  <a:pt x="4268" y="1367"/>
                </a:cubicBezTo>
                <a:cubicBezTo>
                  <a:pt x="4267" y="1375"/>
                  <a:pt x="4266" y="1382"/>
                  <a:pt x="4264" y="1390"/>
                </a:cubicBezTo>
                <a:cubicBezTo>
                  <a:pt x="4263" y="1396"/>
                  <a:pt x="4261" y="1403"/>
                  <a:pt x="4258" y="1409"/>
                </a:cubicBezTo>
                <a:cubicBezTo>
                  <a:pt x="4256" y="1415"/>
                  <a:pt x="4253" y="1420"/>
                  <a:pt x="4250" y="1426"/>
                </a:cubicBezTo>
                <a:cubicBezTo>
                  <a:pt x="4247" y="1431"/>
                  <a:pt x="4243" y="1435"/>
                  <a:pt x="4239" y="1439"/>
                </a:cubicBezTo>
                <a:cubicBezTo>
                  <a:pt x="4235" y="1443"/>
                  <a:pt x="4230" y="1446"/>
                  <a:pt x="4225" y="1449"/>
                </a:cubicBezTo>
                <a:moveTo>
                  <a:pt x="4153" y="980"/>
                </a:moveTo>
                <a:cubicBezTo>
                  <a:pt x="4154" y="982"/>
                  <a:pt x="4156" y="984"/>
                  <a:pt x="4157" y="985"/>
                </a:cubicBezTo>
                <a:cubicBezTo>
                  <a:pt x="4161" y="991"/>
                  <a:pt x="4164" y="997"/>
                  <a:pt x="4167" y="1004"/>
                </a:cubicBezTo>
                <a:moveTo>
                  <a:pt x="4153" y="980"/>
                </a:moveTo>
                <a:cubicBezTo>
                  <a:pt x="4152" y="978"/>
                  <a:pt x="4151" y="977"/>
                  <a:pt x="4150" y="975"/>
                </a:cubicBezTo>
                <a:cubicBezTo>
                  <a:pt x="4146" y="970"/>
                  <a:pt x="4143" y="965"/>
                  <a:pt x="4140" y="960"/>
                </a:cubicBezTo>
                <a:moveTo>
                  <a:pt x="4373" y="763"/>
                </a:moveTo>
                <a:cubicBezTo>
                  <a:pt x="4373" y="764"/>
                  <a:pt x="4373" y="765"/>
                  <a:pt x="4372" y="766"/>
                </a:cubicBezTo>
                <a:cubicBezTo>
                  <a:pt x="4371" y="767"/>
                  <a:pt x="4371" y="767"/>
                  <a:pt x="4370" y="768"/>
                </a:cubicBezTo>
                <a:moveTo>
                  <a:pt x="4494" y="628"/>
                </a:moveTo>
                <a:cubicBezTo>
                  <a:pt x="4487" y="618"/>
                  <a:pt x="4479" y="608"/>
                  <a:pt x="4470" y="599"/>
                </a:cubicBezTo>
                <a:cubicBezTo>
                  <a:pt x="4463" y="591"/>
                  <a:pt x="4455" y="582"/>
                  <a:pt x="4446" y="574"/>
                </a:cubicBezTo>
                <a:cubicBezTo>
                  <a:pt x="4439" y="567"/>
                  <a:pt x="4431" y="560"/>
                  <a:pt x="4423" y="554"/>
                </a:cubicBezTo>
                <a:cubicBezTo>
                  <a:pt x="4416" y="548"/>
                  <a:pt x="4409" y="543"/>
                  <a:pt x="4401" y="538"/>
                </a:cubicBezTo>
                <a:cubicBezTo>
                  <a:pt x="4395" y="534"/>
                  <a:pt x="4388" y="530"/>
                  <a:pt x="4381" y="527"/>
                </a:cubicBezTo>
                <a:cubicBezTo>
                  <a:pt x="4375" y="524"/>
                  <a:pt x="4368" y="522"/>
                  <a:pt x="4362" y="520"/>
                </a:cubicBezTo>
                <a:cubicBezTo>
                  <a:pt x="4356" y="519"/>
                  <a:pt x="4351" y="519"/>
                  <a:pt x="4345" y="520"/>
                </a:cubicBezTo>
                <a:cubicBezTo>
                  <a:pt x="4340" y="520"/>
                  <a:pt x="4335" y="521"/>
                  <a:pt x="4331" y="524"/>
                </a:cubicBezTo>
                <a:moveTo>
                  <a:pt x="3798" y="697"/>
                </a:moveTo>
                <a:cubicBezTo>
                  <a:pt x="3794" y="699"/>
                  <a:pt x="3791" y="701"/>
                  <a:pt x="3788" y="703"/>
                </a:cubicBezTo>
                <a:cubicBezTo>
                  <a:pt x="3785" y="706"/>
                  <a:pt x="3782" y="709"/>
                  <a:pt x="3779" y="712"/>
                </a:cubicBezTo>
                <a:cubicBezTo>
                  <a:pt x="3774" y="718"/>
                  <a:pt x="3769" y="726"/>
                  <a:pt x="3766" y="733"/>
                </a:cubicBezTo>
                <a:cubicBezTo>
                  <a:pt x="3762" y="742"/>
                  <a:pt x="3759" y="751"/>
                  <a:pt x="3757" y="761"/>
                </a:cubicBezTo>
                <a:cubicBezTo>
                  <a:pt x="3755" y="771"/>
                  <a:pt x="3754" y="782"/>
                  <a:pt x="3754" y="793"/>
                </a:cubicBezTo>
                <a:moveTo>
                  <a:pt x="4239" y="623"/>
                </a:moveTo>
                <a:cubicBezTo>
                  <a:pt x="4241" y="622"/>
                  <a:pt x="4244" y="621"/>
                  <a:pt x="4246" y="620"/>
                </a:cubicBezTo>
                <a:cubicBezTo>
                  <a:pt x="4249" y="619"/>
                  <a:pt x="4251" y="618"/>
                  <a:pt x="4254" y="618"/>
                </a:cubicBezTo>
                <a:cubicBezTo>
                  <a:pt x="4256" y="617"/>
                  <a:pt x="4259" y="617"/>
                  <a:pt x="4262" y="616"/>
                </a:cubicBezTo>
                <a:cubicBezTo>
                  <a:pt x="4264" y="616"/>
                  <a:pt x="4267" y="616"/>
                  <a:pt x="4270" y="616"/>
                </a:cubicBezTo>
                <a:cubicBezTo>
                  <a:pt x="4279" y="616"/>
                  <a:pt x="4289" y="618"/>
                  <a:pt x="4297" y="623"/>
                </a:cubicBezTo>
                <a:moveTo>
                  <a:pt x="4297" y="623"/>
                </a:moveTo>
                <a:cubicBezTo>
                  <a:pt x="4318" y="638"/>
                  <a:pt x="4336" y="656"/>
                  <a:pt x="4352" y="676"/>
                </a:cubicBezTo>
                <a:cubicBezTo>
                  <a:pt x="4370" y="698"/>
                  <a:pt x="4384" y="722"/>
                  <a:pt x="4396" y="748"/>
                </a:cubicBezTo>
                <a:moveTo>
                  <a:pt x="4146" y="1470"/>
                </a:moveTo>
                <a:cubicBezTo>
                  <a:pt x="4152" y="1471"/>
                  <a:pt x="4158" y="1472"/>
                  <a:pt x="4164" y="1472"/>
                </a:cubicBezTo>
                <a:cubicBezTo>
                  <a:pt x="4170" y="1472"/>
                  <a:pt x="4175" y="1471"/>
                  <a:pt x="4181" y="1470"/>
                </a:cubicBezTo>
                <a:moveTo>
                  <a:pt x="3918" y="1575"/>
                </a:moveTo>
                <a:cubicBezTo>
                  <a:pt x="3921" y="1573"/>
                  <a:pt x="3924" y="1571"/>
                  <a:pt x="3927" y="1569"/>
                </a:cubicBezTo>
                <a:cubicBezTo>
                  <a:pt x="3930" y="1566"/>
                  <a:pt x="3933" y="1564"/>
                  <a:pt x="3935" y="1561"/>
                </a:cubicBezTo>
                <a:cubicBezTo>
                  <a:pt x="3937" y="1558"/>
                  <a:pt x="3939" y="1554"/>
                  <a:pt x="3941" y="1551"/>
                </a:cubicBezTo>
                <a:cubicBezTo>
                  <a:pt x="3943" y="1547"/>
                  <a:pt x="3945" y="1543"/>
                  <a:pt x="3946" y="1538"/>
                </a:cubicBezTo>
                <a:moveTo>
                  <a:pt x="4644" y="1132"/>
                </a:moveTo>
                <a:cubicBezTo>
                  <a:pt x="4648" y="1130"/>
                  <a:pt x="4653" y="1127"/>
                  <a:pt x="4656" y="1123"/>
                </a:cubicBezTo>
                <a:cubicBezTo>
                  <a:pt x="4660" y="1118"/>
                  <a:pt x="4663" y="1113"/>
                  <a:pt x="4665" y="1108"/>
                </a:cubicBezTo>
                <a:cubicBezTo>
                  <a:pt x="4668" y="1102"/>
                  <a:pt x="4670" y="1095"/>
                  <a:pt x="4671" y="1089"/>
                </a:cubicBezTo>
                <a:cubicBezTo>
                  <a:pt x="4672" y="1081"/>
                  <a:pt x="4673" y="1073"/>
                  <a:pt x="4674" y="1065"/>
                </a:cubicBezTo>
                <a:cubicBezTo>
                  <a:pt x="4674" y="1055"/>
                  <a:pt x="4674" y="1046"/>
                  <a:pt x="4673" y="1037"/>
                </a:cubicBezTo>
                <a:cubicBezTo>
                  <a:pt x="4672" y="1026"/>
                  <a:pt x="4671" y="1016"/>
                  <a:pt x="4670" y="1005"/>
                </a:cubicBezTo>
                <a:cubicBezTo>
                  <a:pt x="4668" y="993"/>
                  <a:pt x="4665" y="982"/>
                  <a:pt x="4663" y="970"/>
                </a:cubicBezTo>
                <a:cubicBezTo>
                  <a:pt x="4660" y="958"/>
                  <a:pt x="4656" y="945"/>
                  <a:pt x="4653" y="933"/>
                </a:cubicBezTo>
                <a:cubicBezTo>
                  <a:pt x="4645" y="906"/>
                  <a:pt x="4635" y="880"/>
                  <a:pt x="4625" y="854"/>
                </a:cubicBezTo>
                <a:cubicBezTo>
                  <a:pt x="4613" y="826"/>
                  <a:pt x="4601" y="799"/>
                  <a:pt x="4587" y="773"/>
                </a:cubicBezTo>
                <a:cubicBezTo>
                  <a:pt x="4573" y="747"/>
                  <a:pt x="4559" y="721"/>
                  <a:pt x="4543" y="696"/>
                </a:cubicBezTo>
                <a:cubicBezTo>
                  <a:pt x="4528" y="672"/>
                  <a:pt x="4512" y="649"/>
                  <a:pt x="4494" y="628"/>
                </a:cubicBezTo>
                <a:moveTo>
                  <a:pt x="4188" y="1369"/>
                </a:moveTo>
                <a:cubicBezTo>
                  <a:pt x="4188" y="1370"/>
                  <a:pt x="4189" y="1370"/>
                  <a:pt x="4189" y="1370"/>
                </a:cubicBezTo>
                <a:cubicBezTo>
                  <a:pt x="4189" y="1371"/>
                  <a:pt x="4190" y="1371"/>
                  <a:pt x="4190" y="1372"/>
                </a:cubicBezTo>
                <a:moveTo>
                  <a:pt x="3946" y="1538"/>
                </a:moveTo>
                <a:cubicBezTo>
                  <a:pt x="3947" y="1537"/>
                  <a:pt x="3947" y="1537"/>
                  <a:pt x="3948" y="1536"/>
                </a:cubicBezTo>
                <a:cubicBezTo>
                  <a:pt x="3949" y="1535"/>
                  <a:pt x="3950" y="1534"/>
                  <a:pt x="3951" y="1533"/>
                </a:cubicBezTo>
                <a:cubicBezTo>
                  <a:pt x="3953" y="1531"/>
                  <a:pt x="3956" y="1529"/>
                  <a:pt x="3959" y="1527"/>
                </a:cubicBezTo>
                <a:moveTo>
                  <a:pt x="3670" y="875"/>
                </a:moveTo>
                <a:cubicBezTo>
                  <a:pt x="3667" y="879"/>
                  <a:pt x="3663" y="883"/>
                  <a:pt x="3659" y="888"/>
                </a:cubicBezTo>
                <a:moveTo>
                  <a:pt x="3659" y="888"/>
                </a:moveTo>
                <a:cubicBezTo>
                  <a:pt x="3659" y="888"/>
                  <a:pt x="3659" y="889"/>
                  <a:pt x="3658" y="889"/>
                </a:cubicBezTo>
                <a:cubicBezTo>
                  <a:pt x="3658" y="889"/>
                  <a:pt x="3658" y="890"/>
                  <a:pt x="3658" y="890"/>
                </a:cubicBezTo>
                <a:cubicBezTo>
                  <a:pt x="3658" y="891"/>
                  <a:pt x="3658" y="891"/>
                  <a:pt x="3658" y="891"/>
                </a:cubicBezTo>
                <a:moveTo>
                  <a:pt x="3690" y="756"/>
                </a:moveTo>
                <a:cubicBezTo>
                  <a:pt x="3690" y="756"/>
                  <a:pt x="3691" y="756"/>
                  <a:pt x="3691" y="755"/>
                </a:cubicBezTo>
                <a:cubicBezTo>
                  <a:pt x="3691" y="755"/>
                  <a:pt x="3692" y="754"/>
                  <a:pt x="3692" y="754"/>
                </a:cubicBezTo>
                <a:moveTo>
                  <a:pt x="3692" y="754"/>
                </a:moveTo>
                <a:cubicBezTo>
                  <a:pt x="3694" y="753"/>
                  <a:pt x="3696" y="753"/>
                  <a:pt x="3697" y="753"/>
                </a:cubicBezTo>
                <a:cubicBezTo>
                  <a:pt x="3699" y="754"/>
                  <a:pt x="3701" y="755"/>
                  <a:pt x="3701" y="756"/>
                </a:cubicBezTo>
                <a:moveTo>
                  <a:pt x="3698" y="894"/>
                </a:moveTo>
                <a:lnTo>
                  <a:pt x="3708" y="882"/>
                </a:lnTo>
                <a:moveTo>
                  <a:pt x="3854" y="1001"/>
                </a:moveTo>
                <a:lnTo>
                  <a:pt x="3854" y="1000"/>
                </a:lnTo>
                <a:moveTo>
                  <a:pt x="3854" y="1000"/>
                </a:moveTo>
                <a:cubicBezTo>
                  <a:pt x="3850" y="994"/>
                  <a:pt x="3846" y="989"/>
                  <a:pt x="3842" y="983"/>
                </a:cubicBezTo>
                <a:cubicBezTo>
                  <a:pt x="3831" y="967"/>
                  <a:pt x="3819" y="950"/>
                  <a:pt x="3806" y="935"/>
                </a:cubicBezTo>
                <a:moveTo>
                  <a:pt x="3806" y="935"/>
                </a:moveTo>
                <a:cubicBezTo>
                  <a:pt x="3802" y="930"/>
                  <a:pt x="3798" y="925"/>
                  <a:pt x="3794" y="920"/>
                </a:cubicBezTo>
                <a:cubicBezTo>
                  <a:pt x="3783" y="906"/>
                  <a:pt x="3771" y="893"/>
                  <a:pt x="3759" y="880"/>
                </a:cubicBezTo>
                <a:moveTo>
                  <a:pt x="4266" y="821"/>
                </a:moveTo>
                <a:cubicBezTo>
                  <a:pt x="4262" y="815"/>
                  <a:pt x="4258" y="808"/>
                  <a:pt x="4253" y="802"/>
                </a:cubicBezTo>
                <a:cubicBezTo>
                  <a:pt x="4241" y="783"/>
                  <a:pt x="4228" y="765"/>
                  <a:pt x="4214" y="748"/>
                </a:cubicBezTo>
                <a:moveTo>
                  <a:pt x="4214" y="748"/>
                </a:moveTo>
                <a:cubicBezTo>
                  <a:pt x="4209" y="742"/>
                  <a:pt x="4205" y="737"/>
                  <a:pt x="4200" y="731"/>
                </a:cubicBezTo>
                <a:cubicBezTo>
                  <a:pt x="4188" y="717"/>
                  <a:pt x="4175" y="702"/>
                  <a:pt x="4161" y="689"/>
                </a:cubicBezTo>
                <a:moveTo>
                  <a:pt x="4273" y="661"/>
                </a:moveTo>
                <a:cubicBezTo>
                  <a:pt x="4273" y="661"/>
                  <a:pt x="4273" y="661"/>
                  <a:pt x="4273" y="661"/>
                </a:cubicBezTo>
                <a:cubicBezTo>
                  <a:pt x="4272" y="661"/>
                  <a:pt x="4271" y="660"/>
                  <a:pt x="4270" y="660"/>
                </a:cubicBezTo>
                <a:moveTo>
                  <a:pt x="3662" y="1021"/>
                </a:moveTo>
                <a:cubicBezTo>
                  <a:pt x="3652" y="1010"/>
                  <a:pt x="3643" y="998"/>
                  <a:pt x="3633" y="987"/>
                </a:cubicBezTo>
                <a:cubicBezTo>
                  <a:pt x="3624" y="977"/>
                  <a:pt x="3615" y="968"/>
                  <a:pt x="3605" y="958"/>
                </a:cubicBezTo>
                <a:cubicBezTo>
                  <a:pt x="3596" y="950"/>
                  <a:pt x="3587" y="942"/>
                  <a:pt x="3578" y="934"/>
                </a:cubicBezTo>
                <a:cubicBezTo>
                  <a:pt x="3570" y="927"/>
                  <a:pt x="3561" y="921"/>
                  <a:pt x="3552" y="915"/>
                </a:cubicBezTo>
                <a:cubicBezTo>
                  <a:pt x="3544" y="910"/>
                  <a:pt x="3536" y="906"/>
                  <a:pt x="3528" y="902"/>
                </a:cubicBezTo>
                <a:cubicBezTo>
                  <a:pt x="3520" y="899"/>
                  <a:pt x="3513" y="896"/>
                  <a:pt x="3505" y="895"/>
                </a:cubicBezTo>
                <a:cubicBezTo>
                  <a:pt x="3499" y="894"/>
                  <a:pt x="3492" y="893"/>
                  <a:pt x="3486" y="894"/>
                </a:cubicBezTo>
                <a:cubicBezTo>
                  <a:pt x="3480" y="894"/>
                  <a:pt x="3474" y="896"/>
                  <a:pt x="3469" y="899"/>
                </a:cubicBezTo>
                <a:moveTo>
                  <a:pt x="3873" y="1534"/>
                </a:moveTo>
                <a:cubicBezTo>
                  <a:pt x="3874" y="1517"/>
                  <a:pt x="3873" y="1500"/>
                  <a:pt x="3871" y="1484"/>
                </a:cubicBezTo>
                <a:cubicBezTo>
                  <a:pt x="3868" y="1464"/>
                  <a:pt x="3865" y="1444"/>
                  <a:pt x="3860" y="1425"/>
                </a:cubicBezTo>
                <a:cubicBezTo>
                  <a:pt x="3855" y="1403"/>
                  <a:pt x="3849" y="1381"/>
                  <a:pt x="3842" y="1359"/>
                </a:cubicBezTo>
                <a:cubicBezTo>
                  <a:pt x="3834" y="1336"/>
                  <a:pt x="3826" y="1313"/>
                  <a:pt x="3816" y="1290"/>
                </a:cubicBezTo>
                <a:cubicBezTo>
                  <a:pt x="3807" y="1267"/>
                  <a:pt x="3796" y="1243"/>
                  <a:pt x="3785" y="1220"/>
                </a:cubicBezTo>
                <a:cubicBezTo>
                  <a:pt x="3774" y="1197"/>
                  <a:pt x="3761" y="1174"/>
                  <a:pt x="3749" y="1151"/>
                </a:cubicBezTo>
                <a:cubicBezTo>
                  <a:pt x="3736" y="1129"/>
                  <a:pt x="3723" y="1107"/>
                  <a:pt x="3709" y="1086"/>
                </a:cubicBezTo>
                <a:cubicBezTo>
                  <a:pt x="3695" y="1066"/>
                  <a:pt x="3681" y="1047"/>
                  <a:pt x="3667" y="1028"/>
                </a:cubicBezTo>
                <a:moveTo>
                  <a:pt x="3407" y="992"/>
                </a:moveTo>
                <a:cubicBezTo>
                  <a:pt x="3407" y="983"/>
                  <a:pt x="3408" y="973"/>
                  <a:pt x="3410" y="964"/>
                </a:cubicBezTo>
                <a:cubicBezTo>
                  <a:pt x="3411" y="956"/>
                  <a:pt x="3414" y="948"/>
                  <a:pt x="3417" y="941"/>
                </a:cubicBezTo>
                <a:cubicBezTo>
                  <a:pt x="3420" y="935"/>
                  <a:pt x="3423" y="929"/>
                  <a:pt x="3427" y="924"/>
                </a:cubicBezTo>
                <a:cubicBezTo>
                  <a:pt x="3431" y="919"/>
                  <a:pt x="3436" y="915"/>
                  <a:pt x="3442" y="913"/>
                </a:cubicBezTo>
                <a:moveTo>
                  <a:pt x="3587" y="1014"/>
                </a:moveTo>
                <a:cubicBezTo>
                  <a:pt x="3587" y="1014"/>
                  <a:pt x="3587" y="1013"/>
                  <a:pt x="3587" y="1012"/>
                </a:cubicBezTo>
                <a:cubicBezTo>
                  <a:pt x="3587" y="1011"/>
                  <a:pt x="3586" y="1011"/>
                  <a:pt x="3586" y="1010"/>
                </a:cubicBezTo>
                <a:cubicBezTo>
                  <a:pt x="3585" y="1008"/>
                  <a:pt x="3584" y="1006"/>
                  <a:pt x="3583" y="1005"/>
                </a:cubicBezTo>
                <a:moveTo>
                  <a:pt x="3530" y="938"/>
                </a:moveTo>
                <a:cubicBezTo>
                  <a:pt x="3530" y="937"/>
                  <a:pt x="3529" y="937"/>
                  <a:pt x="3529" y="937"/>
                </a:cubicBezTo>
                <a:cubicBezTo>
                  <a:pt x="3529" y="936"/>
                  <a:pt x="3528" y="936"/>
                  <a:pt x="3528" y="936"/>
                </a:cubicBezTo>
                <a:cubicBezTo>
                  <a:pt x="3527" y="935"/>
                  <a:pt x="3527" y="935"/>
                  <a:pt x="3526" y="935"/>
                </a:cubicBezTo>
                <a:moveTo>
                  <a:pt x="3737" y="1203"/>
                </a:moveTo>
                <a:cubicBezTo>
                  <a:pt x="3737" y="1202"/>
                  <a:pt x="3737" y="1202"/>
                  <a:pt x="3737" y="1201"/>
                </a:cubicBezTo>
                <a:cubicBezTo>
                  <a:pt x="3736" y="1200"/>
                  <a:pt x="3736" y="1199"/>
                  <a:pt x="3736" y="1198"/>
                </a:cubicBezTo>
                <a:cubicBezTo>
                  <a:pt x="3735" y="1197"/>
                  <a:pt x="3734" y="1195"/>
                  <a:pt x="3733" y="1193"/>
                </a:cubicBezTo>
                <a:moveTo>
                  <a:pt x="3680" y="1126"/>
                </a:moveTo>
                <a:cubicBezTo>
                  <a:pt x="3679" y="1126"/>
                  <a:pt x="3679" y="1126"/>
                  <a:pt x="3679" y="1125"/>
                </a:cubicBezTo>
                <a:cubicBezTo>
                  <a:pt x="3678" y="1125"/>
                  <a:pt x="3678" y="1125"/>
                  <a:pt x="3678" y="1124"/>
                </a:cubicBezTo>
                <a:cubicBezTo>
                  <a:pt x="3677" y="1124"/>
                  <a:pt x="3677" y="1124"/>
                  <a:pt x="3676" y="1124"/>
                </a:cubicBezTo>
                <a:moveTo>
                  <a:pt x="3338" y="1603"/>
                </a:moveTo>
                <a:cubicBezTo>
                  <a:pt x="3338" y="1599"/>
                  <a:pt x="3338" y="1594"/>
                  <a:pt x="3338" y="1590"/>
                </a:cubicBezTo>
                <a:cubicBezTo>
                  <a:pt x="3337" y="1585"/>
                  <a:pt x="3336" y="1580"/>
                  <a:pt x="3335" y="1575"/>
                </a:cubicBezTo>
                <a:cubicBezTo>
                  <a:pt x="3334" y="1569"/>
                  <a:pt x="3332" y="1564"/>
                  <a:pt x="3330" y="1558"/>
                </a:cubicBezTo>
                <a:cubicBezTo>
                  <a:pt x="3328" y="1552"/>
                  <a:pt x="3326" y="1546"/>
                  <a:pt x="3324" y="1541"/>
                </a:cubicBezTo>
                <a:cubicBezTo>
                  <a:pt x="3319" y="1528"/>
                  <a:pt x="3313" y="1517"/>
                  <a:pt x="3306" y="1505"/>
                </a:cubicBezTo>
                <a:cubicBezTo>
                  <a:pt x="3300" y="1494"/>
                  <a:pt x="3293" y="1484"/>
                  <a:pt x="3285" y="1474"/>
                </a:cubicBezTo>
                <a:moveTo>
                  <a:pt x="3285" y="1474"/>
                </a:moveTo>
                <a:cubicBezTo>
                  <a:pt x="3281" y="1468"/>
                  <a:pt x="3276" y="1463"/>
                  <a:pt x="3271" y="1458"/>
                </a:cubicBezTo>
                <a:cubicBezTo>
                  <a:pt x="3267" y="1454"/>
                  <a:pt x="3262" y="1450"/>
                  <a:pt x="3257" y="1447"/>
                </a:cubicBezTo>
                <a:cubicBezTo>
                  <a:pt x="3255" y="1446"/>
                  <a:pt x="3253" y="1445"/>
                  <a:pt x="3251" y="1444"/>
                </a:cubicBezTo>
                <a:cubicBezTo>
                  <a:pt x="3250" y="1443"/>
                  <a:pt x="3248" y="1442"/>
                  <a:pt x="3246" y="1442"/>
                </a:cubicBezTo>
                <a:cubicBezTo>
                  <a:pt x="3244" y="1442"/>
                  <a:pt x="3242" y="1442"/>
                  <a:pt x="3241" y="1442"/>
                </a:cubicBezTo>
                <a:cubicBezTo>
                  <a:pt x="3239" y="1442"/>
                  <a:pt x="3238" y="1442"/>
                  <a:pt x="3236" y="1443"/>
                </a:cubicBezTo>
                <a:moveTo>
                  <a:pt x="3206" y="1409"/>
                </a:moveTo>
                <a:cubicBezTo>
                  <a:pt x="3196" y="1395"/>
                  <a:pt x="3187" y="1381"/>
                  <a:pt x="3179" y="1366"/>
                </a:cubicBezTo>
                <a:cubicBezTo>
                  <a:pt x="3171" y="1351"/>
                  <a:pt x="3164" y="1335"/>
                  <a:pt x="3157" y="1319"/>
                </a:cubicBezTo>
                <a:cubicBezTo>
                  <a:pt x="3154" y="1311"/>
                  <a:pt x="3151" y="1304"/>
                  <a:pt x="3149" y="1296"/>
                </a:cubicBezTo>
                <a:cubicBezTo>
                  <a:pt x="3147" y="1289"/>
                  <a:pt x="3145" y="1282"/>
                  <a:pt x="3143" y="1274"/>
                </a:cubicBezTo>
                <a:cubicBezTo>
                  <a:pt x="3142" y="1268"/>
                  <a:pt x="3141" y="1261"/>
                  <a:pt x="3140" y="1254"/>
                </a:cubicBezTo>
                <a:cubicBezTo>
                  <a:pt x="3139" y="1249"/>
                  <a:pt x="3139" y="1243"/>
                  <a:pt x="3139" y="1238"/>
                </a:cubicBezTo>
                <a:moveTo>
                  <a:pt x="3591" y="1373"/>
                </a:moveTo>
                <a:cubicBezTo>
                  <a:pt x="3595" y="1371"/>
                  <a:pt x="3599" y="1368"/>
                  <a:pt x="3603" y="1365"/>
                </a:cubicBezTo>
                <a:cubicBezTo>
                  <a:pt x="3606" y="1362"/>
                  <a:pt x="3610" y="1359"/>
                  <a:pt x="3612" y="1355"/>
                </a:cubicBezTo>
                <a:cubicBezTo>
                  <a:pt x="3615" y="1352"/>
                  <a:pt x="3617" y="1348"/>
                  <a:pt x="3618" y="1344"/>
                </a:cubicBezTo>
                <a:cubicBezTo>
                  <a:pt x="3619" y="1340"/>
                  <a:pt x="3620" y="1336"/>
                  <a:pt x="3620" y="1332"/>
                </a:cubicBezTo>
                <a:moveTo>
                  <a:pt x="3409" y="1471"/>
                </a:moveTo>
                <a:cubicBezTo>
                  <a:pt x="3404" y="1459"/>
                  <a:pt x="3399" y="1446"/>
                  <a:pt x="3395" y="1433"/>
                </a:cubicBezTo>
                <a:cubicBezTo>
                  <a:pt x="3394" y="1428"/>
                  <a:pt x="3393" y="1422"/>
                  <a:pt x="3392" y="1417"/>
                </a:cubicBezTo>
                <a:cubicBezTo>
                  <a:pt x="3391" y="1412"/>
                  <a:pt x="3391" y="1407"/>
                  <a:pt x="3391" y="1403"/>
                </a:cubicBezTo>
                <a:moveTo>
                  <a:pt x="3445" y="1419"/>
                </a:moveTo>
                <a:cubicBezTo>
                  <a:pt x="3440" y="1413"/>
                  <a:pt x="3435" y="1408"/>
                  <a:pt x="3430" y="1403"/>
                </a:cubicBezTo>
                <a:cubicBezTo>
                  <a:pt x="3427" y="1401"/>
                  <a:pt x="3425" y="1399"/>
                  <a:pt x="3422" y="1397"/>
                </a:cubicBezTo>
                <a:cubicBezTo>
                  <a:pt x="3420" y="1396"/>
                  <a:pt x="3418" y="1395"/>
                  <a:pt x="3416" y="1394"/>
                </a:cubicBezTo>
                <a:moveTo>
                  <a:pt x="3609" y="1341"/>
                </a:moveTo>
                <a:cubicBezTo>
                  <a:pt x="3609" y="1341"/>
                  <a:pt x="3610" y="1342"/>
                  <a:pt x="3610" y="1343"/>
                </a:cubicBezTo>
                <a:cubicBezTo>
                  <a:pt x="3612" y="1345"/>
                  <a:pt x="3613" y="1348"/>
                  <a:pt x="3615" y="1351"/>
                </a:cubicBezTo>
                <a:moveTo>
                  <a:pt x="3266" y="1288"/>
                </a:moveTo>
                <a:cubicBezTo>
                  <a:pt x="3261" y="1277"/>
                  <a:pt x="3257" y="1265"/>
                  <a:pt x="3254" y="1254"/>
                </a:cubicBezTo>
                <a:cubicBezTo>
                  <a:pt x="3253" y="1249"/>
                  <a:pt x="3252" y="1244"/>
                  <a:pt x="3251" y="1238"/>
                </a:cubicBezTo>
                <a:cubicBezTo>
                  <a:pt x="3251" y="1234"/>
                  <a:pt x="3250" y="1230"/>
                  <a:pt x="3250" y="1225"/>
                </a:cubicBezTo>
                <a:moveTo>
                  <a:pt x="3296" y="1232"/>
                </a:moveTo>
                <a:cubicBezTo>
                  <a:pt x="3292" y="1229"/>
                  <a:pt x="3289" y="1225"/>
                  <a:pt x="3285" y="1222"/>
                </a:cubicBezTo>
                <a:cubicBezTo>
                  <a:pt x="3282" y="1220"/>
                  <a:pt x="3279" y="1218"/>
                  <a:pt x="3275" y="1217"/>
                </a:cubicBezTo>
                <a:moveTo>
                  <a:pt x="4113" y="997"/>
                </a:moveTo>
                <a:cubicBezTo>
                  <a:pt x="4112" y="996"/>
                  <a:pt x="4111" y="994"/>
                  <a:pt x="4110" y="993"/>
                </a:cubicBezTo>
                <a:cubicBezTo>
                  <a:pt x="4107" y="988"/>
                  <a:pt x="4104" y="984"/>
                  <a:pt x="4101" y="979"/>
                </a:cubicBezTo>
                <a:moveTo>
                  <a:pt x="4144" y="981"/>
                </a:moveTo>
                <a:cubicBezTo>
                  <a:pt x="4143" y="980"/>
                  <a:pt x="4142" y="978"/>
                  <a:pt x="4141" y="977"/>
                </a:cubicBezTo>
                <a:cubicBezTo>
                  <a:pt x="4138" y="972"/>
                  <a:pt x="4135" y="967"/>
                  <a:pt x="4132" y="963"/>
                </a:cubicBezTo>
                <a:moveTo>
                  <a:pt x="4132" y="963"/>
                </a:moveTo>
                <a:cubicBezTo>
                  <a:pt x="4133" y="962"/>
                  <a:pt x="4135" y="962"/>
                  <a:pt x="4136" y="961"/>
                </a:cubicBezTo>
                <a:cubicBezTo>
                  <a:pt x="4136" y="961"/>
                  <a:pt x="4137" y="960"/>
                  <a:pt x="4138" y="960"/>
                </a:cubicBezTo>
                <a:cubicBezTo>
                  <a:pt x="4139" y="960"/>
                  <a:pt x="4139" y="960"/>
                  <a:pt x="4140" y="960"/>
                </a:cubicBezTo>
                <a:cubicBezTo>
                  <a:pt x="4140" y="960"/>
                  <a:pt x="4140" y="959"/>
                  <a:pt x="4140" y="959"/>
                </a:cubicBezTo>
                <a:cubicBezTo>
                  <a:pt x="4140" y="959"/>
                  <a:pt x="4140" y="960"/>
                  <a:pt x="4140" y="960"/>
                </a:cubicBezTo>
                <a:moveTo>
                  <a:pt x="4160" y="1008"/>
                </a:moveTo>
                <a:cubicBezTo>
                  <a:pt x="4159" y="1005"/>
                  <a:pt x="4157" y="1003"/>
                  <a:pt x="4156" y="1001"/>
                </a:cubicBezTo>
                <a:cubicBezTo>
                  <a:pt x="4152" y="994"/>
                  <a:pt x="4148" y="987"/>
                  <a:pt x="4144" y="981"/>
                </a:cubicBezTo>
                <a:moveTo>
                  <a:pt x="3910" y="693"/>
                </a:moveTo>
                <a:cubicBezTo>
                  <a:pt x="3903" y="689"/>
                  <a:pt x="3895" y="685"/>
                  <a:pt x="3888" y="682"/>
                </a:cubicBezTo>
                <a:cubicBezTo>
                  <a:pt x="3881" y="680"/>
                  <a:pt x="3874" y="677"/>
                  <a:pt x="3867" y="676"/>
                </a:cubicBezTo>
                <a:cubicBezTo>
                  <a:pt x="3861" y="675"/>
                  <a:pt x="3855" y="675"/>
                  <a:pt x="3849" y="675"/>
                </a:cubicBezTo>
                <a:cubicBezTo>
                  <a:pt x="3843" y="676"/>
                  <a:pt x="3838" y="677"/>
                  <a:pt x="3833" y="679"/>
                </a:cubicBezTo>
                <a:moveTo>
                  <a:pt x="3926" y="707"/>
                </a:moveTo>
                <a:cubicBezTo>
                  <a:pt x="3924" y="704"/>
                  <a:pt x="3921" y="701"/>
                  <a:pt x="3918" y="699"/>
                </a:cubicBezTo>
                <a:cubicBezTo>
                  <a:pt x="3915" y="697"/>
                  <a:pt x="3913" y="695"/>
                  <a:pt x="3910" y="693"/>
                </a:cubicBezTo>
                <a:moveTo>
                  <a:pt x="3938" y="718"/>
                </a:moveTo>
                <a:cubicBezTo>
                  <a:pt x="3937" y="717"/>
                  <a:pt x="3936" y="716"/>
                  <a:pt x="3935" y="716"/>
                </a:cubicBezTo>
                <a:cubicBezTo>
                  <a:pt x="3932" y="713"/>
                  <a:pt x="3929" y="710"/>
                  <a:pt x="3926" y="707"/>
                </a:cubicBezTo>
                <a:moveTo>
                  <a:pt x="4101" y="979"/>
                </a:moveTo>
                <a:cubicBezTo>
                  <a:pt x="4100" y="979"/>
                  <a:pt x="4099" y="980"/>
                  <a:pt x="4097" y="981"/>
                </a:cubicBezTo>
                <a:cubicBezTo>
                  <a:pt x="4096" y="982"/>
                  <a:pt x="4094" y="983"/>
                  <a:pt x="4093" y="984"/>
                </a:cubicBezTo>
                <a:cubicBezTo>
                  <a:pt x="4092" y="984"/>
                  <a:pt x="4091" y="985"/>
                  <a:pt x="4089" y="986"/>
                </a:cubicBezTo>
                <a:cubicBezTo>
                  <a:pt x="4089" y="986"/>
                  <a:pt x="4088" y="987"/>
                  <a:pt x="4087" y="987"/>
                </a:cubicBezTo>
                <a:moveTo>
                  <a:pt x="3635" y="1035"/>
                </a:moveTo>
                <a:cubicBezTo>
                  <a:pt x="3650" y="1054"/>
                  <a:pt x="3664" y="1074"/>
                  <a:pt x="3677" y="1094"/>
                </a:cubicBezTo>
                <a:cubicBezTo>
                  <a:pt x="3692" y="1115"/>
                  <a:pt x="3705" y="1137"/>
                  <a:pt x="3718" y="1159"/>
                </a:cubicBezTo>
                <a:cubicBezTo>
                  <a:pt x="3731" y="1182"/>
                  <a:pt x="3744" y="1205"/>
                  <a:pt x="3755" y="1229"/>
                </a:cubicBezTo>
                <a:cubicBezTo>
                  <a:pt x="3767" y="1252"/>
                  <a:pt x="3778" y="1276"/>
                  <a:pt x="3788" y="1300"/>
                </a:cubicBezTo>
                <a:cubicBezTo>
                  <a:pt x="3797" y="1323"/>
                  <a:pt x="3806" y="1347"/>
                  <a:pt x="3814" y="1370"/>
                </a:cubicBezTo>
                <a:cubicBezTo>
                  <a:pt x="3821" y="1392"/>
                  <a:pt x="3827" y="1414"/>
                  <a:pt x="3832" y="1437"/>
                </a:cubicBezTo>
                <a:cubicBezTo>
                  <a:pt x="3837" y="1457"/>
                  <a:pt x="3841" y="1477"/>
                  <a:pt x="3843" y="1497"/>
                </a:cubicBezTo>
                <a:cubicBezTo>
                  <a:pt x="3845" y="1514"/>
                  <a:pt x="3847" y="1531"/>
                  <a:pt x="3846" y="1548"/>
                </a:cubicBezTo>
                <a:moveTo>
                  <a:pt x="3846" y="1548"/>
                </a:moveTo>
                <a:cubicBezTo>
                  <a:pt x="3846" y="1558"/>
                  <a:pt x="3845" y="1568"/>
                  <a:pt x="3843" y="1577"/>
                </a:cubicBezTo>
                <a:cubicBezTo>
                  <a:pt x="3841" y="1585"/>
                  <a:pt x="3839" y="1593"/>
                  <a:pt x="3836" y="1601"/>
                </a:cubicBezTo>
                <a:cubicBezTo>
                  <a:pt x="3833" y="1607"/>
                  <a:pt x="3830" y="1613"/>
                  <a:pt x="3825" y="1619"/>
                </a:cubicBezTo>
                <a:cubicBezTo>
                  <a:pt x="3823" y="1621"/>
                  <a:pt x="3821" y="1623"/>
                  <a:pt x="3819" y="1625"/>
                </a:cubicBezTo>
                <a:cubicBezTo>
                  <a:pt x="3816" y="1627"/>
                  <a:pt x="3814" y="1629"/>
                  <a:pt x="3811" y="1630"/>
                </a:cubicBezTo>
                <a:moveTo>
                  <a:pt x="3581" y="1056"/>
                </a:moveTo>
                <a:cubicBezTo>
                  <a:pt x="3582" y="1056"/>
                  <a:pt x="3582" y="1057"/>
                  <a:pt x="3582" y="1057"/>
                </a:cubicBezTo>
                <a:cubicBezTo>
                  <a:pt x="3583" y="1058"/>
                  <a:pt x="3583" y="1058"/>
                  <a:pt x="3583" y="1058"/>
                </a:cubicBezTo>
                <a:cubicBezTo>
                  <a:pt x="3584" y="1058"/>
                  <a:pt x="3585" y="1059"/>
                  <a:pt x="3585" y="1058"/>
                </a:cubicBezTo>
                <a:moveTo>
                  <a:pt x="3524" y="980"/>
                </a:moveTo>
                <a:cubicBezTo>
                  <a:pt x="3524" y="980"/>
                  <a:pt x="3524" y="981"/>
                  <a:pt x="3525" y="982"/>
                </a:cubicBezTo>
                <a:cubicBezTo>
                  <a:pt x="3525" y="982"/>
                  <a:pt x="3525" y="983"/>
                  <a:pt x="3525" y="984"/>
                </a:cubicBezTo>
                <a:cubicBezTo>
                  <a:pt x="3526" y="986"/>
                  <a:pt x="3527" y="988"/>
                  <a:pt x="3528" y="989"/>
                </a:cubicBezTo>
                <a:moveTo>
                  <a:pt x="3731" y="1245"/>
                </a:moveTo>
                <a:cubicBezTo>
                  <a:pt x="3731" y="1245"/>
                  <a:pt x="3732" y="1246"/>
                  <a:pt x="3732" y="1246"/>
                </a:cubicBezTo>
                <a:cubicBezTo>
                  <a:pt x="3732" y="1246"/>
                  <a:pt x="3733" y="1247"/>
                  <a:pt x="3733" y="1247"/>
                </a:cubicBezTo>
                <a:cubicBezTo>
                  <a:pt x="3734" y="1247"/>
                  <a:pt x="3734" y="1247"/>
                  <a:pt x="3735" y="1247"/>
                </a:cubicBezTo>
                <a:moveTo>
                  <a:pt x="3674" y="1168"/>
                </a:moveTo>
                <a:cubicBezTo>
                  <a:pt x="3674" y="1169"/>
                  <a:pt x="3674" y="1170"/>
                  <a:pt x="3674" y="1170"/>
                </a:cubicBezTo>
                <a:cubicBezTo>
                  <a:pt x="3674" y="1171"/>
                  <a:pt x="3675" y="1172"/>
                  <a:pt x="3675" y="1173"/>
                </a:cubicBezTo>
                <a:cubicBezTo>
                  <a:pt x="3676" y="1175"/>
                  <a:pt x="3677" y="1176"/>
                  <a:pt x="3678" y="1178"/>
                </a:cubicBezTo>
                <a:moveTo>
                  <a:pt x="3236" y="1443"/>
                </a:moveTo>
                <a:cubicBezTo>
                  <a:pt x="3235" y="1444"/>
                  <a:pt x="3234" y="1445"/>
                  <a:pt x="3233" y="1446"/>
                </a:cubicBezTo>
                <a:cubicBezTo>
                  <a:pt x="3232" y="1447"/>
                  <a:pt x="3231" y="1449"/>
                  <a:pt x="3230" y="1450"/>
                </a:cubicBezTo>
                <a:cubicBezTo>
                  <a:pt x="3229" y="1452"/>
                  <a:pt x="3229" y="1454"/>
                  <a:pt x="3228" y="1456"/>
                </a:cubicBezTo>
                <a:cubicBezTo>
                  <a:pt x="3228" y="1459"/>
                  <a:pt x="3228" y="1461"/>
                  <a:pt x="3228" y="1464"/>
                </a:cubicBezTo>
                <a:moveTo>
                  <a:pt x="3586" y="1057"/>
                </a:moveTo>
                <a:cubicBezTo>
                  <a:pt x="3586" y="1057"/>
                  <a:pt x="3585" y="1057"/>
                  <a:pt x="3585" y="1057"/>
                </a:cubicBezTo>
                <a:cubicBezTo>
                  <a:pt x="3585" y="1057"/>
                  <a:pt x="3585" y="1056"/>
                  <a:pt x="3584" y="1056"/>
                </a:cubicBezTo>
                <a:moveTo>
                  <a:pt x="3584" y="1056"/>
                </a:moveTo>
                <a:cubicBezTo>
                  <a:pt x="3584" y="1056"/>
                  <a:pt x="3584" y="1055"/>
                  <a:pt x="3584" y="1055"/>
                </a:cubicBezTo>
                <a:moveTo>
                  <a:pt x="3526" y="935"/>
                </a:moveTo>
                <a:cubicBezTo>
                  <a:pt x="3526" y="936"/>
                  <a:pt x="3526" y="936"/>
                  <a:pt x="3526" y="936"/>
                </a:cubicBezTo>
                <a:cubicBezTo>
                  <a:pt x="3526" y="936"/>
                  <a:pt x="3526" y="937"/>
                  <a:pt x="3526" y="937"/>
                </a:cubicBezTo>
                <a:moveTo>
                  <a:pt x="3530" y="988"/>
                </a:moveTo>
                <a:cubicBezTo>
                  <a:pt x="3529" y="986"/>
                  <a:pt x="3528" y="985"/>
                  <a:pt x="3528" y="983"/>
                </a:cubicBezTo>
                <a:cubicBezTo>
                  <a:pt x="3527" y="982"/>
                  <a:pt x="3527" y="981"/>
                  <a:pt x="3527" y="980"/>
                </a:cubicBezTo>
                <a:cubicBezTo>
                  <a:pt x="3527" y="980"/>
                  <a:pt x="3526" y="979"/>
                  <a:pt x="3526" y="978"/>
                </a:cubicBezTo>
                <a:moveTo>
                  <a:pt x="3442" y="913"/>
                </a:moveTo>
                <a:cubicBezTo>
                  <a:pt x="3447" y="910"/>
                  <a:pt x="3453" y="908"/>
                  <a:pt x="3459" y="908"/>
                </a:cubicBezTo>
                <a:cubicBezTo>
                  <a:pt x="3465" y="907"/>
                  <a:pt x="3472" y="907"/>
                  <a:pt x="3478" y="909"/>
                </a:cubicBezTo>
                <a:cubicBezTo>
                  <a:pt x="3486" y="910"/>
                  <a:pt x="3493" y="913"/>
                  <a:pt x="3500" y="916"/>
                </a:cubicBezTo>
                <a:cubicBezTo>
                  <a:pt x="3509" y="920"/>
                  <a:pt x="3517" y="924"/>
                  <a:pt x="3525" y="929"/>
                </a:cubicBezTo>
                <a:cubicBezTo>
                  <a:pt x="3534" y="935"/>
                  <a:pt x="3542" y="941"/>
                  <a:pt x="3551" y="948"/>
                </a:cubicBezTo>
                <a:cubicBezTo>
                  <a:pt x="3560" y="956"/>
                  <a:pt x="3569" y="964"/>
                  <a:pt x="3578" y="972"/>
                </a:cubicBezTo>
                <a:cubicBezTo>
                  <a:pt x="3588" y="982"/>
                  <a:pt x="3597" y="991"/>
                  <a:pt x="3606" y="1001"/>
                </a:cubicBezTo>
                <a:cubicBezTo>
                  <a:pt x="3616" y="1012"/>
                  <a:pt x="3625" y="1024"/>
                  <a:pt x="3635" y="1035"/>
                </a:cubicBezTo>
                <a:moveTo>
                  <a:pt x="3161" y="1266"/>
                </a:moveTo>
                <a:cubicBezTo>
                  <a:pt x="3161" y="1270"/>
                  <a:pt x="3161" y="1274"/>
                  <a:pt x="3162" y="1278"/>
                </a:cubicBezTo>
                <a:cubicBezTo>
                  <a:pt x="3163" y="1284"/>
                  <a:pt x="3163" y="1289"/>
                  <a:pt x="3165" y="1294"/>
                </a:cubicBezTo>
                <a:cubicBezTo>
                  <a:pt x="3166" y="1299"/>
                  <a:pt x="3168" y="1305"/>
                  <a:pt x="3169" y="1310"/>
                </a:cubicBezTo>
                <a:cubicBezTo>
                  <a:pt x="3171" y="1316"/>
                  <a:pt x="3174" y="1322"/>
                  <a:pt x="3176" y="1328"/>
                </a:cubicBezTo>
                <a:cubicBezTo>
                  <a:pt x="3181" y="1340"/>
                  <a:pt x="3187" y="1352"/>
                  <a:pt x="3193" y="1363"/>
                </a:cubicBezTo>
                <a:cubicBezTo>
                  <a:pt x="3200" y="1374"/>
                  <a:pt x="3207" y="1385"/>
                  <a:pt x="3214" y="1394"/>
                </a:cubicBezTo>
                <a:moveTo>
                  <a:pt x="3214" y="1394"/>
                </a:moveTo>
                <a:cubicBezTo>
                  <a:pt x="3219" y="1400"/>
                  <a:pt x="3223" y="1405"/>
                  <a:pt x="3229" y="1410"/>
                </a:cubicBezTo>
                <a:cubicBezTo>
                  <a:pt x="3233" y="1414"/>
                  <a:pt x="3237" y="1418"/>
                  <a:pt x="3242" y="1421"/>
                </a:cubicBezTo>
                <a:cubicBezTo>
                  <a:pt x="3244" y="1422"/>
                  <a:pt x="3246" y="1424"/>
                  <a:pt x="3248" y="1424"/>
                </a:cubicBezTo>
                <a:cubicBezTo>
                  <a:pt x="3250" y="1425"/>
                  <a:pt x="3252" y="1426"/>
                  <a:pt x="3254" y="1426"/>
                </a:cubicBezTo>
                <a:cubicBezTo>
                  <a:pt x="3255" y="1427"/>
                  <a:pt x="3257" y="1427"/>
                  <a:pt x="3259" y="1427"/>
                </a:cubicBezTo>
                <a:cubicBezTo>
                  <a:pt x="3260" y="1426"/>
                  <a:pt x="3262" y="1426"/>
                  <a:pt x="3263" y="1425"/>
                </a:cubicBezTo>
                <a:moveTo>
                  <a:pt x="3293" y="1261"/>
                </a:moveTo>
                <a:cubicBezTo>
                  <a:pt x="3297" y="1265"/>
                  <a:pt x="3300" y="1270"/>
                  <a:pt x="3302" y="1274"/>
                </a:cubicBezTo>
                <a:cubicBezTo>
                  <a:pt x="3305" y="1279"/>
                  <a:pt x="3308" y="1284"/>
                  <a:pt x="3310" y="1289"/>
                </a:cubicBezTo>
                <a:cubicBezTo>
                  <a:pt x="3312" y="1294"/>
                  <a:pt x="3313" y="1299"/>
                  <a:pt x="3315" y="1304"/>
                </a:cubicBezTo>
                <a:cubicBezTo>
                  <a:pt x="3315" y="1306"/>
                  <a:pt x="3316" y="1308"/>
                  <a:pt x="3316" y="1311"/>
                </a:cubicBezTo>
                <a:cubicBezTo>
                  <a:pt x="3316" y="1312"/>
                  <a:pt x="3316" y="1314"/>
                  <a:pt x="3316" y="1316"/>
                </a:cubicBezTo>
                <a:moveTo>
                  <a:pt x="3302" y="1443"/>
                </a:moveTo>
                <a:cubicBezTo>
                  <a:pt x="3302" y="1447"/>
                  <a:pt x="3302" y="1451"/>
                  <a:pt x="3303" y="1456"/>
                </a:cubicBezTo>
                <a:cubicBezTo>
                  <a:pt x="3303" y="1461"/>
                  <a:pt x="3304" y="1466"/>
                  <a:pt x="3305" y="1471"/>
                </a:cubicBezTo>
                <a:cubicBezTo>
                  <a:pt x="3307" y="1476"/>
                  <a:pt x="3308" y="1482"/>
                  <a:pt x="3310" y="1487"/>
                </a:cubicBezTo>
                <a:cubicBezTo>
                  <a:pt x="3312" y="1493"/>
                  <a:pt x="3314" y="1499"/>
                  <a:pt x="3317" y="1505"/>
                </a:cubicBezTo>
                <a:cubicBezTo>
                  <a:pt x="3322" y="1517"/>
                  <a:pt x="3327" y="1529"/>
                  <a:pt x="3334" y="1541"/>
                </a:cubicBezTo>
                <a:cubicBezTo>
                  <a:pt x="3340" y="1551"/>
                  <a:pt x="3347" y="1562"/>
                  <a:pt x="3355" y="1572"/>
                </a:cubicBezTo>
                <a:moveTo>
                  <a:pt x="3355" y="1572"/>
                </a:moveTo>
                <a:cubicBezTo>
                  <a:pt x="3359" y="1577"/>
                  <a:pt x="3364" y="1583"/>
                  <a:pt x="3369" y="1588"/>
                </a:cubicBezTo>
                <a:cubicBezTo>
                  <a:pt x="3373" y="1592"/>
                  <a:pt x="3378" y="1595"/>
                  <a:pt x="3383" y="1598"/>
                </a:cubicBezTo>
                <a:cubicBezTo>
                  <a:pt x="3385" y="1600"/>
                  <a:pt x="3387" y="1601"/>
                  <a:pt x="3389" y="1602"/>
                </a:cubicBezTo>
                <a:cubicBezTo>
                  <a:pt x="3391" y="1602"/>
                  <a:pt x="3392" y="1603"/>
                  <a:pt x="3394" y="1603"/>
                </a:cubicBezTo>
                <a:cubicBezTo>
                  <a:pt x="3396" y="1604"/>
                  <a:pt x="3398" y="1604"/>
                  <a:pt x="3399" y="1604"/>
                </a:cubicBezTo>
                <a:cubicBezTo>
                  <a:pt x="3401" y="1604"/>
                  <a:pt x="3402" y="1603"/>
                  <a:pt x="3404" y="1602"/>
                </a:cubicBezTo>
                <a:moveTo>
                  <a:pt x="3435" y="1610"/>
                </a:moveTo>
                <a:cubicBezTo>
                  <a:pt x="3434" y="1613"/>
                  <a:pt x="3434" y="1617"/>
                  <a:pt x="3433" y="1620"/>
                </a:cubicBezTo>
                <a:cubicBezTo>
                  <a:pt x="3433" y="1623"/>
                  <a:pt x="3432" y="1626"/>
                  <a:pt x="3431" y="1629"/>
                </a:cubicBezTo>
                <a:cubicBezTo>
                  <a:pt x="3430" y="1631"/>
                  <a:pt x="3429" y="1633"/>
                  <a:pt x="3427" y="1635"/>
                </a:cubicBezTo>
                <a:cubicBezTo>
                  <a:pt x="3426" y="1637"/>
                  <a:pt x="3424" y="1638"/>
                  <a:pt x="3422" y="1639"/>
                </a:cubicBezTo>
                <a:moveTo>
                  <a:pt x="4127" y="937"/>
                </a:moveTo>
                <a:cubicBezTo>
                  <a:pt x="4127" y="936"/>
                  <a:pt x="4126" y="935"/>
                  <a:pt x="4125" y="934"/>
                </a:cubicBezTo>
                <a:cubicBezTo>
                  <a:pt x="4125" y="934"/>
                  <a:pt x="4124" y="933"/>
                  <a:pt x="4123" y="933"/>
                </a:cubicBezTo>
                <a:cubicBezTo>
                  <a:pt x="4122" y="932"/>
                  <a:pt x="4120" y="932"/>
                  <a:pt x="4119" y="932"/>
                </a:cubicBezTo>
                <a:cubicBezTo>
                  <a:pt x="4118" y="932"/>
                  <a:pt x="4117" y="933"/>
                  <a:pt x="4115" y="933"/>
                </a:cubicBezTo>
                <a:moveTo>
                  <a:pt x="3937" y="707"/>
                </a:moveTo>
                <a:cubicBezTo>
                  <a:pt x="3936" y="706"/>
                  <a:pt x="3935" y="706"/>
                  <a:pt x="3935" y="706"/>
                </a:cubicBezTo>
                <a:cubicBezTo>
                  <a:pt x="3934" y="705"/>
                  <a:pt x="3933" y="705"/>
                  <a:pt x="3932" y="705"/>
                </a:cubicBezTo>
                <a:cubicBezTo>
                  <a:pt x="3931" y="705"/>
                  <a:pt x="3930" y="706"/>
                  <a:pt x="3929" y="706"/>
                </a:cubicBezTo>
                <a:cubicBezTo>
                  <a:pt x="3928" y="706"/>
                  <a:pt x="3927" y="706"/>
                  <a:pt x="3926" y="707"/>
                </a:cubicBezTo>
                <a:moveTo>
                  <a:pt x="3920" y="693"/>
                </a:moveTo>
                <a:cubicBezTo>
                  <a:pt x="3918" y="692"/>
                  <a:pt x="3917" y="692"/>
                  <a:pt x="3915" y="692"/>
                </a:cubicBezTo>
                <a:cubicBezTo>
                  <a:pt x="3913" y="692"/>
                  <a:pt x="3912" y="692"/>
                  <a:pt x="3910" y="693"/>
                </a:cubicBezTo>
                <a:moveTo>
                  <a:pt x="4167" y="1004"/>
                </a:moveTo>
                <a:cubicBezTo>
                  <a:pt x="4167" y="1004"/>
                  <a:pt x="4167" y="1004"/>
                  <a:pt x="4167" y="1004"/>
                </a:cubicBezTo>
                <a:cubicBezTo>
                  <a:pt x="4167" y="1004"/>
                  <a:pt x="4167" y="1004"/>
                  <a:pt x="4167" y="1004"/>
                </a:cubicBezTo>
                <a:cubicBezTo>
                  <a:pt x="4167" y="1004"/>
                  <a:pt x="4167" y="1004"/>
                  <a:pt x="4167" y="1004"/>
                </a:cubicBezTo>
                <a:cubicBezTo>
                  <a:pt x="4167" y="1004"/>
                  <a:pt x="4166" y="1004"/>
                  <a:pt x="4166" y="1004"/>
                </a:cubicBezTo>
                <a:cubicBezTo>
                  <a:pt x="4166" y="1005"/>
                  <a:pt x="4166" y="1005"/>
                  <a:pt x="4165" y="1005"/>
                </a:cubicBezTo>
                <a:cubicBezTo>
                  <a:pt x="4165" y="1005"/>
                  <a:pt x="4165" y="1005"/>
                  <a:pt x="4164" y="1005"/>
                </a:cubicBezTo>
                <a:cubicBezTo>
                  <a:pt x="4164" y="1006"/>
                  <a:pt x="4163" y="1006"/>
                  <a:pt x="4163" y="1006"/>
                </a:cubicBezTo>
                <a:cubicBezTo>
                  <a:pt x="4162" y="1007"/>
                  <a:pt x="4161" y="1007"/>
                  <a:pt x="4160" y="1008"/>
                </a:cubicBezTo>
                <a:moveTo>
                  <a:pt x="4153" y="980"/>
                </a:moveTo>
                <a:cubicBezTo>
                  <a:pt x="4152" y="979"/>
                  <a:pt x="4151" y="979"/>
                  <a:pt x="4150" y="979"/>
                </a:cubicBezTo>
                <a:cubicBezTo>
                  <a:pt x="4149" y="979"/>
                  <a:pt x="4148" y="979"/>
                  <a:pt x="4147" y="980"/>
                </a:cubicBezTo>
                <a:cubicBezTo>
                  <a:pt x="4146" y="980"/>
                  <a:pt x="4145" y="981"/>
                  <a:pt x="4144" y="981"/>
                </a:cubicBezTo>
                <a:moveTo>
                  <a:pt x="4225" y="1449"/>
                </a:moveTo>
                <a:cubicBezTo>
                  <a:pt x="4228" y="1447"/>
                  <a:pt x="4231" y="1445"/>
                  <a:pt x="4234" y="1443"/>
                </a:cubicBezTo>
                <a:cubicBezTo>
                  <a:pt x="4237" y="1441"/>
                  <a:pt x="4239" y="1438"/>
                  <a:pt x="4241" y="1436"/>
                </a:cubicBezTo>
                <a:cubicBezTo>
                  <a:pt x="4246" y="1430"/>
                  <a:pt x="4250" y="1423"/>
                  <a:pt x="4253" y="1416"/>
                </a:cubicBezTo>
                <a:cubicBezTo>
                  <a:pt x="4256" y="1407"/>
                  <a:pt x="4259" y="1398"/>
                  <a:pt x="4260" y="1389"/>
                </a:cubicBezTo>
                <a:cubicBezTo>
                  <a:pt x="4262" y="1378"/>
                  <a:pt x="4263" y="1367"/>
                  <a:pt x="4263" y="1356"/>
                </a:cubicBezTo>
                <a:cubicBezTo>
                  <a:pt x="4263" y="1343"/>
                  <a:pt x="4262" y="1330"/>
                  <a:pt x="4261" y="1317"/>
                </a:cubicBezTo>
                <a:cubicBezTo>
                  <a:pt x="4260" y="1302"/>
                  <a:pt x="4258" y="1288"/>
                  <a:pt x="4255" y="1273"/>
                </a:cubicBezTo>
                <a:cubicBezTo>
                  <a:pt x="4252" y="1257"/>
                  <a:pt x="4248" y="1241"/>
                  <a:pt x="4244" y="1226"/>
                </a:cubicBezTo>
                <a:cubicBezTo>
                  <a:pt x="4240" y="1209"/>
                  <a:pt x="4235" y="1192"/>
                  <a:pt x="4229" y="1175"/>
                </a:cubicBezTo>
                <a:moveTo>
                  <a:pt x="4229" y="1175"/>
                </a:moveTo>
                <a:cubicBezTo>
                  <a:pt x="4220" y="1147"/>
                  <a:pt x="4210" y="1119"/>
                  <a:pt x="4199" y="1092"/>
                </a:cubicBezTo>
                <a:cubicBezTo>
                  <a:pt x="4187" y="1063"/>
                  <a:pt x="4174" y="1035"/>
                  <a:pt x="4160" y="1008"/>
                </a:cubicBezTo>
                <a:moveTo>
                  <a:pt x="3522" y="1286"/>
                </a:moveTo>
                <a:cubicBezTo>
                  <a:pt x="3518" y="1288"/>
                  <a:pt x="3514" y="1290"/>
                  <a:pt x="3510" y="1293"/>
                </a:cubicBezTo>
                <a:cubicBezTo>
                  <a:pt x="3507" y="1296"/>
                  <a:pt x="3504" y="1300"/>
                  <a:pt x="3501" y="1303"/>
                </a:cubicBezTo>
                <a:cubicBezTo>
                  <a:pt x="3499" y="1307"/>
                  <a:pt x="3497" y="1311"/>
                  <a:pt x="3495" y="1315"/>
                </a:cubicBezTo>
                <a:cubicBezTo>
                  <a:pt x="3494" y="1319"/>
                  <a:pt x="3493" y="1323"/>
                  <a:pt x="3493" y="1327"/>
                </a:cubicBezTo>
                <a:moveTo>
                  <a:pt x="4262" y="858"/>
                </a:moveTo>
                <a:cubicBezTo>
                  <a:pt x="4250" y="837"/>
                  <a:pt x="4237" y="817"/>
                  <a:pt x="4223" y="797"/>
                </a:cubicBezTo>
                <a:cubicBezTo>
                  <a:pt x="4210" y="778"/>
                  <a:pt x="4197" y="760"/>
                  <a:pt x="4183" y="742"/>
                </a:cubicBezTo>
                <a:moveTo>
                  <a:pt x="4183" y="742"/>
                </a:moveTo>
                <a:cubicBezTo>
                  <a:pt x="4170" y="726"/>
                  <a:pt x="4156" y="710"/>
                  <a:pt x="4142" y="695"/>
                </a:cubicBezTo>
                <a:cubicBezTo>
                  <a:pt x="4129" y="681"/>
                  <a:pt x="4116" y="668"/>
                  <a:pt x="4102" y="657"/>
                </a:cubicBezTo>
                <a:moveTo>
                  <a:pt x="3635" y="1081"/>
                </a:moveTo>
                <a:cubicBezTo>
                  <a:pt x="3638" y="1085"/>
                  <a:pt x="3641" y="1090"/>
                  <a:pt x="3644" y="1094"/>
                </a:cubicBezTo>
                <a:cubicBezTo>
                  <a:pt x="3647" y="1099"/>
                  <a:pt x="3649" y="1104"/>
                  <a:pt x="3651" y="1110"/>
                </a:cubicBezTo>
                <a:cubicBezTo>
                  <a:pt x="3653" y="1114"/>
                  <a:pt x="3655" y="1119"/>
                  <a:pt x="3656" y="1124"/>
                </a:cubicBezTo>
                <a:cubicBezTo>
                  <a:pt x="3657" y="1126"/>
                  <a:pt x="3657" y="1128"/>
                  <a:pt x="3657" y="1131"/>
                </a:cubicBezTo>
                <a:cubicBezTo>
                  <a:pt x="3658" y="1132"/>
                  <a:pt x="3658" y="1134"/>
                  <a:pt x="3658" y="1136"/>
                </a:cubicBezTo>
                <a:moveTo>
                  <a:pt x="4197" y="993"/>
                </a:moveTo>
                <a:cubicBezTo>
                  <a:pt x="4193" y="990"/>
                  <a:pt x="4188" y="986"/>
                  <a:pt x="4184" y="983"/>
                </a:cubicBezTo>
                <a:cubicBezTo>
                  <a:pt x="4171" y="973"/>
                  <a:pt x="4157" y="964"/>
                  <a:pt x="4143" y="956"/>
                </a:cubicBezTo>
                <a:moveTo>
                  <a:pt x="4193" y="1465"/>
                </a:moveTo>
                <a:cubicBezTo>
                  <a:pt x="4196" y="1464"/>
                  <a:pt x="4199" y="1462"/>
                  <a:pt x="4201" y="1460"/>
                </a:cubicBezTo>
                <a:cubicBezTo>
                  <a:pt x="4204" y="1458"/>
                  <a:pt x="4206" y="1456"/>
                  <a:pt x="4209" y="1453"/>
                </a:cubicBezTo>
                <a:cubicBezTo>
                  <a:pt x="4213" y="1447"/>
                  <a:pt x="4217" y="1441"/>
                  <a:pt x="4220" y="1434"/>
                </a:cubicBezTo>
                <a:cubicBezTo>
                  <a:pt x="4223" y="1426"/>
                  <a:pt x="4225" y="1418"/>
                  <a:pt x="4227" y="1409"/>
                </a:cubicBezTo>
                <a:cubicBezTo>
                  <a:pt x="4229" y="1399"/>
                  <a:pt x="4230" y="1388"/>
                  <a:pt x="4230" y="1378"/>
                </a:cubicBezTo>
                <a:moveTo>
                  <a:pt x="4197" y="993"/>
                </a:moveTo>
                <a:cubicBezTo>
                  <a:pt x="4212" y="1022"/>
                  <a:pt x="4225" y="1052"/>
                  <a:pt x="4236" y="1083"/>
                </a:cubicBezTo>
                <a:cubicBezTo>
                  <a:pt x="4242" y="1097"/>
                  <a:pt x="4247" y="1112"/>
                  <a:pt x="4252" y="1127"/>
                </a:cubicBezTo>
                <a:cubicBezTo>
                  <a:pt x="4256" y="1141"/>
                  <a:pt x="4260" y="1154"/>
                  <a:pt x="4263" y="1169"/>
                </a:cubicBezTo>
                <a:cubicBezTo>
                  <a:pt x="4266" y="1181"/>
                  <a:pt x="4269" y="1194"/>
                  <a:pt x="4271" y="1207"/>
                </a:cubicBezTo>
                <a:cubicBezTo>
                  <a:pt x="4273" y="1219"/>
                  <a:pt x="4275" y="1231"/>
                  <a:pt x="4275" y="1243"/>
                </a:cubicBezTo>
                <a:cubicBezTo>
                  <a:pt x="4276" y="1253"/>
                  <a:pt x="4276" y="1263"/>
                  <a:pt x="4276" y="1273"/>
                </a:cubicBezTo>
                <a:cubicBezTo>
                  <a:pt x="4275" y="1282"/>
                  <a:pt x="4274" y="1291"/>
                  <a:pt x="4272" y="1299"/>
                </a:cubicBezTo>
                <a:moveTo>
                  <a:pt x="3754" y="793"/>
                </a:moveTo>
                <a:cubicBezTo>
                  <a:pt x="3754" y="794"/>
                  <a:pt x="3754" y="795"/>
                  <a:pt x="3754" y="796"/>
                </a:cubicBezTo>
                <a:cubicBezTo>
                  <a:pt x="3754" y="797"/>
                  <a:pt x="3755" y="798"/>
                  <a:pt x="3756" y="799"/>
                </a:cubicBezTo>
                <a:moveTo>
                  <a:pt x="3564" y="872"/>
                </a:moveTo>
                <a:cubicBezTo>
                  <a:pt x="3575" y="876"/>
                  <a:pt x="3586" y="881"/>
                  <a:pt x="3596" y="888"/>
                </a:cubicBezTo>
                <a:cubicBezTo>
                  <a:pt x="3609" y="895"/>
                  <a:pt x="3621" y="904"/>
                  <a:pt x="3632" y="914"/>
                </a:cubicBezTo>
                <a:cubicBezTo>
                  <a:pt x="3645" y="925"/>
                  <a:pt x="3658" y="937"/>
                  <a:pt x="3670" y="949"/>
                </a:cubicBezTo>
                <a:cubicBezTo>
                  <a:pt x="3684" y="964"/>
                  <a:pt x="3697" y="979"/>
                  <a:pt x="3709" y="994"/>
                </a:cubicBezTo>
                <a:moveTo>
                  <a:pt x="3948" y="718"/>
                </a:moveTo>
                <a:cubicBezTo>
                  <a:pt x="3947" y="717"/>
                  <a:pt x="3945" y="717"/>
                  <a:pt x="3944" y="717"/>
                </a:cubicBezTo>
                <a:cubicBezTo>
                  <a:pt x="3942" y="716"/>
                  <a:pt x="3940" y="717"/>
                  <a:pt x="3938" y="718"/>
                </a:cubicBezTo>
                <a:moveTo>
                  <a:pt x="3381" y="1108"/>
                </a:moveTo>
                <a:cubicBezTo>
                  <a:pt x="3377" y="1111"/>
                  <a:pt x="3373" y="1113"/>
                  <a:pt x="3370" y="1116"/>
                </a:cubicBezTo>
                <a:cubicBezTo>
                  <a:pt x="3366" y="1119"/>
                  <a:pt x="3363" y="1123"/>
                  <a:pt x="3361" y="1126"/>
                </a:cubicBezTo>
                <a:cubicBezTo>
                  <a:pt x="3358" y="1130"/>
                  <a:pt x="3356" y="1134"/>
                  <a:pt x="3355" y="1138"/>
                </a:cubicBezTo>
                <a:cubicBezTo>
                  <a:pt x="3353" y="1142"/>
                  <a:pt x="3353" y="1146"/>
                  <a:pt x="3353" y="1150"/>
                </a:cubicBezTo>
                <a:moveTo>
                  <a:pt x="3956" y="732"/>
                </a:moveTo>
                <a:cubicBezTo>
                  <a:pt x="3954" y="731"/>
                  <a:pt x="3953" y="729"/>
                  <a:pt x="3951" y="728"/>
                </a:cubicBezTo>
                <a:cubicBezTo>
                  <a:pt x="3947" y="725"/>
                  <a:pt x="3943" y="721"/>
                  <a:pt x="3938" y="718"/>
                </a:cubicBezTo>
                <a:moveTo>
                  <a:pt x="4405" y="779"/>
                </a:moveTo>
                <a:cubicBezTo>
                  <a:pt x="4406" y="784"/>
                  <a:pt x="4407" y="790"/>
                  <a:pt x="4407" y="795"/>
                </a:cubicBezTo>
                <a:cubicBezTo>
                  <a:pt x="4406" y="801"/>
                  <a:pt x="4405" y="806"/>
                  <a:pt x="4403" y="811"/>
                </a:cubicBezTo>
                <a:cubicBezTo>
                  <a:pt x="4402" y="813"/>
                  <a:pt x="4401" y="816"/>
                  <a:pt x="4400" y="818"/>
                </a:cubicBezTo>
                <a:cubicBezTo>
                  <a:pt x="4399" y="820"/>
                  <a:pt x="4397" y="823"/>
                  <a:pt x="4395" y="825"/>
                </a:cubicBezTo>
                <a:cubicBezTo>
                  <a:pt x="4394" y="827"/>
                  <a:pt x="4392" y="828"/>
                  <a:pt x="4390" y="830"/>
                </a:cubicBezTo>
                <a:cubicBezTo>
                  <a:pt x="4387" y="832"/>
                  <a:pt x="4385" y="833"/>
                  <a:pt x="4383" y="834"/>
                </a:cubicBezTo>
                <a:moveTo>
                  <a:pt x="3826" y="1103"/>
                </a:moveTo>
                <a:lnTo>
                  <a:pt x="3826" y="1102"/>
                </a:lnTo>
                <a:moveTo>
                  <a:pt x="3826" y="1102"/>
                </a:moveTo>
                <a:cubicBezTo>
                  <a:pt x="3826" y="1102"/>
                  <a:pt x="3826" y="1101"/>
                  <a:pt x="3826" y="1100"/>
                </a:cubicBezTo>
                <a:cubicBezTo>
                  <a:pt x="3826" y="1100"/>
                  <a:pt x="3826" y="1099"/>
                  <a:pt x="3826" y="1098"/>
                </a:cubicBezTo>
                <a:moveTo>
                  <a:pt x="3680" y="1177"/>
                </a:moveTo>
                <a:cubicBezTo>
                  <a:pt x="3679" y="1175"/>
                  <a:pt x="3678" y="1173"/>
                  <a:pt x="3677" y="1172"/>
                </a:cubicBezTo>
                <a:cubicBezTo>
                  <a:pt x="3677" y="1171"/>
                  <a:pt x="3677" y="1170"/>
                  <a:pt x="3676" y="1169"/>
                </a:cubicBezTo>
                <a:cubicBezTo>
                  <a:pt x="3676" y="1168"/>
                  <a:pt x="3676" y="1168"/>
                  <a:pt x="3676" y="1167"/>
                </a:cubicBezTo>
                <a:moveTo>
                  <a:pt x="4087" y="954"/>
                </a:moveTo>
                <a:cubicBezTo>
                  <a:pt x="4084" y="956"/>
                  <a:pt x="4082" y="958"/>
                  <a:pt x="4080" y="961"/>
                </a:cubicBezTo>
                <a:cubicBezTo>
                  <a:pt x="4078" y="964"/>
                  <a:pt x="4077" y="966"/>
                  <a:pt x="4077" y="969"/>
                </a:cubicBezTo>
                <a:moveTo>
                  <a:pt x="4189" y="1423"/>
                </a:moveTo>
                <a:cubicBezTo>
                  <a:pt x="4188" y="1424"/>
                  <a:pt x="4187" y="1424"/>
                  <a:pt x="4186" y="1424"/>
                </a:cubicBezTo>
                <a:moveTo>
                  <a:pt x="4190" y="1372"/>
                </a:moveTo>
                <a:cubicBezTo>
                  <a:pt x="4190" y="1373"/>
                  <a:pt x="4189" y="1374"/>
                  <a:pt x="4189" y="1375"/>
                </a:cubicBezTo>
                <a:cubicBezTo>
                  <a:pt x="4188" y="1376"/>
                  <a:pt x="4188" y="1376"/>
                  <a:pt x="4187" y="1377"/>
                </a:cubicBezTo>
                <a:moveTo>
                  <a:pt x="4379" y="800"/>
                </a:moveTo>
                <a:cubicBezTo>
                  <a:pt x="4381" y="799"/>
                  <a:pt x="4383" y="798"/>
                  <a:pt x="4385" y="796"/>
                </a:cubicBezTo>
                <a:cubicBezTo>
                  <a:pt x="4387" y="795"/>
                  <a:pt x="4388" y="793"/>
                  <a:pt x="4390" y="792"/>
                </a:cubicBezTo>
                <a:cubicBezTo>
                  <a:pt x="4391" y="790"/>
                  <a:pt x="4392" y="788"/>
                  <a:pt x="4394" y="786"/>
                </a:cubicBezTo>
                <a:cubicBezTo>
                  <a:pt x="4395" y="784"/>
                  <a:pt x="4396" y="782"/>
                  <a:pt x="4397" y="780"/>
                </a:cubicBezTo>
                <a:cubicBezTo>
                  <a:pt x="4398" y="776"/>
                  <a:pt x="4399" y="772"/>
                  <a:pt x="4400" y="768"/>
                </a:cubicBezTo>
                <a:cubicBezTo>
                  <a:pt x="4400" y="763"/>
                  <a:pt x="4399" y="759"/>
                  <a:pt x="4398" y="754"/>
                </a:cubicBezTo>
                <a:moveTo>
                  <a:pt x="4187" y="1377"/>
                </a:moveTo>
                <a:cubicBezTo>
                  <a:pt x="4186" y="1377"/>
                  <a:pt x="4186" y="1377"/>
                  <a:pt x="4186" y="1377"/>
                </a:cubicBezTo>
                <a:cubicBezTo>
                  <a:pt x="4185" y="1377"/>
                  <a:pt x="4184" y="1378"/>
                  <a:pt x="4184" y="1378"/>
                </a:cubicBezTo>
                <a:moveTo>
                  <a:pt x="4192" y="1420"/>
                </a:moveTo>
                <a:cubicBezTo>
                  <a:pt x="4192" y="1420"/>
                  <a:pt x="4192" y="1421"/>
                  <a:pt x="4191" y="1422"/>
                </a:cubicBezTo>
                <a:cubicBezTo>
                  <a:pt x="4191" y="1422"/>
                  <a:pt x="4190" y="1423"/>
                  <a:pt x="4189" y="1423"/>
                </a:cubicBezTo>
                <a:moveTo>
                  <a:pt x="3735" y="1246"/>
                </a:moveTo>
                <a:cubicBezTo>
                  <a:pt x="3735" y="1246"/>
                  <a:pt x="3735" y="1246"/>
                  <a:pt x="3735" y="1245"/>
                </a:cubicBezTo>
                <a:cubicBezTo>
                  <a:pt x="3735" y="1245"/>
                  <a:pt x="3734" y="1245"/>
                  <a:pt x="3734" y="1245"/>
                </a:cubicBezTo>
                <a:moveTo>
                  <a:pt x="3734" y="1245"/>
                </a:moveTo>
                <a:cubicBezTo>
                  <a:pt x="3734" y="1244"/>
                  <a:pt x="3734" y="1244"/>
                  <a:pt x="3733" y="1244"/>
                </a:cubicBezTo>
                <a:moveTo>
                  <a:pt x="3676" y="1124"/>
                </a:moveTo>
                <a:cubicBezTo>
                  <a:pt x="3676" y="1124"/>
                  <a:pt x="3676" y="1124"/>
                  <a:pt x="3676" y="1124"/>
                </a:cubicBezTo>
                <a:cubicBezTo>
                  <a:pt x="3676" y="1125"/>
                  <a:pt x="3676" y="1125"/>
                  <a:pt x="3675" y="1126"/>
                </a:cubicBezTo>
                <a:moveTo>
                  <a:pt x="3710" y="996"/>
                </a:moveTo>
                <a:cubicBezTo>
                  <a:pt x="3727" y="1018"/>
                  <a:pt x="3743" y="1040"/>
                  <a:pt x="3759" y="1063"/>
                </a:cubicBezTo>
                <a:cubicBezTo>
                  <a:pt x="3775" y="1087"/>
                  <a:pt x="3790" y="1112"/>
                  <a:pt x="3804" y="1138"/>
                </a:cubicBezTo>
                <a:cubicBezTo>
                  <a:pt x="3818" y="1164"/>
                  <a:pt x="3832" y="1191"/>
                  <a:pt x="3844" y="1218"/>
                </a:cubicBezTo>
                <a:cubicBezTo>
                  <a:pt x="3857" y="1244"/>
                  <a:pt x="3868" y="1271"/>
                  <a:pt x="3878" y="1298"/>
                </a:cubicBezTo>
                <a:cubicBezTo>
                  <a:pt x="3887" y="1324"/>
                  <a:pt x="3896" y="1349"/>
                  <a:pt x="3903" y="1375"/>
                </a:cubicBezTo>
                <a:cubicBezTo>
                  <a:pt x="3909" y="1399"/>
                  <a:pt x="3914" y="1422"/>
                  <a:pt x="3918" y="1446"/>
                </a:cubicBezTo>
                <a:cubicBezTo>
                  <a:pt x="3919" y="1456"/>
                  <a:pt x="3920" y="1466"/>
                  <a:pt x="3921" y="1477"/>
                </a:cubicBezTo>
                <a:cubicBezTo>
                  <a:pt x="3922" y="1486"/>
                  <a:pt x="3922" y="1496"/>
                  <a:pt x="3922" y="1505"/>
                </a:cubicBezTo>
                <a:cubicBezTo>
                  <a:pt x="3922" y="1514"/>
                  <a:pt x="3921" y="1522"/>
                  <a:pt x="3920" y="1530"/>
                </a:cubicBezTo>
                <a:cubicBezTo>
                  <a:pt x="3919" y="1537"/>
                  <a:pt x="3918" y="1545"/>
                  <a:pt x="3915" y="1552"/>
                </a:cubicBezTo>
                <a:moveTo>
                  <a:pt x="3476" y="1135"/>
                </a:moveTo>
                <a:cubicBezTo>
                  <a:pt x="3474" y="1132"/>
                  <a:pt x="3472" y="1128"/>
                  <a:pt x="3469" y="1125"/>
                </a:cubicBezTo>
                <a:cubicBezTo>
                  <a:pt x="3467" y="1121"/>
                  <a:pt x="3464" y="1118"/>
                  <a:pt x="3460" y="1116"/>
                </a:cubicBezTo>
                <a:cubicBezTo>
                  <a:pt x="3453" y="1110"/>
                  <a:pt x="3445" y="1106"/>
                  <a:pt x="3436" y="1103"/>
                </a:cubicBezTo>
                <a:cubicBezTo>
                  <a:pt x="3427" y="1101"/>
                  <a:pt x="3418" y="1100"/>
                  <a:pt x="3408" y="1101"/>
                </a:cubicBezTo>
                <a:cubicBezTo>
                  <a:pt x="3399" y="1102"/>
                  <a:pt x="3390" y="1104"/>
                  <a:pt x="3381" y="1108"/>
                </a:cubicBezTo>
                <a:moveTo>
                  <a:pt x="3277" y="1221"/>
                </a:moveTo>
                <a:cubicBezTo>
                  <a:pt x="3276" y="1222"/>
                  <a:pt x="3275" y="1223"/>
                  <a:pt x="3274" y="1224"/>
                </a:cubicBezTo>
                <a:cubicBezTo>
                  <a:pt x="3273" y="1226"/>
                  <a:pt x="3272" y="1228"/>
                  <a:pt x="3272" y="1229"/>
                </a:cubicBezTo>
                <a:cubicBezTo>
                  <a:pt x="3271" y="1232"/>
                  <a:pt x="3271" y="1234"/>
                  <a:pt x="3271" y="1237"/>
                </a:cubicBezTo>
                <a:cubicBezTo>
                  <a:pt x="3271" y="1240"/>
                  <a:pt x="3271" y="1243"/>
                  <a:pt x="3271" y="1245"/>
                </a:cubicBezTo>
                <a:moveTo>
                  <a:pt x="3275" y="1217"/>
                </a:moveTo>
                <a:cubicBezTo>
                  <a:pt x="3273" y="1216"/>
                  <a:pt x="3271" y="1215"/>
                  <a:pt x="3268" y="1215"/>
                </a:cubicBezTo>
                <a:cubicBezTo>
                  <a:pt x="3268" y="1215"/>
                  <a:pt x="3267" y="1215"/>
                  <a:pt x="3266" y="1216"/>
                </a:cubicBezTo>
                <a:cubicBezTo>
                  <a:pt x="3265" y="1216"/>
                  <a:pt x="3264" y="1216"/>
                  <a:pt x="3263" y="1217"/>
                </a:cubicBezTo>
                <a:cubicBezTo>
                  <a:pt x="3261" y="1218"/>
                  <a:pt x="3260" y="1220"/>
                  <a:pt x="3259" y="1221"/>
                </a:cubicBezTo>
                <a:cubicBezTo>
                  <a:pt x="3258" y="1224"/>
                  <a:pt x="3257" y="1226"/>
                  <a:pt x="3257" y="1229"/>
                </a:cubicBezTo>
                <a:cubicBezTo>
                  <a:pt x="3257" y="1232"/>
                  <a:pt x="3257" y="1235"/>
                  <a:pt x="3257" y="1239"/>
                </a:cubicBezTo>
                <a:cubicBezTo>
                  <a:pt x="3257" y="1243"/>
                  <a:pt x="3258" y="1247"/>
                  <a:pt x="3258" y="1250"/>
                </a:cubicBezTo>
                <a:cubicBezTo>
                  <a:pt x="3259" y="1255"/>
                  <a:pt x="3260" y="1259"/>
                  <a:pt x="3261" y="1264"/>
                </a:cubicBezTo>
                <a:cubicBezTo>
                  <a:pt x="3263" y="1269"/>
                  <a:pt x="3265" y="1274"/>
                  <a:pt x="3266" y="1278"/>
                </a:cubicBezTo>
                <a:moveTo>
                  <a:pt x="4087" y="987"/>
                </a:moveTo>
                <a:cubicBezTo>
                  <a:pt x="4089" y="989"/>
                  <a:pt x="4090" y="991"/>
                  <a:pt x="4091" y="993"/>
                </a:cubicBezTo>
                <a:cubicBezTo>
                  <a:pt x="4094" y="998"/>
                  <a:pt x="4097" y="1004"/>
                  <a:pt x="4101" y="1009"/>
                </a:cubicBezTo>
                <a:moveTo>
                  <a:pt x="4101" y="1009"/>
                </a:moveTo>
                <a:cubicBezTo>
                  <a:pt x="4102" y="1010"/>
                  <a:pt x="4103" y="1012"/>
                  <a:pt x="4104" y="1014"/>
                </a:cubicBezTo>
                <a:cubicBezTo>
                  <a:pt x="4108" y="1019"/>
                  <a:pt x="4111" y="1025"/>
                  <a:pt x="4114" y="1031"/>
                </a:cubicBezTo>
                <a:moveTo>
                  <a:pt x="4114" y="1031"/>
                </a:moveTo>
                <a:cubicBezTo>
                  <a:pt x="4130" y="1062"/>
                  <a:pt x="4144" y="1094"/>
                  <a:pt x="4157" y="1126"/>
                </a:cubicBezTo>
                <a:cubicBezTo>
                  <a:pt x="4169" y="1157"/>
                  <a:pt x="4180" y="1188"/>
                  <a:pt x="4189" y="1219"/>
                </a:cubicBezTo>
                <a:cubicBezTo>
                  <a:pt x="4193" y="1234"/>
                  <a:pt x="4197" y="1249"/>
                  <a:pt x="4200" y="1263"/>
                </a:cubicBezTo>
                <a:cubicBezTo>
                  <a:pt x="4203" y="1277"/>
                  <a:pt x="4206" y="1290"/>
                  <a:pt x="4208" y="1304"/>
                </a:cubicBezTo>
                <a:cubicBezTo>
                  <a:pt x="4210" y="1317"/>
                  <a:pt x="4211" y="1329"/>
                  <a:pt x="4212" y="1342"/>
                </a:cubicBezTo>
                <a:cubicBezTo>
                  <a:pt x="4213" y="1353"/>
                  <a:pt x="4213" y="1364"/>
                  <a:pt x="4212" y="1375"/>
                </a:cubicBezTo>
                <a:moveTo>
                  <a:pt x="4129" y="1024"/>
                </a:moveTo>
                <a:cubicBezTo>
                  <a:pt x="4126" y="1025"/>
                  <a:pt x="4123" y="1027"/>
                  <a:pt x="4120" y="1028"/>
                </a:cubicBezTo>
                <a:cubicBezTo>
                  <a:pt x="4118" y="1029"/>
                  <a:pt x="4116" y="1030"/>
                  <a:pt x="4114" y="1031"/>
                </a:cubicBezTo>
                <a:moveTo>
                  <a:pt x="4101" y="1009"/>
                </a:moveTo>
                <a:cubicBezTo>
                  <a:pt x="4101" y="1008"/>
                  <a:pt x="4102" y="1007"/>
                  <a:pt x="4102" y="1006"/>
                </a:cubicBezTo>
                <a:cubicBezTo>
                  <a:pt x="4103" y="1005"/>
                  <a:pt x="4104" y="1004"/>
                  <a:pt x="4105" y="1003"/>
                </a:cubicBezTo>
                <a:cubicBezTo>
                  <a:pt x="4107" y="1001"/>
                  <a:pt x="4110" y="999"/>
                  <a:pt x="4113" y="997"/>
                </a:cubicBezTo>
                <a:moveTo>
                  <a:pt x="4212" y="1375"/>
                </a:moveTo>
                <a:cubicBezTo>
                  <a:pt x="4213" y="1375"/>
                  <a:pt x="4213" y="1375"/>
                  <a:pt x="4213" y="1376"/>
                </a:cubicBezTo>
                <a:cubicBezTo>
                  <a:pt x="4214" y="1376"/>
                  <a:pt x="4215" y="1377"/>
                  <a:pt x="4215" y="1377"/>
                </a:cubicBezTo>
                <a:moveTo>
                  <a:pt x="4215" y="1378"/>
                </a:moveTo>
                <a:cubicBezTo>
                  <a:pt x="4218" y="1379"/>
                  <a:pt x="4220" y="1380"/>
                  <a:pt x="4223" y="1380"/>
                </a:cubicBezTo>
                <a:cubicBezTo>
                  <a:pt x="4225" y="1380"/>
                  <a:pt x="4228" y="1379"/>
                  <a:pt x="4230" y="1378"/>
                </a:cubicBezTo>
                <a:moveTo>
                  <a:pt x="3872" y="725"/>
                </a:moveTo>
                <a:cubicBezTo>
                  <a:pt x="3871" y="722"/>
                  <a:pt x="3871" y="719"/>
                  <a:pt x="3872" y="716"/>
                </a:cubicBezTo>
                <a:cubicBezTo>
                  <a:pt x="3874" y="713"/>
                  <a:pt x="3876" y="711"/>
                  <a:pt x="3879" y="709"/>
                </a:cubicBezTo>
                <a:moveTo>
                  <a:pt x="3907" y="734"/>
                </a:moveTo>
                <a:cubicBezTo>
                  <a:pt x="3904" y="735"/>
                  <a:pt x="3902" y="738"/>
                  <a:pt x="3900" y="741"/>
                </a:cubicBezTo>
                <a:cubicBezTo>
                  <a:pt x="3899" y="744"/>
                  <a:pt x="3898" y="747"/>
                  <a:pt x="3899" y="750"/>
                </a:cubicBezTo>
                <a:moveTo>
                  <a:pt x="3885" y="737"/>
                </a:moveTo>
                <a:cubicBezTo>
                  <a:pt x="3885" y="736"/>
                  <a:pt x="3885" y="735"/>
                  <a:pt x="3886" y="734"/>
                </a:cubicBezTo>
                <a:cubicBezTo>
                  <a:pt x="3886" y="732"/>
                  <a:pt x="3887" y="731"/>
                  <a:pt x="3888" y="729"/>
                </a:cubicBezTo>
                <a:cubicBezTo>
                  <a:pt x="3890" y="727"/>
                  <a:pt x="3892" y="725"/>
                  <a:pt x="3895" y="723"/>
                </a:cubicBezTo>
                <a:moveTo>
                  <a:pt x="3256" y="1147"/>
                </a:moveTo>
                <a:cubicBezTo>
                  <a:pt x="3256" y="1148"/>
                  <a:pt x="3256" y="1148"/>
                  <a:pt x="3256" y="1148"/>
                </a:cubicBezTo>
                <a:cubicBezTo>
                  <a:pt x="3257" y="1149"/>
                  <a:pt x="3258" y="1149"/>
                  <a:pt x="3258" y="1150"/>
                </a:cubicBezTo>
                <a:moveTo>
                  <a:pt x="4212" y="1375"/>
                </a:moveTo>
                <a:cubicBezTo>
                  <a:pt x="4212" y="1383"/>
                  <a:pt x="4212" y="1392"/>
                  <a:pt x="4210" y="1400"/>
                </a:cubicBezTo>
                <a:cubicBezTo>
                  <a:pt x="4209" y="1407"/>
                  <a:pt x="4208" y="1414"/>
                  <a:pt x="4206" y="1421"/>
                </a:cubicBezTo>
                <a:cubicBezTo>
                  <a:pt x="4202" y="1432"/>
                  <a:pt x="4196" y="1443"/>
                  <a:pt x="4188" y="1451"/>
                </a:cubicBezTo>
                <a:moveTo>
                  <a:pt x="3620" y="1332"/>
                </a:moveTo>
                <a:cubicBezTo>
                  <a:pt x="3620" y="1327"/>
                  <a:pt x="3620" y="1322"/>
                  <a:pt x="3618" y="1318"/>
                </a:cubicBezTo>
                <a:cubicBezTo>
                  <a:pt x="3617" y="1313"/>
                  <a:pt x="3615" y="1309"/>
                  <a:pt x="3612" y="1305"/>
                </a:cubicBezTo>
                <a:cubicBezTo>
                  <a:pt x="3609" y="1300"/>
                  <a:pt x="3605" y="1297"/>
                  <a:pt x="3602" y="1293"/>
                </a:cubicBezTo>
                <a:cubicBezTo>
                  <a:pt x="3597" y="1290"/>
                  <a:pt x="3593" y="1287"/>
                  <a:pt x="3588" y="1285"/>
                </a:cubicBezTo>
                <a:cubicBezTo>
                  <a:pt x="3578" y="1280"/>
                  <a:pt x="3566" y="1278"/>
                  <a:pt x="3555" y="1278"/>
                </a:cubicBezTo>
                <a:cubicBezTo>
                  <a:pt x="3543" y="1278"/>
                  <a:pt x="3532" y="1281"/>
                  <a:pt x="3522" y="1286"/>
                </a:cubicBezTo>
                <a:moveTo>
                  <a:pt x="3756" y="799"/>
                </a:moveTo>
                <a:cubicBezTo>
                  <a:pt x="3756" y="790"/>
                  <a:pt x="3757" y="780"/>
                  <a:pt x="3759" y="770"/>
                </a:cubicBezTo>
                <a:cubicBezTo>
                  <a:pt x="3760" y="762"/>
                  <a:pt x="3762" y="754"/>
                  <a:pt x="3765" y="747"/>
                </a:cubicBezTo>
                <a:cubicBezTo>
                  <a:pt x="3768" y="740"/>
                  <a:pt x="3771" y="734"/>
                  <a:pt x="3776" y="728"/>
                </a:cubicBezTo>
                <a:cubicBezTo>
                  <a:pt x="3779" y="724"/>
                  <a:pt x="3784" y="719"/>
                  <a:pt x="3789" y="716"/>
                </a:cubicBezTo>
                <a:cubicBezTo>
                  <a:pt x="3794" y="713"/>
                  <a:pt x="3800" y="710"/>
                  <a:pt x="3806" y="709"/>
                </a:cubicBezTo>
                <a:cubicBezTo>
                  <a:pt x="3812" y="708"/>
                  <a:pt x="3819" y="708"/>
                  <a:pt x="3825" y="709"/>
                </a:cubicBezTo>
                <a:cubicBezTo>
                  <a:pt x="3833" y="710"/>
                  <a:pt x="3840" y="711"/>
                  <a:pt x="3847" y="714"/>
                </a:cubicBezTo>
                <a:cubicBezTo>
                  <a:pt x="3856" y="717"/>
                  <a:pt x="3864" y="721"/>
                  <a:pt x="3872" y="725"/>
                </a:cubicBezTo>
                <a:moveTo>
                  <a:pt x="3872" y="725"/>
                </a:moveTo>
                <a:cubicBezTo>
                  <a:pt x="3874" y="727"/>
                  <a:pt x="3876" y="728"/>
                  <a:pt x="3878" y="730"/>
                </a:cubicBezTo>
                <a:cubicBezTo>
                  <a:pt x="3881" y="732"/>
                  <a:pt x="3883" y="735"/>
                  <a:pt x="3885" y="737"/>
                </a:cubicBezTo>
                <a:moveTo>
                  <a:pt x="3885" y="737"/>
                </a:moveTo>
                <a:cubicBezTo>
                  <a:pt x="3886" y="738"/>
                  <a:pt x="3888" y="740"/>
                  <a:pt x="3889" y="741"/>
                </a:cubicBezTo>
                <a:cubicBezTo>
                  <a:pt x="3892" y="744"/>
                  <a:pt x="3895" y="747"/>
                  <a:pt x="3899" y="750"/>
                </a:cubicBezTo>
                <a:moveTo>
                  <a:pt x="3418" y="1398"/>
                </a:moveTo>
                <a:cubicBezTo>
                  <a:pt x="3416" y="1399"/>
                  <a:pt x="3415" y="1400"/>
                  <a:pt x="3415" y="1401"/>
                </a:cubicBezTo>
                <a:cubicBezTo>
                  <a:pt x="3413" y="1403"/>
                  <a:pt x="3413" y="1404"/>
                  <a:pt x="3412" y="1406"/>
                </a:cubicBezTo>
                <a:cubicBezTo>
                  <a:pt x="3412" y="1408"/>
                  <a:pt x="3412" y="1411"/>
                  <a:pt x="3411" y="1413"/>
                </a:cubicBezTo>
                <a:cubicBezTo>
                  <a:pt x="3411" y="1416"/>
                  <a:pt x="3411" y="1418"/>
                  <a:pt x="3412" y="1421"/>
                </a:cubicBezTo>
                <a:cubicBezTo>
                  <a:pt x="3412" y="1424"/>
                  <a:pt x="3413" y="1427"/>
                  <a:pt x="3413" y="1431"/>
                </a:cubicBezTo>
                <a:cubicBezTo>
                  <a:pt x="3414" y="1434"/>
                  <a:pt x="3415" y="1438"/>
                  <a:pt x="3416" y="1441"/>
                </a:cubicBezTo>
                <a:cubicBezTo>
                  <a:pt x="3418" y="1449"/>
                  <a:pt x="3421" y="1457"/>
                  <a:pt x="3425" y="1464"/>
                </a:cubicBezTo>
                <a:moveTo>
                  <a:pt x="3670" y="875"/>
                </a:moveTo>
                <a:cubicBezTo>
                  <a:pt x="3672" y="876"/>
                  <a:pt x="3674" y="878"/>
                  <a:pt x="3676" y="880"/>
                </a:cubicBezTo>
                <a:cubicBezTo>
                  <a:pt x="3682" y="885"/>
                  <a:pt x="3688" y="890"/>
                  <a:pt x="3694" y="896"/>
                </a:cubicBezTo>
                <a:moveTo>
                  <a:pt x="3755" y="937"/>
                </a:moveTo>
                <a:cubicBezTo>
                  <a:pt x="3759" y="942"/>
                  <a:pt x="3763" y="947"/>
                  <a:pt x="3767" y="952"/>
                </a:cubicBezTo>
                <a:cubicBezTo>
                  <a:pt x="3779" y="967"/>
                  <a:pt x="3790" y="984"/>
                  <a:pt x="3801" y="1000"/>
                </a:cubicBezTo>
                <a:moveTo>
                  <a:pt x="3801" y="1000"/>
                </a:moveTo>
                <a:lnTo>
                  <a:pt x="3791" y="1013"/>
                </a:lnTo>
                <a:moveTo>
                  <a:pt x="3416" y="1394"/>
                </a:moveTo>
                <a:cubicBezTo>
                  <a:pt x="3415" y="1393"/>
                  <a:pt x="3413" y="1393"/>
                  <a:pt x="3412" y="1393"/>
                </a:cubicBezTo>
                <a:cubicBezTo>
                  <a:pt x="3411" y="1393"/>
                  <a:pt x="3410" y="1392"/>
                  <a:pt x="3408" y="1393"/>
                </a:cubicBezTo>
                <a:cubicBezTo>
                  <a:pt x="3407" y="1393"/>
                  <a:pt x="3406" y="1393"/>
                  <a:pt x="3405" y="1393"/>
                </a:cubicBezTo>
                <a:cubicBezTo>
                  <a:pt x="3404" y="1394"/>
                  <a:pt x="3403" y="1394"/>
                  <a:pt x="3403" y="1395"/>
                </a:cubicBezTo>
                <a:cubicBezTo>
                  <a:pt x="3401" y="1397"/>
                  <a:pt x="3400" y="1399"/>
                  <a:pt x="3399" y="1401"/>
                </a:cubicBezTo>
                <a:cubicBezTo>
                  <a:pt x="3398" y="1402"/>
                  <a:pt x="3398" y="1404"/>
                  <a:pt x="3398" y="1405"/>
                </a:cubicBezTo>
                <a:cubicBezTo>
                  <a:pt x="3398" y="1407"/>
                  <a:pt x="3397" y="1409"/>
                  <a:pt x="3397" y="1410"/>
                </a:cubicBezTo>
                <a:cubicBezTo>
                  <a:pt x="3397" y="1415"/>
                  <a:pt x="3398" y="1419"/>
                  <a:pt x="3398" y="1423"/>
                </a:cubicBezTo>
                <a:cubicBezTo>
                  <a:pt x="3399" y="1428"/>
                  <a:pt x="3400" y="1433"/>
                  <a:pt x="3401" y="1437"/>
                </a:cubicBezTo>
                <a:cubicBezTo>
                  <a:pt x="3402" y="1443"/>
                  <a:pt x="3404" y="1448"/>
                  <a:pt x="3406" y="1453"/>
                </a:cubicBezTo>
                <a:cubicBezTo>
                  <a:pt x="3408" y="1459"/>
                  <a:pt x="3411" y="1465"/>
                  <a:pt x="3413" y="1470"/>
                </a:cubicBezTo>
                <a:moveTo>
                  <a:pt x="3708" y="882"/>
                </a:moveTo>
                <a:cubicBezTo>
                  <a:pt x="3712" y="886"/>
                  <a:pt x="3716" y="891"/>
                  <a:pt x="3720" y="895"/>
                </a:cubicBezTo>
                <a:cubicBezTo>
                  <a:pt x="3732" y="908"/>
                  <a:pt x="3744" y="922"/>
                  <a:pt x="3755" y="937"/>
                </a:cubicBezTo>
                <a:moveTo>
                  <a:pt x="3818" y="992"/>
                </a:moveTo>
                <a:cubicBezTo>
                  <a:pt x="3814" y="986"/>
                  <a:pt x="3810" y="981"/>
                  <a:pt x="3806" y="975"/>
                </a:cubicBezTo>
                <a:cubicBezTo>
                  <a:pt x="3795" y="959"/>
                  <a:pt x="3783" y="943"/>
                  <a:pt x="3771" y="928"/>
                </a:cubicBezTo>
                <a:moveTo>
                  <a:pt x="3771" y="928"/>
                </a:moveTo>
                <a:cubicBezTo>
                  <a:pt x="3767" y="923"/>
                  <a:pt x="3763" y="919"/>
                  <a:pt x="3759" y="914"/>
                </a:cubicBezTo>
                <a:cubicBezTo>
                  <a:pt x="3748" y="900"/>
                  <a:pt x="3736" y="887"/>
                  <a:pt x="3724" y="874"/>
                </a:cubicBezTo>
                <a:moveTo>
                  <a:pt x="3396" y="1325"/>
                </a:moveTo>
                <a:cubicBezTo>
                  <a:pt x="3397" y="1325"/>
                  <a:pt x="3397" y="1325"/>
                  <a:pt x="3397" y="1325"/>
                </a:cubicBezTo>
                <a:cubicBezTo>
                  <a:pt x="3398" y="1326"/>
                  <a:pt x="3398" y="1326"/>
                  <a:pt x="3399" y="1327"/>
                </a:cubicBezTo>
                <a:moveTo>
                  <a:pt x="4072" y="715"/>
                </a:moveTo>
                <a:cubicBezTo>
                  <a:pt x="4076" y="719"/>
                  <a:pt x="4080" y="723"/>
                  <a:pt x="4084" y="728"/>
                </a:cubicBezTo>
                <a:cubicBezTo>
                  <a:pt x="4098" y="742"/>
                  <a:pt x="4110" y="757"/>
                  <a:pt x="4123" y="773"/>
                </a:cubicBezTo>
                <a:moveTo>
                  <a:pt x="4123" y="773"/>
                </a:moveTo>
                <a:cubicBezTo>
                  <a:pt x="4127" y="778"/>
                  <a:pt x="4131" y="784"/>
                  <a:pt x="4136" y="789"/>
                </a:cubicBezTo>
                <a:cubicBezTo>
                  <a:pt x="4149" y="807"/>
                  <a:pt x="4161" y="825"/>
                  <a:pt x="4173" y="843"/>
                </a:cubicBezTo>
                <a:moveTo>
                  <a:pt x="3767" y="1473"/>
                </a:moveTo>
                <a:cubicBezTo>
                  <a:pt x="3769" y="1472"/>
                  <a:pt x="3771" y="1471"/>
                  <a:pt x="3773" y="1469"/>
                </a:cubicBezTo>
                <a:cubicBezTo>
                  <a:pt x="3774" y="1467"/>
                  <a:pt x="3776" y="1465"/>
                  <a:pt x="3777" y="1462"/>
                </a:cubicBezTo>
                <a:cubicBezTo>
                  <a:pt x="3778" y="1459"/>
                  <a:pt x="3779" y="1456"/>
                  <a:pt x="3779" y="1453"/>
                </a:cubicBezTo>
                <a:cubicBezTo>
                  <a:pt x="3780" y="1450"/>
                  <a:pt x="3781" y="1446"/>
                  <a:pt x="3781" y="1442"/>
                </a:cubicBezTo>
                <a:moveTo>
                  <a:pt x="4273" y="661"/>
                </a:moveTo>
                <a:cubicBezTo>
                  <a:pt x="4283" y="668"/>
                  <a:pt x="4293" y="676"/>
                  <a:pt x="4302" y="684"/>
                </a:cubicBezTo>
                <a:cubicBezTo>
                  <a:pt x="4311" y="693"/>
                  <a:pt x="4320" y="703"/>
                  <a:pt x="4328" y="713"/>
                </a:cubicBezTo>
                <a:moveTo>
                  <a:pt x="4328" y="713"/>
                </a:moveTo>
                <a:cubicBezTo>
                  <a:pt x="4335" y="722"/>
                  <a:pt x="4342" y="731"/>
                  <a:pt x="4348" y="740"/>
                </a:cubicBezTo>
                <a:cubicBezTo>
                  <a:pt x="4354" y="750"/>
                  <a:pt x="4359" y="760"/>
                  <a:pt x="4365" y="770"/>
                </a:cubicBezTo>
                <a:moveTo>
                  <a:pt x="4264" y="635"/>
                </a:moveTo>
                <a:cubicBezTo>
                  <a:pt x="4265" y="635"/>
                  <a:pt x="4266" y="635"/>
                  <a:pt x="4267" y="634"/>
                </a:cubicBezTo>
                <a:cubicBezTo>
                  <a:pt x="4269" y="634"/>
                  <a:pt x="4272" y="634"/>
                  <a:pt x="4274" y="636"/>
                </a:cubicBezTo>
                <a:moveTo>
                  <a:pt x="4270" y="660"/>
                </a:moveTo>
                <a:cubicBezTo>
                  <a:pt x="4270" y="660"/>
                  <a:pt x="4269" y="660"/>
                  <a:pt x="4269" y="660"/>
                </a:cubicBezTo>
                <a:cubicBezTo>
                  <a:pt x="4267" y="660"/>
                  <a:pt x="4265" y="660"/>
                  <a:pt x="4263" y="661"/>
                </a:cubicBezTo>
                <a:moveTo>
                  <a:pt x="4274" y="636"/>
                </a:moveTo>
                <a:cubicBezTo>
                  <a:pt x="4284" y="643"/>
                  <a:pt x="4294" y="651"/>
                  <a:pt x="4303" y="659"/>
                </a:cubicBezTo>
                <a:cubicBezTo>
                  <a:pt x="4312" y="668"/>
                  <a:pt x="4321" y="678"/>
                  <a:pt x="4329" y="688"/>
                </a:cubicBezTo>
                <a:moveTo>
                  <a:pt x="4329" y="688"/>
                </a:moveTo>
                <a:cubicBezTo>
                  <a:pt x="4338" y="699"/>
                  <a:pt x="4346" y="710"/>
                  <a:pt x="4353" y="722"/>
                </a:cubicBezTo>
                <a:cubicBezTo>
                  <a:pt x="4360" y="734"/>
                  <a:pt x="4366" y="747"/>
                  <a:pt x="4372" y="759"/>
                </a:cubicBezTo>
                <a:moveTo>
                  <a:pt x="4372" y="759"/>
                </a:moveTo>
                <a:cubicBezTo>
                  <a:pt x="4373" y="760"/>
                  <a:pt x="4373" y="761"/>
                  <a:pt x="4373" y="763"/>
                </a:cubicBezTo>
                <a:moveTo>
                  <a:pt x="3791" y="1041"/>
                </a:moveTo>
                <a:lnTo>
                  <a:pt x="3801" y="1028"/>
                </a:lnTo>
                <a:moveTo>
                  <a:pt x="3743" y="979"/>
                </a:moveTo>
                <a:cubicBezTo>
                  <a:pt x="3729" y="962"/>
                  <a:pt x="3715" y="946"/>
                  <a:pt x="3700" y="930"/>
                </a:cubicBezTo>
                <a:cubicBezTo>
                  <a:pt x="3693" y="923"/>
                  <a:pt x="3686" y="916"/>
                  <a:pt x="3679" y="909"/>
                </a:cubicBezTo>
                <a:cubicBezTo>
                  <a:pt x="3672" y="903"/>
                  <a:pt x="3665" y="897"/>
                  <a:pt x="3658" y="891"/>
                </a:cubicBezTo>
                <a:moveTo>
                  <a:pt x="3659" y="888"/>
                </a:moveTo>
                <a:cubicBezTo>
                  <a:pt x="3662" y="890"/>
                  <a:pt x="3665" y="892"/>
                  <a:pt x="3668" y="895"/>
                </a:cubicBezTo>
                <a:cubicBezTo>
                  <a:pt x="3677" y="903"/>
                  <a:pt x="3686" y="912"/>
                  <a:pt x="3695" y="921"/>
                </a:cubicBezTo>
                <a:moveTo>
                  <a:pt x="3698" y="894"/>
                </a:moveTo>
                <a:cubicBezTo>
                  <a:pt x="3701" y="899"/>
                  <a:pt x="3705" y="903"/>
                  <a:pt x="3709" y="907"/>
                </a:cubicBezTo>
                <a:cubicBezTo>
                  <a:pt x="3721" y="921"/>
                  <a:pt x="3733" y="934"/>
                  <a:pt x="3745" y="949"/>
                </a:cubicBezTo>
                <a:moveTo>
                  <a:pt x="3745" y="949"/>
                </a:moveTo>
                <a:cubicBezTo>
                  <a:pt x="3749" y="954"/>
                  <a:pt x="3752" y="959"/>
                  <a:pt x="3756" y="964"/>
                </a:cubicBezTo>
                <a:cubicBezTo>
                  <a:pt x="3768" y="980"/>
                  <a:pt x="3780" y="996"/>
                  <a:pt x="3791" y="1013"/>
                </a:cubicBezTo>
                <a:moveTo>
                  <a:pt x="3826" y="1103"/>
                </a:moveTo>
                <a:cubicBezTo>
                  <a:pt x="3813" y="1081"/>
                  <a:pt x="3800" y="1059"/>
                  <a:pt x="3785" y="1038"/>
                </a:cubicBezTo>
                <a:cubicBezTo>
                  <a:pt x="3772" y="1018"/>
                  <a:pt x="3758" y="998"/>
                  <a:pt x="3743" y="979"/>
                </a:cubicBezTo>
                <a:moveTo>
                  <a:pt x="3907" y="734"/>
                </a:moveTo>
                <a:cubicBezTo>
                  <a:pt x="3906" y="733"/>
                  <a:pt x="3905" y="732"/>
                  <a:pt x="3904" y="732"/>
                </a:cubicBezTo>
                <a:cubicBezTo>
                  <a:pt x="3901" y="729"/>
                  <a:pt x="3898" y="726"/>
                  <a:pt x="3895" y="723"/>
                </a:cubicBezTo>
                <a:moveTo>
                  <a:pt x="3895" y="723"/>
                </a:moveTo>
                <a:cubicBezTo>
                  <a:pt x="3893" y="720"/>
                  <a:pt x="3890" y="717"/>
                  <a:pt x="3887" y="715"/>
                </a:cubicBezTo>
                <a:cubicBezTo>
                  <a:pt x="3884" y="713"/>
                  <a:pt x="3882" y="711"/>
                  <a:pt x="3879" y="709"/>
                </a:cubicBezTo>
                <a:moveTo>
                  <a:pt x="3879" y="709"/>
                </a:moveTo>
                <a:cubicBezTo>
                  <a:pt x="3871" y="705"/>
                  <a:pt x="3863" y="701"/>
                  <a:pt x="3855" y="698"/>
                </a:cubicBezTo>
                <a:cubicBezTo>
                  <a:pt x="3848" y="695"/>
                  <a:pt x="3841" y="693"/>
                  <a:pt x="3834" y="692"/>
                </a:cubicBezTo>
                <a:cubicBezTo>
                  <a:pt x="3828" y="691"/>
                  <a:pt x="3821" y="691"/>
                  <a:pt x="3815" y="692"/>
                </a:cubicBezTo>
                <a:cubicBezTo>
                  <a:pt x="3809" y="693"/>
                  <a:pt x="3803" y="694"/>
                  <a:pt x="3798" y="697"/>
                </a:cubicBezTo>
                <a:moveTo>
                  <a:pt x="4230" y="1378"/>
                </a:moveTo>
                <a:cubicBezTo>
                  <a:pt x="4230" y="1367"/>
                  <a:pt x="4230" y="1355"/>
                  <a:pt x="4229" y="1344"/>
                </a:cubicBezTo>
                <a:cubicBezTo>
                  <a:pt x="4229" y="1331"/>
                  <a:pt x="4227" y="1318"/>
                  <a:pt x="4225" y="1305"/>
                </a:cubicBezTo>
                <a:cubicBezTo>
                  <a:pt x="4223" y="1291"/>
                  <a:pt x="4220" y="1277"/>
                  <a:pt x="4217" y="1263"/>
                </a:cubicBezTo>
                <a:cubicBezTo>
                  <a:pt x="4214" y="1248"/>
                  <a:pt x="4210" y="1233"/>
                  <a:pt x="4206" y="1218"/>
                </a:cubicBezTo>
                <a:cubicBezTo>
                  <a:pt x="4196" y="1186"/>
                  <a:pt x="4185" y="1154"/>
                  <a:pt x="4173" y="1122"/>
                </a:cubicBezTo>
                <a:cubicBezTo>
                  <a:pt x="4160" y="1089"/>
                  <a:pt x="4145" y="1056"/>
                  <a:pt x="4129" y="1024"/>
                </a:cubicBezTo>
                <a:moveTo>
                  <a:pt x="4129" y="1024"/>
                </a:moveTo>
                <a:cubicBezTo>
                  <a:pt x="4127" y="1021"/>
                  <a:pt x="4126" y="1019"/>
                  <a:pt x="4125" y="1017"/>
                </a:cubicBezTo>
                <a:cubicBezTo>
                  <a:pt x="4121" y="1010"/>
                  <a:pt x="4117" y="1003"/>
                  <a:pt x="4113" y="997"/>
                </a:cubicBezTo>
                <a:moveTo>
                  <a:pt x="1036" y="2924"/>
                </a:moveTo>
                <a:cubicBezTo>
                  <a:pt x="1036" y="2910"/>
                  <a:pt x="1035" y="2896"/>
                  <a:pt x="1034" y="2882"/>
                </a:cubicBezTo>
                <a:cubicBezTo>
                  <a:pt x="1032" y="2866"/>
                  <a:pt x="1029" y="2849"/>
                  <a:pt x="1025" y="2833"/>
                </a:cubicBezTo>
                <a:cubicBezTo>
                  <a:pt x="1020" y="2815"/>
                  <a:pt x="1015" y="2797"/>
                  <a:pt x="1009" y="2779"/>
                </a:cubicBezTo>
                <a:cubicBezTo>
                  <a:pt x="1003" y="2759"/>
                  <a:pt x="996" y="2740"/>
                  <a:pt x="988" y="2721"/>
                </a:cubicBezTo>
                <a:cubicBezTo>
                  <a:pt x="980" y="2701"/>
                  <a:pt x="971" y="2682"/>
                  <a:pt x="962" y="2663"/>
                </a:cubicBezTo>
                <a:cubicBezTo>
                  <a:pt x="952" y="2643"/>
                  <a:pt x="942" y="2624"/>
                  <a:pt x="931" y="2606"/>
                </a:cubicBezTo>
                <a:cubicBezTo>
                  <a:pt x="921" y="2587"/>
                  <a:pt x="909" y="2570"/>
                  <a:pt x="898" y="2552"/>
                </a:cubicBezTo>
                <a:cubicBezTo>
                  <a:pt x="887" y="2536"/>
                  <a:pt x="875" y="2520"/>
                  <a:pt x="863" y="2504"/>
                </a:cubicBezTo>
                <a:moveTo>
                  <a:pt x="863" y="2504"/>
                </a:moveTo>
                <a:cubicBezTo>
                  <a:pt x="853" y="2492"/>
                  <a:pt x="843" y="2480"/>
                  <a:pt x="832" y="2469"/>
                </a:cubicBezTo>
                <a:cubicBezTo>
                  <a:pt x="823" y="2459"/>
                  <a:pt x="813" y="2449"/>
                  <a:pt x="803" y="2440"/>
                </a:cubicBezTo>
                <a:cubicBezTo>
                  <a:pt x="794" y="2432"/>
                  <a:pt x="785" y="2425"/>
                  <a:pt x="775" y="2419"/>
                </a:cubicBezTo>
                <a:cubicBezTo>
                  <a:pt x="767" y="2413"/>
                  <a:pt x="758" y="2408"/>
                  <a:pt x="749" y="2405"/>
                </a:cubicBezTo>
                <a:moveTo>
                  <a:pt x="1756" y="2827"/>
                </a:moveTo>
                <a:cubicBezTo>
                  <a:pt x="1761" y="2813"/>
                  <a:pt x="1764" y="2799"/>
                  <a:pt x="1768" y="2784"/>
                </a:cubicBezTo>
                <a:cubicBezTo>
                  <a:pt x="1771" y="2771"/>
                  <a:pt x="1773" y="2757"/>
                  <a:pt x="1775" y="2743"/>
                </a:cubicBezTo>
                <a:cubicBezTo>
                  <a:pt x="1777" y="2730"/>
                  <a:pt x="1778" y="2717"/>
                  <a:pt x="1779" y="2704"/>
                </a:cubicBezTo>
                <a:cubicBezTo>
                  <a:pt x="1779" y="2692"/>
                  <a:pt x="1779" y="2679"/>
                  <a:pt x="1778" y="2667"/>
                </a:cubicBezTo>
                <a:moveTo>
                  <a:pt x="1269" y="1890"/>
                </a:moveTo>
                <a:cubicBezTo>
                  <a:pt x="1265" y="1888"/>
                  <a:pt x="1261" y="1887"/>
                  <a:pt x="1256" y="1887"/>
                </a:cubicBezTo>
                <a:cubicBezTo>
                  <a:pt x="1251" y="1886"/>
                  <a:pt x="1245" y="1886"/>
                  <a:pt x="1240" y="1888"/>
                </a:cubicBezTo>
                <a:moveTo>
                  <a:pt x="1317" y="3044"/>
                </a:moveTo>
                <a:cubicBezTo>
                  <a:pt x="1314" y="3043"/>
                  <a:pt x="1312" y="3042"/>
                  <a:pt x="1309" y="3041"/>
                </a:cubicBezTo>
                <a:cubicBezTo>
                  <a:pt x="1302" y="3039"/>
                  <a:pt x="1294" y="3036"/>
                  <a:pt x="1287" y="3033"/>
                </a:cubicBezTo>
                <a:moveTo>
                  <a:pt x="839" y="2125"/>
                </a:moveTo>
                <a:cubicBezTo>
                  <a:pt x="841" y="2119"/>
                  <a:pt x="843" y="2113"/>
                  <a:pt x="846" y="2107"/>
                </a:cubicBezTo>
                <a:cubicBezTo>
                  <a:pt x="849" y="2099"/>
                  <a:pt x="854" y="2093"/>
                  <a:pt x="859" y="2087"/>
                </a:cubicBezTo>
                <a:moveTo>
                  <a:pt x="1526" y="2076"/>
                </a:moveTo>
                <a:cubicBezTo>
                  <a:pt x="1511" y="2057"/>
                  <a:pt x="1494" y="2038"/>
                  <a:pt x="1477" y="2020"/>
                </a:cubicBezTo>
                <a:cubicBezTo>
                  <a:pt x="1462" y="2004"/>
                  <a:pt x="1446" y="1989"/>
                  <a:pt x="1429" y="1975"/>
                </a:cubicBezTo>
                <a:moveTo>
                  <a:pt x="884" y="2068"/>
                </a:moveTo>
                <a:cubicBezTo>
                  <a:pt x="882" y="2070"/>
                  <a:pt x="880" y="2071"/>
                  <a:pt x="877" y="2072"/>
                </a:cubicBezTo>
                <a:cubicBezTo>
                  <a:pt x="871" y="2076"/>
                  <a:pt x="865" y="2081"/>
                  <a:pt x="859" y="2087"/>
                </a:cubicBezTo>
                <a:moveTo>
                  <a:pt x="800" y="2169"/>
                </a:moveTo>
                <a:cubicBezTo>
                  <a:pt x="792" y="2173"/>
                  <a:pt x="784" y="2178"/>
                  <a:pt x="778" y="2184"/>
                </a:cubicBezTo>
                <a:cubicBezTo>
                  <a:pt x="771" y="2190"/>
                  <a:pt x="766" y="2197"/>
                  <a:pt x="761" y="2204"/>
                </a:cubicBezTo>
                <a:cubicBezTo>
                  <a:pt x="756" y="2211"/>
                  <a:pt x="752" y="2218"/>
                  <a:pt x="748" y="2226"/>
                </a:cubicBezTo>
                <a:cubicBezTo>
                  <a:pt x="745" y="2234"/>
                  <a:pt x="742" y="2243"/>
                  <a:pt x="740" y="2251"/>
                </a:cubicBezTo>
                <a:moveTo>
                  <a:pt x="1363" y="3048"/>
                </a:moveTo>
                <a:cubicBezTo>
                  <a:pt x="1358" y="3049"/>
                  <a:pt x="1354" y="3050"/>
                  <a:pt x="1349" y="3050"/>
                </a:cubicBezTo>
                <a:cubicBezTo>
                  <a:pt x="1345" y="3050"/>
                  <a:pt x="1341" y="3049"/>
                  <a:pt x="1337" y="3049"/>
                </a:cubicBezTo>
                <a:cubicBezTo>
                  <a:pt x="1330" y="3048"/>
                  <a:pt x="1323" y="3046"/>
                  <a:pt x="1317" y="3044"/>
                </a:cubicBezTo>
                <a:moveTo>
                  <a:pt x="1363" y="3048"/>
                </a:moveTo>
                <a:cubicBezTo>
                  <a:pt x="1368" y="3047"/>
                  <a:pt x="1374" y="3045"/>
                  <a:pt x="1379" y="3043"/>
                </a:cubicBezTo>
                <a:cubicBezTo>
                  <a:pt x="1381" y="3042"/>
                  <a:pt x="1383" y="3041"/>
                  <a:pt x="1384" y="3040"/>
                </a:cubicBezTo>
                <a:moveTo>
                  <a:pt x="1744" y="2851"/>
                </a:moveTo>
                <a:cubicBezTo>
                  <a:pt x="1747" y="2847"/>
                  <a:pt x="1750" y="2843"/>
                  <a:pt x="1752" y="2838"/>
                </a:cubicBezTo>
                <a:cubicBezTo>
                  <a:pt x="1754" y="2835"/>
                  <a:pt x="1755" y="2831"/>
                  <a:pt x="1756" y="2827"/>
                </a:cubicBezTo>
                <a:moveTo>
                  <a:pt x="1722" y="2866"/>
                </a:moveTo>
                <a:cubicBezTo>
                  <a:pt x="1728" y="2863"/>
                  <a:pt x="1734" y="2859"/>
                  <a:pt x="1739" y="2855"/>
                </a:cubicBezTo>
                <a:cubicBezTo>
                  <a:pt x="1740" y="2854"/>
                  <a:pt x="1742" y="2852"/>
                  <a:pt x="1744" y="2851"/>
                </a:cubicBezTo>
                <a:moveTo>
                  <a:pt x="1240" y="1888"/>
                </a:moveTo>
                <a:cubicBezTo>
                  <a:pt x="1234" y="1889"/>
                  <a:pt x="1228" y="1891"/>
                  <a:pt x="1222" y="1894"/>
                </a:cubicBezTo>
                <a:moveTo>
                  <a:pt x="1416" y="1964"/>
                </a:moveTo>
                <a:cubicBezTo>
                  <a:pt x="1406" y="1956"/>
                  <a:pt x="1396" y="1948"/>
                  <a:pt x="1385" y="1942"/>
                </a:cubicBezTo>
                <a:cubicBezTo>
                  <a:pt x="1374" y="1934"/>
                  <a:pt x="1362" y="1928"/>
                  <a:pt x="1351" y="1922"/>
                </a:cubicBezTo>
                <a:cubicBezTo>
                  <a:pt x="1338" y="1916"/>
                  <a:pt x="1325" y="1910"/>
                  <a:pt x="1312" y="1905"/>
                </a:cubicBezTo>
                <a:cubicBezTo>
                  <a:pt x="1298" y="1899"/>
                  <a:pt x="1283" y="1894"/>
                  <a:pt x="1269" y="1890"/>
                </a:cubicBezTo>
                <a:moveTo>
                  <a:pt x="1777" y="2651"/>
                </a:moveTo>
                <a:cubicBezTo>
                  <a:pt x="1776" y="2630"/>
                  <a:pt x="1773" y="2609"/>
                  <a:pt x="1769" y="2588"/>
                </a:cubicBezTo>
                <a:cubicBezTo>
                  <a:pt x="1765" y="2565"/>
                  <a:pt x="1759" y="2542"/>
                  <a:pt x="1753" y="2519"/>
                </a:cubicBezTo>
                <a:cubicBezTo>
                  <a:pt x="1745" y="2493"/>
                  <a:pt x="1737" y="2468"/>
                  <a:pt x="1728" y="2443"/>
                </a:cubicBezTo>
                <a:cubicBezTo>
                  <a:pt x="1719" y="2417"/>
                  <a:pt x="1708" y="2391"/>
                  <a:pt x="1697" y="2366"/>
                </a:cubicBezTo>
                <a:cubicBezTo>
                  <a:pt x="1686" y="2339"/>
                  <a:pt x="1673" y="2313"/>
                  <a:pt x="1660" y="2287"/>
                </a:cubicBezTo>
                <a:cubicBezTo>
                  <a:pt x="1647" y="2262"/>
                  <a:pt x="1633" y="2236"/>
                  <a:pt x="1618" y="2211"/>
                </a:cubicBezTo>
                <a:cubicBezTo>
                  <a:pt x="1604" y="2187"/>
                  <a:pt x="1589" y="2164"/>
                  <a:pt x="1573" y="2140"/>
                </a:cubicBezTo>
                <a:cubicBezTo>
                  <a:pt x="1558" y="2118"/>
                  <a:pt x="1543" y="2097"/>
                  <a:pt x="1526" y="2076"/>
                </a:cubicBezTo>
                <a:moveTo>
                  <a:pt x="1152" y="3051"/>
                </a:moveTo>
                <a:cubicBezTo>
                  <a:pt x="1160" y="3054"/>
                  <a:pt x="1168" y="3057"/>
                  <a:pt x="1177" y="3059"/>
                </a:cubicBezTo>
                <a:cubicBezTo>
                  <a:pt x="1185" y="3061"/>
                  <a:pt x="1194" y="3062"/>
                  <a:pt x="1203" y="3062"/>
                </a:cubicBezTo>
                <a:cubicBezTo>
                  <a:pt x="1211" y="3062"/>
                  <a:pt x="1220" y="3061"/>
                  <a:pt x="1229" y="3059"/>
                </a:cubicBezTo>
                <a:cubicBezTo>
                  <a:pt x="1237" y="3057"/>
                  <a:pt x="1245" y="3054"/>
                  <a:pt x="1253" y="3050"/>
                </a:cubicBezTo>
                <a:moveTo>
                  <a:pt x="1089" y="3015"/>
                </a:moveTo>
                <a:cubicBezTo>
                  <a:pt x="1099" y="3022"/>
                  <a:pt x="1110" y="3029"/>
                  <a:pt x="1121" y="3036"/>
                </a:cubicBezTo>
                <a:cubicBezTo>
                  <a:pt x="1131" y="3042"/>
                  <a:pt x="1141" y="3047"/>
                  <a:pt x="1152" y="3051"/>
                </a:cubicBezTo>
                <a:moveTo>
                  <a:pt x="740" y="2251"/>
                </a:moveTo>
                <a:cubicBezTo>
                  <a:pt x="739" y="2255"/>
                  <a:pt x="738" y="2259"/>
                  <a:pt x="737" y="2264"/>
                </a:cubicBezTo>
                <a:cubicBezTo>
                  <a:pt x="735" y="2276"/>
                  <a:pt x="734" y="2290"/>
                  <a:pt x="733" y="2303"/>
                </a:cubicBezTo>
                <a:moveTo>
                  <a:pt x="664" y="2399"/>
                </a:moveTo>
                <a:cubicBezTo>
                  <a:pt x="666" y="2392"/>
                  <a:pt x="668" y="2386"/>
                  <a:pt x="670" y="2380"/>
                </a:cubicBezTo>
                <a:cubicBezTo>
                  <a:pt x="673" y="2373"/>
                  <a:pt x="676" y="2368"/>
                  <a:pt x="680" y="2362"/>
                </a:cubicBezTo>
                <a:cubicBezTo>
                  <a:pt x="684" y="2357"/>
                  <a:pt x="688" y="2351"/>
                  <a:pt x="693" y="2347"/>
                </a:cubicBezTo>
                <a:cubicBezTo>
                  <a:pt x="698" y="2342"/>
                  <a:pt x="704" y="2338"/>
                  <a:pt x="710" y="2335"/>
                </a:cubicBezTo>
                <a:moveTo>
                  <a:pt x="1066" y="3027"/>
                </a:moveTo>
                <a:cubicBezTo>
                  <a:pt x="1060" y="3030"/>
                  <a:pt x="1053" y="3032"/>
                  <a:pt x="1047" y="3034"/>
                </a:cubicBezTo>
                <a:cubicBezTo>
                  <a:pt x="1040" y="3035"/>
                  <a:pt x="1034" y="3036"/>
                  <a:pt x="1027" y="3036"/>
                </a:cubicBezTo>
                <a:cubicBezTo>
                  <a:pt x="1020" y="3035"/>
                  <a:pt x="1014" y="3035"/>
                  <a:pt x="1007" y="3033"/>
                </a:cubicBezTo>
                <a:cubicBezTo>
                  <a:pt x="1000" y="3032"/>
                  <a:pt x="994" y="3030"/>
                  <a:pt x="988" y="3027"/>
                </a:cubicBezTo>
                <a:moveTo>
                  <a:pt x="988" y="3027"/>
                </a:moveTo>
                <a:cubicBezTo>
                  <a:pt x="980" y="3024"/>
                  <a:pt x="972" y="3021"/>
                  <a:pt x="965" y="3016"/>
                </a:cubicBezTo>
                <a:cubicBezTo>
                  <a:pt x="957" y="3012"/>
                  <a:pt x="950" y="3007"/>
                  <a:pt x="943" y="3002"/>
                </a:cubicBezTo>
                <a:cubicBezTo>
                  <a:pt x="935" y="2996"/>
                  <a:pt x="927" y="2990"/>
                  <a:pt x="920" y="2984"/>
                </a:cubicBezTo>
                <a:cubicBezTo>
                  <a:pt x="912" y="2977"/>
                  <a:pt x="904" y="2970"/>
                  <a:pt x="897" y="2962"/>
                </a:cubicBezTo>
                <a:moveTo>
                  <a:pt x="664" y="2510"/>
                </a:moveTo>
                <a:cubicBezTo>
                  <a:pt x="663" y="2500"/>
                  <a:pt x="661" y="2490"/>
                  <a:pt x="660" y="2479"/>
                </a:cubicBezTo>
                <a:cubicBezTo>
                  <a:pt x="659" y="2470"/>
                  <a:pt x="659" y="2460"/>
                  <a:pt x="659" y="2450"/>
                </a:cubicBezTo>
                <a:cubicBezTo>
                  <a:pt x="659" y="2441"/>
                  <a:pt x="659" y="2432"/>
                  <a:pt x="660" y="2423"/>
                </a:cubicBezTo>
                <a:cubicBezTo>
                  <a:pt x="661" y="2415"/>
                  <a:pt x="662" y="2407"/>
                  <a:pt x="664" y="2399"/>
                </a:cubicBezTo>
                <a:moveTo>
                  <a:pt x="1017" y="2958"/>
                </a:moveTo>
                <a:cubicBezTo>
                  <a:pt x="1021" y="2956"/>
                  <a:pt x="1024" y="2953"/>
                  <a:pt x="1027" y="2950"/>
                </a:cubicBezTo>
                <a:cubicBezTo>
                  <a:pt x="1030" y="2946"/>
                  <a:pt x="1033" y="2942"/>
                  <a:pt x="1035" y="2937"/>
                </a:cubicBezTo>
                <a:moveTo>
                  <a:pt x="1032" y="2955"/>
                </a:moveTo>
                <a:cubicBezTo>
                  <a:pt x="1033" y="2952"/>
                  <a:pt x="1033" y="2950"/>
                  <a:pt x="1033" y="2948"/>
                </a:cubicBezTo>
                <a:cubicBezTo>
                  <a:pt x="1035" y="2940"/>
                  <a:pt x="1036" y="2932"/>
                  <a:pt x="1036" y="2924"/>
                </a:cubicBezTo>
                <a:moveTo>
                  <a:pt x="764" y="2412"/>
                </a:moveTo>
                <a:cubicBezTo>
                  <a:pt x="760" y="2412"/>
                  <a:pt x="755" y="2411"/>
                  <a:pt x="750" y="2412"/>
                </a:cubicBezTo>
                <a:cubicBezTo>
                  <a:pt x="746" y="2412"/>
                  <a:pt x="741" y="2413"/>
                  <a:pt x="738" y="2415"/>
                </a:cubicBezTo>
                <a:moveTo>
                  <a:pt x="1722" y="2866"/>
                </a:moveTo>
                <a:cubicBezTo>
                  <a:pt x="1724" y="2865"/>
                  <a:pt x="1725" y="2865"/>
                  <a:pt x="1726" y="2864"/>
                </a:cubicBezTo>
                <a:cubicBezTo>
                  <a:pt x="1730" y="2861"/>
                  <a:pt x="1734" y="2858"/>
                  <a:pt x="1737" y="2855"/>
                </a:cubicBezTo>
                <a:moveTo>
                  <a:pt x="1240" y="1888"/>
                </a:moveTo>
                <a:cubicBezTo>
                  <a:pt x="1240" y="1888"/>
                  <a:pt x="1239" y="1888"/>
                  <a:pt x="1239" y="1888"/>
                </a:cubicBezTo>
                <a:cubicBezTo>
                  <a:pt x="1238" y="1888"/>
                  <a:pt x="1236" y="1889"/>
                  <a:pt x="1235" y="1890"/>
                </a:cubicBezTo>
                <a:moveTo>
                  <a:pt x="944" y="2938"/>
                </a:moveTo>
                <a:cubicBezTo>
                  <a:pt x="951" y="2943"/>
                  <a:pt x="958" y="2948"/>
                  <a:pt x="965" y="2952"/>
                </a:cubicBezTo>
                <a:cubicBezTo>
                  <a:pt x="972" y="2955"/>
                  <a:pt x="978" y="2958"/>
                  <a:pt x="985" y="2960"/>
                </a:cubicBezTo>
                <a:cubicBezTo>
                  <a:pt x="991" y="2961"/>
                  <a:pt x="996" y="2962"/>
                  <a:pt x="1002" y="2962"/>
                </a:cubicBezTo>
                <a:cubicBezTo>
                  <a:pt x="1005" y="2961"/>
                  <a:pt x="1007" y="2961"/>
                  <a:pt x="1010" y="2960"/>
                </a:cubicBezTo>
                <a:cubicBezTo>
                  <a:pt x="1012" y="2960"/>
                  <a:pt x="1015" y="2959"/>
                  <a:pt x="1017" y="2958"/>
                </a:cubicBezTo>
                <a:moveTo>
                  <a:pt x="668" y="2508"/>
                </a:moveTo>
                <a:cubicBezTo>
                  <a:pt x="667" y="2499"/>
                  <a:pt x="666" y="2490"/>
                  <a:pt x="665" y="2481"/>
                </a:cubicBezTo>
                <a:cubicBezTo>
                  <a:pt x="665" y="2473"/>
                  <a:pt x="665" y="2465"/>
                  <a:pt x="665" y="2457"/>
                </a:cubicBezTo>
                <a:cubicBezTo>
                  <a:pt x="665" y="2450"/>
                  <a:pt x="666" y="2442"/>
                  <a:pt x="667" y="2435"/>
                </a:cubicBezTo>
                <a:cubicBezTo>
                  <a:pt x="668" y="2429"/>
                  <a:pt x="669" y="2423"/>
                  <a:pt x="671" y="2417"/>
                </a:cubicBezTo>
                <a:cubicBezTo>
                  <a:pt x="673" y="2412"/>
                  <a:pt x="675" y="2407"/>
                  <a:pt x="678" y="2402"/>
                </a:cubicBezTo>
                <a:cubicBezTo>
                  <a:pt x="680" y="2398"/>
                  <a:pt x="683" y="2395"/>
                  <a:pt x="687" y="2392"/>
                </a:cubicBezTo>
                <a:cubicBezTo>
                  <a:pt x="690" y="2389"/>
                  <a:pt x="694" y="2386"/>
                  <a:pt x="698" y="2385"/>
                </a:cubicBezTo>
                <a:cubicBezTo>
                  <a:pt x="702" y="2383"/>
                  <a:pt x="707" y="2382"/>
                  <a:pt x="711" y="2381"/>
                </a:cubicBezTo>
                <a:cubicBezTo>
                  <a:pt x="716" y="2381"/>
                  <a:pt x="721" y="2381"/>
                  <a:pt x="726" y="2382"/>
                </a:cubicBezTo>
                <a:cubicBezTo>
                  <a:pt x="732" y="2383"/>
                  <a:pt x="737" y="2385"/>
                  <a:pt x="742" y="2387"/>
                </a:cubicBezTo>
                <a:cubicBezTo>
                  <a:pt x="749" y="2389"/>
                  <a:pt x="755" y="2392"/>
                  <a:pt x="760" y="2396"/>
                </a:cubicBezTo>
                <a:cubicBezTo>
                  <a:pt x="767" y="2399"/>
                  <a:pt x="773" y="2404"/>
                  <a:pt x="780" y="2408"/>
                </a:cubicBezTo>
                <a:cubicBezTo>
                  <a:pt x="786" y="2413"/>
                  <a:pt x="793" y="2419"/>
                  <a:pt x="800" y="2424"/>
                </a:cubicBezTo>
                <a:cubicBezTo>
                  <a:pt x="807" y="2431"/>
                  <a:pt x="814" y="2437"/>
                  <a:pt x="820" y="2444"/>
                </a:cubicBezTo>
                <a:cubicBezTo>
                  <a:pt x="836" y="2459"/>
                  <a:pt x="850" y="2475"/>
                  <a:pt x="863" y="2492"/>
                </a:cubicBezTo>
                <a:moveTo>
                  <a:pt x="863" y="2492"/>
                </a:moveTo>
                <a:cubicBezTo>
                  <a:pt x="875" y="2507"/>
                  <a:pt x="886" y="2523"/>
                  <a:pt x="897" y="2538"/>
                </a:cubicBezTo>
                <a:cubicBezTo>
                  <a:pt x="908" y="2555"/>
                  <a:pt x="919" y="2572"/>
                  <a:pt x="930" y="2590"/>
                </a:cubicBezTo>
                <a:cubicBezTo>
                  <a:pt x="940" y="2608"/>
                  <a:pt x="950" y="2626"/>
                  <a:pt x="960" y="2644"/>
                </a:cubicBezTo>
                <a:cubicBezTo>
                  <a:pt x="969" y="2663"/>
                  <a:pt x="978" y="2682"/>
                  <a:pt x="987" y="2701"/>
                </a:cubicBezTo>
                <a:cubicBezTo>
                  <a:pt x="995" y="2719"/>
                  <a:pt x="1003" y="2738"/>
                  <a:pt x="1010" y="2757"/>
                </a:cubicBezTo>
                <a:cubicBezTo>
                  <a:pt x="1016" y="2775"/>
                  <a:pt x="1022" y="2793"/>
                  <a:pt x="1027" y="2812"/>
                </a:cubicBezTo>
                <a:cubicBezTo>
                  <a:pt x="1032" y="2828"/>
                  <a:pt x="1036" y="2845"/>
                  <a:pt x="1040" y="2862"/>
                </a:cubicBezTo>
                <a:cubicBezTo>
                  <a:pt x="1043" y="2877"/>
                  <a:pt x="1045" y="2893"/>
                  <a:pt x="1046" y="2908"/>
                </a:cubicBezTo>
                <a:cubicBezTo>
                  <a:pt x="1047" y="2921"/>
                  <a:pt x="1047" y="2934"/>
                  <a:pt x="1046" y="2947"/>
                </a:cubicBezTo>
                <a:cubicBezTo>
                  <a:pt x="1046" y="2952"/>
                  <a:pt x="1045" y="2958"/>
                  <a:pt x="1044" y="2963"/>
                </a:cubicBezTo>
                <a:cubicBezTo>
                  <a:pt x="1043" y="2968"/>
                  <a:pt x="1042" y="2973"/>
                  <a:pt x="1041" y="2977"/>
                </a:cubicBezTo>
                <a:cubicBezTo>
                  <a:pt x="1039" y="2982"/>
                  <a:pt x="1038" y="2986"/>
                  <a:pt x="1036" y="2989"/>
                </a:cubicBezTo>
                <a:cubicBezTo>
                  <a:pt x="1034" y="2993"/>
                  <a:pt x="1032" y="2996"/>
                  <a:pt x="1029" y="2999"/>
                </a:cubicBezTo>
                <a:cubicBezTo>
                  <a:pt x="1027" y="3002"/>
                  <a:pt x="1024" y="3004"/>
                  <a:pt x="1021" y="3007"/>
                </a:cubicBezTo>
                <a:cubicBezTo>
                  <a:pt x="1018" y="3009"/>
                  <a:pt x="1015" y="3010"/>
                  <a:pt x="1012" y="3011"/>
                </a:cubicBezTo>
                <a:cubicBezTo>
                  <a:pt x="1008" y="3013"/>
                  <a:pt x="1005" y="3013"/>
                  <a:pt x="1001" y="3014"/>
                </a:cubicBezTo>
                <a:cubicBezTo>
                  <a:pt x="997" y="3014"/>
                  <a:pt x="994" y="3014"/>
                  <a:pt x="990" y="3014"/>
                </a:cubicBezTo>
                <a:cubicBezTo>
                  <a:pt x="985" y="3013"/>
                  <a:pt x="981" y="3012"/>
                  <a:pt x="977" y="3011"/>
                </a:cubicBezTo>
                <a:cubicBezTo>
                  <a:pt x="972" y="3009"/>
                  <a:pt x="968" y="3008"/>
                  <a:pt x="963" y="3006"/>
                </a:cubicBezTo>
                <a:cubicBezTo>
                  <a:pt x="958" y="3003"/>
                  <a:pt x="953" y="3001"/>
                  <a:pt x="949" y="2998"/>
                </a:cubicBezTo>
                <a:cubicBezTo>
                  <a:pt x="943" y="2995"/>
                  <a:pt x="938" y="2991"/>
                  <a:pt x="933" y="2988"/>
                </a:cubicBezTo>
                <a:cubicBezTo>
                  <a:pt x="928" y="2984"/>
                  <a:pt x="922" y="2980"/>
                  <a:pt x="917" y="2975"/>
                </a:cubicBezTo>
                <a:cubicBezTo>
                  <a:pt x="912" y="2970"/>
                  <a:pt x="906" y="2966"/>
                  <a:pt x="901" y="2961"/>
                </a:cubicBezTo>
                <a:moveTo>
                  <a:pt x="676" y="2471"/>
                </a:moveTo>
                <a:cubicBezTo>
                  <a:pt x="676" y="2473"/>
                  <a:pt x="676" y="2476"/>
                  <a:pt x="676" y="2479"/>
                </a:cubicBezTo>
                <a:cubicBezTo>
                  <a:pt x="676" y="2487"/>
                  <a:pt x="676" y="2495"/>
                  <a:pt x="677" y="2504"/>
                </a:cubicBezTo>
                <a:moveTo>
                  <a:pt x="910" y="2956"/>
                </a:moveTo>
                <a:cubicBezTo>
                  <a:pt x="917" y="2962"/>
                  <a:pt x="924" y="2968"/>
                  <a:pt x="932" y="2973"/>
                </a:cubicBezTo>
                <a:cubicBezTo>
                  <a:pt x="939" y="2978"/>
                  <a:pt x="946" y="2982"/>
                  <a:pt x="953" y="2986"/>
                </a:cubicBezTo>
                <a:cubicBezTo>
                  <a:pt x="959" y="2989"/>
                  <a:pt x="965" y="2991"/>
                  <a:pt x="972" y="2993"/>
                </a:cubicBezTo>
                <a:cubicBezTo>
                  <a:pt x="977" y="2995"/>
                  <a:pt x="983" y="2996"/>
                  <a:pt x="989" y="2996"/>
                </a:cubicBezTo>
                <a:cubicBezTo>
                  <a:pt x="994" y="2996"/>
                  <a:pt x="999" y="2995"/>
                  <a:pt x="1004" y="2993"/>
                </a:cubicBezTo>
                <a:cubicBezTo>
                  <a:pt x="1006" y="2992"/>
                  <a:pt x="1008" y="2991"/>
                  <a:pt x="1010" y="2990"/>
                </a:cubicBezTo>
                <a:cubicBezTo>
                  <a:pt x="1012" y="2988"/>
                  <a:pt x="1014" y="2987"/>
                  <a:pt x="1016" y="2985"/>
                </a:cubicBezTo>
                <a:cubicBezTo>
                  <a:pt x="1020" y="2981"/>
                  <a:pt x="1023" y="2977"/>
                  <a:pt x="1025" y="2972"/>
                </a:cubicBezTo>
                <a:cubicBezTo>
                  <a:pt x="1028" y="2967"/>
                  <a:pt x="1030" y="2961"/>
                  <a:pt x="1032" y="2955"/>
                </a:cubicBezTo>
                <a:moveTo>
                  <a:pt x="884" y="2068"/>
                </a:moveTo>
                <a:cubicBezTo>
                  <a:pt x="885" y="2068"/>
                  <a:pt x="886" y="2067"/>
                  <a:pt x="887" y="2067"/>
                </a:cubicBezTo>
                <a:cubicBezTo>
                  <a:pt x="890" y="2066"/>
                  <a:pt x="894" y="2064"/>
                  <a:pt x="897" y="2064"/>
                </a:cubicBezTo>
                <a:moveTo>
                  <a:pt x="1317" y="3018"/>
                </a:moveTo>
                <a:cubicBezTo>
                  <a:pt x="1320" y="3016"/>
                  <a:pt x="1324" y="3014"/>
                  <a:pt x="1326" y="3011"/>
                </a:cubicBezTo>
                <a:cubicBezTo>
                  <a:pt x="1329" y="3009"/>
                  <a:pt x="1332" y="3006"/>
                  <a:pt x="1335" y="3003"/>
                </a:cubicBezTo>
                <a:cubicBezTo>
                  <a:pt x="1340" y="2997"/>
                  <a:pt x="1345" y="2990"/>
                  <a:pt x="1348" y="2982"/>
                </a:cubicBezTo>
                <a:cubicBezTo>
                  <a:pt x="1352" y="2972"/>
                  <a:pt x="1355" y="2963"/>
                  <a:pt x="1356" y="2953"/>
                </a:cubicBezTo>
                <a:cubicBezTo>
                  <a:pt x="1359" y="2941"/>
                  <a:pt x="1360" y="2929"/>
                  <a:pt x="1360" y="2917"/>
                </a:cubicBezTo>
                <a:moveTo>
                  <a:pt x="896" y="2454"/>
                </a:moveTo>
                <a:cubicBezTo>
                  <a:pt x="915" y="2478"/>
                  <a:pt x="934" y="2504"/>
                  <a:pt x="951" y="2531"/>
                </a:cubicBezTo>
                <a:cubicBezTo>
                  <a:pt x="969" y="2559"/>
                  <a:pt x="986" y="2589"/>
                  <a:pt x="1001" y="2619"/>
                </a:cubicBezTo>
                <a:cubicBezTo>
                  <a:pt x="1017" y="2649"/>
                  <a:pt x="1031" y="2679"/>
                  <a:pt x="1044" y="2711"/>
                </a:cubicBezTo>
                <a:cubicBezTo>
                  <a:pt x="1056" y="2740"/>
                  <a:pt x="1067" y="2770"/>
                  <a:pt x="1076" y="2801"/>
                </a:cubicBezTo>
                <a:cubicBezTo>
                  <a:pt x="1080" y="2815"/>
                  <a:pt x="1084" y="2829"/>
                  <a:pt x="1087" y="2843"/>
                </a:cubicBezTo>
                <a:cubicBezTo>
                  <a:pt x="1090" y="2856"/>
                  <a:pt x="1093" y="2869"/>
                  <a:pt x="1095" y="2882"/>
                </a:cubicBezTo>
                <a:cubicBezTo>
                  <a:pt x="1097" y="2894"/>
                  <a:pt x="1098" y="2906"/>
                  <a:pt x="1099" y="2918"/>
                </a:cubicBezTo>
                <a:cubicBezTo>
                  <a:pt x="1100" y="2929"/>
                  <a:pt x="1100" y="2940"/>
                  <a:pt x="1100" y="2950"/>
                </a:cubicBezTo>
                <a:cubicBezTo>
                  <a:pt x="1099" y="2959"/>
                  <a:pt x="1098" y="2968"/>
                  <a:pt x="1096" y="2977"/>
                </a:cubicBezTo>
                <a:cubicBezTo>
                  <a:pt x="1095" y="2985"/>
                  <a:pt x="1093" y="2992"/>
                  <a:pt x="1090" y="2999"/>
                </a:cubicBezTo>
                <a:cubicBezTo>
                  <a:pt x="1087" y="3005"/>
                  <a:pt x="1084" y="3011"/>
                  <a:pt x="1079" y="3016"/>
                </a:cubicBezTo>
                <a:cubicBezTo>
                  <a:pt x="1077" y="3018"/>
                  <a:pt x="1075" y="3020"/>
                  <a:pt x="1073" y="3022"/>
                </a:cubicBezTo>
                <a:cubicBezTo>
                  <a:pt x="1071" y="3024"/>
                  <a:pt x="1068" y="3026"/>
                  <a:pt x="1066" y="3027"/>
                </a:cubicBezTo>
                <a:moveTo>
                  <a:pt x="710" y="2335"/>
                </a:moveTo>
                <a:cubicBezTo>
                  <a:pt x="715" y="2333"/>
                  <a:pt x="721" y="2331"/>
                  <a:pt x="726" y="2331"/>
                </a:cubicBezTo>
                <a:cubicBezTo>
                  <a:pt x="733" y="2330"/>
                  <a:pt x="739" y="2330"/>
                  <a:pt x="745" y="2332"/>
                </a:cubicBezTo>
                <a:cubicBezTo>
                  <a:pt x="753" y="2333"/>
                  <a:pt x="760" y="2336"/>
                  <a:pt x="767" y="2339"/>
                </a:cubicBezTo>
                <a:cubicBezTo>
                  <a:pt x="775" y="2342"/>
                  <a:pt x="783" y="2347"/>
                  <a:pt x="790" y="2351"/>
                </a:cubicBezTo>
                <a:cubicBezTo>
                  <a:pt x="799" y="2357"/>
                  <a:pt x="807" y="2363"/>
                  <a:pt x="815" y="2369"/>
                </a:cubicBezTo>
                <a:cubicBezTo>
                  <a:pt x="824" y="2377"/>
                  <a:pt x="833" y="2385"/>
                  <a:pt x="841" y="2393"/>
                </a:cubicBezTo>
                <a:cubicBezTo>
                  <a:pt x="851" y="2402"/>
                  <a:pt x="860" y="2411"/>
                  <a:pt x="868" y="2421"/>
                </a:cubicBezTo>
                <a:cubicBezTo>
                  <a:pt x="878" y="2432"/>
                  <a:pt x="887" y="2442"/>
                  <a:pt x="896" y="2454"/>
                </a:cubicBezTo>
                <a:moveTo>
                  <a:pt x="1162" y="2977"/>
                </a:moveTo>
                <a:cubicBezTo>
                  <a:pt x="1164" y="2976"/>
                  <a:pt x="1167" y="2975"/>
                  <a:pt x="1169" y="2973"/>
                </a:cubicBezTo>
                <a:cubicBezTo>
                  <a:pt x="1171" y="2971"/>
                  <a:pt x="1173" y="2969"/>
                  <a:pt x="1175" y="2967"/>
                </a:cubicBezTo>
                <a:cubicBezTo>
                  <a:pt x="1180" y="2962"/>
                  <a:pt x="1183" y="2956"/>
                  <a:pt x="1186" y="2950"/>
                </a:cubicBezTo>
                <a:cubicBezTo>
                  <a:pt x="1189" y="2943"/>
                  <a:pt x="1191" y="2936"/>
                  <a:pt x="1192" y="2928"/>
                </a:cubicBezTo>
                <a:cubicBezTo>
                  <a:pt x="1194" y="2919"/>
                  <a:pt x="1195" y="2910"/>
                  <a:pt x="1195" y="2901"/>
                </a:cubicBezTo>
                <a:cubicBezTo>
                  <a:pt x="1196" y="2890"/>
                  <a:pt x="1196" y="2880"/>
                  <a:pt x="1195" y="2869"/>
                </a:cubicBezTo>
                <a:cubicBezTo>
                  <a:pt x="1194" y="2857"/>
                  <a:pt x="1193" y="2845"/>
                  <a:pt x="1191" y="2833"/>
                </a:cubicBezTo>
                <a:cubicBezTo>
                  <a:pt x="1189" y="2820"/>
                  <a:pt x="1186" y="2807"/>
                  <a:pt x="1183" y="2793"/>
                </a:cubicBezTo>
                <a:cubicBezTo>
                  <a:pt x="1180" y="2779"/>
                  <a:pt x="1176" y="2765"/>
                  <a:pt x="1172" y="2751"/>
                </a:cubicBezTo>
                <a:cubicBezTo>
                  <a:pt x="1163" y="2721"/>
                  <a:pt x="1152" y="2691"/>
                  <a:pt x="1140" y="2661"/>
                </a:cubicBezTo>
                <a:cubicBezTo>
                  <a:pt x="1127" y="2630"/>
                  <a:pt x="1113" y="2599"/>
                  <a:pt x="1097" y="2569"/>
                </a:cubicBezTo>
                <a:cubicBezTo>
                  <a:pt x="1082" y="2539"/>
                  <a:pt x="1065" y="2510"/>
                  <a:pt x="1047" y="2481"/>
                </a:cubicBezTo>
                <a:cubicBezTo>
                  <a:pt x="1030" y="2455"/>
                  <a:pt x="1011" y="2429"/>
                  <a:pt x="992" y="2404"/>
                </a:cubicBezTo>
                <a:moveTo>
                  <a:pt x="993" y="2371"/>
                </a:moveTo>
                <a:cubicBezTo>
                  <a:pt x="1009" y="2392"/>
                  <a:pt x="1025" y="2414"/>
                  <a:pt x="1040" y="2436"/>
                </a:cubicBezTo>
                <a:cubicBezTo>
                  <a:pt x="1056" y="2459"/>
                  <a:pt x="1071" y="2484"/>
                  <a:pt x="1085" y="2508"/>
                </a:cubicBezTo>
                <a:cubicBezTo>
                  <a:pt x="1099" y="2533"/>
                  <a:pt x="1113" y="2559"/>
                  <a:pt x="1126" y="2585"/>
                </a:cubicBezTo>
                <a:cubicBezTo>
                  <a:pt x="1139" y="2611"/>
                  <a:pt x="1151" y="2637"/>
                  <a:pt x="1162" y="2664"/>
                </a:cubicBezTo>
                <a:cubicBezTo>
                  <a:pt x="1172" y="2689"/>
                  <a:pt x="1182" y="2715"/>
                  <a:pt x="1190" y="2741"/>
                </a:cubicBezTo>
                <a:cubicBezTo>
                  <a:pt x="1198" y="2765"/>
                  <a:pt x="1205" y="2789"/>
                  <a:pt x="1211" y="2814"/>
                </a:cubicBezTo>
                <a:cubicBezTo>
                  <a:pt x="1216" y="2836"/>
                  <a:pt x="1220" y="2858"/>
                  <a:pt x="1223" y="2880"/>
                </a:cubicBezTo>
                <a:cubicBezTo>
                  <a:pt x="1224" y="2890"/>
                  <a:pt x="1225" y="2900"/>
                  <a:pt x="1226" y="2910"/>
                </a:cubicBezTo>
                <a:cubicBezTo>
                  <a:pt x="1226" y="2919"/>
                  <a:pt x="1226" y="2928"/>
                  <a:pt x="1226" y="2937"/>
                </a:cubicBezTo>
                <a:moveTo>
                  <a:pt x="1226" y="2937"/>
                </a:moveTo>
                <a:cubicBezTo>
                  <a:pt x="1226" y="2948"/>
                  <a:pt x="1225" y="2959"/>
                  <a:pt x="1222" y="2970"/>
                </a:cubicBezTo>
                <a:cubicBezTo>
                  <a:pt x="1221" y="2980"/>
                  <a:pt x="1218" y="2989"/>
                  <a:pt x="1214" y="2997"/>
                </a:cubicBezTo>
                <a:moveTo>
                  <a:pt x="1214" y="2998"/>
                </a:moveTo>
                <a:cubicBezTo>
                  <a:pt x="1211" y="3003"/>
                  <a:pt x="1209" y="3008"/>
                  <a:pt x="1205" y="3012"/>
                </a:cubicBezTo>
                <a:cubicBezTo>
                  <a:pt x="1202" y="3016"/>
                  <a:pt x="1199" y="3019"/>
                  <a:pt x="1195" y="3022"/>
                </a:cubicBezTo>
                <a:cubicBezTo>
                  <a:pt x="1191" y="3025"/>
                  <a:pt x="1187" y="3027"/>
                  <a:pt x="1183" y="3029"/>
                </a:cubicBezTo>
                <a:cubicBezTo>
                  <a:pt x="1178" y="3031"/>
                  <a:pt x="1174" y="3032"/>
                  <a:pt x="1169" y="3033"/>
                </a:cubicBezTo>
                <a:cubicBezTo>
                  <a:pt x="1164" y="3033"/>
                  <a:pt x="1158" y="3033"/>
                  <a:pt x="1153" y="3032"/>
                </a:cubicBezTo>
                <a:cubicBezTo>
                  <a:pt x="1148" y="3032"/>
                  <a:pt x="1142" y="3030"/>
                  <a:pt x="1136" y="3029"/>
                </a:cubicBezTo>
                <a:cubicBezTo>
                  <a:pt x="1130" y="3027"/>
                  <a:pt x="1124" y="3024"/>
                  <a:pt x="1118" y="3021"/>
                </a:cubicBezTo>
                <a:cubicBezTo>
                  <a:pt x="1111" y="3018"/>
                  <a:pt x="1104" y="3014"/>
                  <a:pt x="1098" y="3011"/>
                </a:cubicBezTo>
                <a:moveTo>
                  <a:pt x="742" y="2319"/>
                </a:moveTo>
                <a:cubicBezTo>
                  <a:pt x="743" y="2307"/>
                  <a:pt x="744" y="2296"/>
                  <a:pt x="747" y="2285"/>
                </a:cubicBezTo>
                <a:cubicBezTo>
                  <a:pt x="748" y="2280"/>
                  <a:pt x="750" y="2276"/>
                  <a:pt x="751" y="2271"/>
                </a:cubicBezTo>
                <a:cubicBezTo>
                  <a:pt x="753" y="2267"/>
                  <a:pt x="755" y="2263"/>
                  <a:pt x="757" y="2259"/>
                </a:cubicBezTo>
                <a:cubicBezTo>
                  <a:pt x="759" y="2256"/>
                  <a:pt x="762" y="2252"/>
                  <a:pt x="764" y="2249"/>
                </a:cubicBezTo>
                <a:cubicBezTo>
                  <a:pt x="767" y="2246"/>
                  <a:pt x="769" y="2244"/>
                  <a:pt x="772" y="2241"/>
                </a:cubicBezTo>
                <a:cubicBezTo>
                  <a:pt x="775" y="2239"/>
                  <a:pt x="778" y="2237"/>
                  <a:pt x="782" y="2236"/>
                </a:cubicBezTo>
                <a:cubicBezTo>
                  <a:pt x="785" y="2234"/>
                  <a:pt x="789" y="2233"/>
                  <a:pt x="792" y="2232"/>
                </a:cubicBezTo>
                <a:cubicBezTo>
                  <a:pt x="800" y="2230"/>
                  <a:pt x="808" y="2230"/>
                  <a:pt x="816" y="2231"/>
                </a:cubicBezTo>
                <a:cubicBezTo>
                  <a:pt x="821" y="2232"/>
                  <a:pt x="825" y="2233"/>
                  <a:pt x="829" y="2234"/>
                </a:cubicBezTo>
                <a:cubicBezTo>
                  <a:pt x="834" y="2236"/>
                  <a:pt x="839" y="2237"/>
                  <a:pt x="844" y="2239"/>
                </a:cubicBezTo>
                <a:cubicBezTo>
                  <a:pt x="854" y="2244"/>
                  <a:pt x="865" y="2250"/>
                  <a:pt x="874" y="2256"/>
                </a:cubicBezTo>
                <a:cubicBezTo>
                  <a:pt x="886" y="2264"/>
                  <a:pt x="897" y="2272"/>
                  <a:pt x="907" y="2281"/>
                </a:cubicBezTo>
                <a:moveTo>
                  <a:pt x="908" y="2281"/>
                </a:moveTo>
                <a:cubicBezTo>
                  <a:pt x="909" y="2283"/>
                  <a:pt x="911" y="2284"/>
                  <a:pt x="913" y="2286"/>
                </a:cubicBezTo>
                <a:cubicBezTo>
                  <a:pt x="919" y="2291"/>
                  <a:pt x="925" y="2296"/>
                  <a:pt x="930" y="2302"/>
                </a:cubicBezTo>
                <a:moveTo>
                  <a:pt x="942" y="2314"/>
                </a:moveTo>
                <a:cubicBezTo>
                  <a:pt x="947" y="2318"/>
                  <a:pt x="951" y="2323"/>
                  <a:pt x="955" y="2327"/>
                </a:cubicBezTo>
                <a:cubicBezTo>
                  <a:pt x="968" y="2341"/>
                  <a:pt x="981" y="2356"/>
                  <a:pt x="993" y="2371"/>
                </a:cubicBezTo>
                <a:moveTo>
                  <a:pt x="992" y="2404"/>
                </a:moveTo>
                <a:cubicBezTo>
                  <a:pt x="983" y="2393"/>
                  <a:pt x="974" y="2382"/>
                  <a:pt x="964" y="2372"/>
                </a:cubicBezTo>
                <a:cubicBezTo>
                  <a:pt x="956" y="2362"/>
                  <a:pt x="947" y="2353"/>
                  <a:pt x="937" y="2343"/>
                </a:cubicBezTo>
                <a:cubicBezTo>
                  <a:pt x="929" y="2335"/>
                  <a:pt x="920" y="2327"/>
                  <a:pt x="911" y="2320"/>
                </a:cubicBezTo>
                <a:cubicBezTo>
                  <a:pt x="903" y="2314"/>
                  <a:pt x="895" y="2307"/>
                  <a:pt x="886" y="2302"/>
                </a:cubicBezTo>
                <a:cubicBezTo>
                  <a:pt x="878" y="2297"/>
                  <a:pt x="871" y="2293"/>
                  <a:pt x="863" y="2289"/>
                </a:cubicBezTo>
                <a:cubicBezTo>
                  <a:pt x="856" y="2286"/>
                  <a:pt x="848" y="2284"/>
                  <a:pt x="841" y="2282"/>
                </a:cubicBezTo>
                <a:cubicBezTo>
                  <a:pt x="835" y="2281"/>
                  <a:pt x="828" y="2281"/>
                  <a:pt x="822" y="2281"/>
                </a:cubicBezTo>
                <a:cubicBezTo>
                  <a:pt x="816" y="2282"/>
                  <a:pt x="811" y="2283"/>
                  <a:pt x="806" y="2286"/>
                </a:cubicBezTo>
                <a:moveTo>
                  <a:pt x="749" y="2405"/>
                </a:moveTo>
                <a:cubicBezTo>
                  <a:pt x="744" y="2403"/>
                  <a:pt x="739" y="2401"/>
                  <a:pt x="733" y="2400"/>
                </a:cubicBezTo>
                <a:cubicBezTo>
                  <a:pt x="729" y="2400"/>
                  <a:pt x="724" y="2399"/>
                  <a:pt x="719" y="2400"/>
                </a:cubicBezTo>
                <a:cubicBezTo>
                  <a:pt x="715" y="2400"/>
                  <a:pt x="711" y="2401"/>
                  <a:pt x="707" y="2403"/>
                </a:cubicBezTo>
                <a:cubicBezTo>
                  <a:pt x="703" y="2404"/>
                  <a:pt x="700" y="2407"/>
                  <a:pt x="697" y="2409"/>
                </a:cubicBezTo>
                <a:cubicBezTo>
                  <a:pt x="693" y="2412"/>
                  <a:pt x="691" y="2416"/>
                  <a:pt x="688" y="2420"/>
                </a:cubicBezTo>
                <a:cubicBezTo>
                  <a:pt x="686" y="2424"/>
                  <a:pt x="684" y="2429"/>
                  <a:pt x="682" y="2433"/>
                </a:cubicBezTo>
                <a:cubicBezTo>
                  <a:pt x="680" y="2439"/>
                  <a:pt x="679" y="2445"/>
                  <a:pt x="678" y="2451"/>
                </a:cubicBezTo>
                <a:cubicBezTo>
                  <a:pt x="677" y="2457"/>
                  <a:pt x="676" y="2464"/>
                  <a:pt x="676" y="2471"/>
                </a:cubicBezTo>
                <a:moveTo>
                  <a:pt x="1296" y="2950"/>
                </a:moveTo>
                <a:cubicBezTo>
                  <a:pt x="1296" y="2962"/>
                  <a:pt x="1295" y="2974"/>
                  <a:pt x="1293" y="2986"/>
                </a:cubicBezTo>
                <a:cubicBezTo>
                  <a:pt x="1291" y="2996"/>
                  <a:pt x="1288" y="3005"/>
                  <a:pt x="1284" y="3015"/>
                </a:cubicBezTo>
                <a:cubicBezTo>
                  <a:pt x="1281" y="3022"/>
                  <a:pt x="1276" y="3030"/>
                  <a:pt x="1271" y="3036"/>
                </a:cubicBezTo>
                <a:cubicBezTo>
                  <a:pt x="1268" y="3039"/>
                  <a:pt x="1266" y="3042"/>
                  <a:pt x="1263" y="3044"/>
                </a:cubicBezTo>
                <a:cubicBezTo>
                  <a:pt x="1260" y="3047"/>
                  <a:pt x="1256" y="3049"/>
                  <a:pt x="1253" y="3050"/>
                </a:cubicBezTo>
                <a:moveTo>
                  <a:pt x="738" y="2415"/>
                </a:moveTo>
                <a:cubicBezTo>
                  <a:pt x="734" y="2418"/>
                  <a:pt x="730" y="2421"/>
                  <a:pt x="727" y="2424"/>
                </a:cubicBezTo>
                <a:cubicBezTo>
                  <a:pt x="723" y="2428"/>
                  <a:pt x="721" y="2433"/>
                  <a:pt x="719" y="2437"/>
                </a:cubicBezTo>
                <a:cubicBezTo>
                  <a:pt x="716" y="2443"/>
                  <a:pt x="715" y="2449"/>
                  <a:pt x="713" y="2455"/>
                </a:cubicBezTo>
                <a:cubicBezTo>
                  <a:pt x="712" y="2463"/>
                  <a:pt x="711" y="2470"/>
                  <a:pt x="711" y="2477"/>
                </a:cubicBezTo>
                <a:moveTo>
                  <a:pt x="1726" y="2465"/>
                </a:moveTo>
                <a:cubicBezTo>
                  <a:pt x="1717" y="2433"/>
                  <a:pt x="1706" y="2402"/>
                  <a:pt x="1694" y="2371"/>
                </a:cubicBezTo>
                <a:cubicBezTo>
                  <a:pt x="1682" y="2340"/>
                  <a:pt x="1668" y="2310"/>
                  <a:pt x="1653" y="2280"/>
                </a:cubicBezTo>
                <a:cubicBezTo>
                  <a:pt x="1637" y="2251"/>
                  <a:pt x="1620" y="2222"/>
                  <a:pt x="1602" y="2194"/>
                </a:cubicBezTo>
                <a:cubicBezTo>
                  <a:pt x="1584" y="2167"/>
                  <a:pt x="1564" y="2140"/>
                  <a:pt x="1543" y="2114"/>
                </a:cubicBezTo>
                <a:moveTo>
                  <a:pt x="1457" y="2028"/>
                </a:moveTo>
                <a:cubicBezTo>
                  <a:pt x="1459" y="2027"/>
                  <a:pt x="1461" y="2025"/>
                  <a:pt x="1463" y="2023"/>
                </a:cubicBezTo>
                <a:cubicBezTo>
                  <a:pt x="1463" y="2022"/>
                  <a:pt x="1463" y="2021"/>
                  <a:pt x="1464" y="2021"/>
                </a:cubicBezTo>
                <a:cubicBezTo>
                  <a:pt x="1464" y="2020"/>
                  <a:pt x="1464" y="2019"/>
                  <a:pt x="1464" y="2018"/>
                </a:cubicBezTo>
                <a:cubicBezTo>
                  <a:pt x="1464" y="2016"/>
                  <a:pt x="1463" y="2015"/>
                  <a:pt x="1462" y="2013"/>
                </a:cubicBezTo>
                <a:cubicBezTo>
                  <a:pt x="1462" y="2012"/>
                  <a:pt x="1461" y="2011"/>
                  <a:pt x="1460" y="2009"/>
                </a:cubicBezTo>
                <a:moveTo>
                  <a:pt x="1460" y="2009"/>
                </a:moveTo>
                <a:cubicBezTo>
                  <a:pt x="1463" y="2013"/>
                  <a:pt x="1467" y="2017"/>
                  <a:pt x="1470" y="2021"/>
                </a:cubicBezTo>
                <a:cubicBezTo>
                  <a:pt x="1481" y="2033"/>
                  <a:pt x="1491" y="2046"/>
                  <a:pt x="1502" y="2058"/>
                </a:cubicBezTo>
                <a:moveTo>
                  <a:pt x="1543" y="2114"/>
                </a:moveTo>
                <a:cubicBezTo>
                  <a:pt x="1541" y="2111"/>
                  <a:pt x="1539" y="2109"/>
                  <a:pt x="1536" y="2106"/>
                </a:cubicBezTo>
                <a:cubicBezTo>
                  <a:pt x="1534" y="2104"/>
                  <a:pt x="1531" y="2101"/>
                  <a:pt x="1528" y="2099"/>
                </a:cubicBezTo>
                <a:cubicBezTo>
                  <a:pt x="1527" y="2098"/>
                  <a:pt x="1526" y="2098"/>
                  <a:pt x="1524" y="2097"/>
                </a:cubicBezTo>
                <a:cubicBezTo>
                  <a:pt x="1523" y="2096"/>
                  <a:pt x="1521" y="2095"/>
                  <a:pt x="1519" y="2095"/>
                </a:cubicBezTo>
                <a:cubicBezTo>
                  <a:pt x="1518" y="2094"/>
                  <a:pt x="1516" y="2094"/>
                  <a:pt x="1514" y="2094"/>
                </a:cubicBezTo>
                <a:cubicBezTo>
                  <a:pt x="1513" y="2094"/>
                  <a:pt x="1511" y="2094"/>
                  <a:pt x="1510" y="2095"/>
                </a:cubicBezTo>
                <a:moveTo>
                  <a:pt x="1235" y="1890"/>
                </a:moveTo>
                <a:cubicBezTo>
                  <a:pt x="1234" y="1890"/>
                  <a:pt x="1233" y="1890"/>
                  <a:pt x="1232" y="1891"/>
                </a:cubicBezTo>
                <a:cubicBezTo>
                  <a:pt x="1228" y="1892"/>
                  <a:pt x="1225" y="1893"/>
                  <a:pt x="1222" y="1894"/>
                </a:cubicBezTo>
                <a:moveTo>
                  <a:pt x="1372" y="3013"/>
                </a:moveTo>
                <a:cubicBezTo>
                  <a:pt x="1367" y="2998"/>
                  <a:pt x="1364" y="2983"/>
                  <a:pt x="1362" y="2967"/>
                </a:cubicBezTo>
                <a:cubicBezTo>
                  <a:pt x="1360" y="2951"/>
                  <a:pt x="1360" y="2934"/>
                  <a:pt x="1360" y="2917"/>
                </a:cubicBezTo>
                <a:moveTo>
                  <a:pt x="1737" y="2855"/>
                </a:moveTo>
                <a:cubicBezTo>
                  <a:pt x="1738" y="2855"/>
                  <a:pt x="1738" y="2855"/>
                  <a:pt x="1739" y="2854"/>
                </a:cubicBezTo>
                <a:cubicBezTo>
                  <a:pt x="1741" y="2853"/>
                  <a:pt x="1742" y="2852"/>
                  <a:pt x="1744" y="2851"/>
                </a:cubicBezTo>
                <a:moveTo>
                  <a:pt x="1399" y="3029"/>
                </a:moveTo>
                <a:cubicBezTo>
                  <a:pt x="1398" y="3030"/>
                  <a:pt x="1397" y="3031"/>
                  <a:pt x="1396" y="3032"/>
                </a:cubicBezTo>
                <a:cubicBezTo>
                  <a:pt x="1392" y="3035"/>
                  <a:pt x="1389" y="3038"/>
                  <a:pt x="1384" y="3040"/>
                </a:cubicBezTo>
                <a:moveTo>
                  <a:pt x="1317" y="3044"/>
                </a:moveTo>
                <a:cubicBezTo>
                  <a:pt x="1322" y="3044"/>
                  <a:pt x="1328" y="3043"/>
                  <a:pt x="1333" y="3042"/>
                </a:cubicBezTo>
                <a:cubicBezTo>
                  <a:pt x="1339" y="3041"/>
                  <a:pt x="1344" y="3039"/>
                  <a:pt x="1348" y="3036"/>
                </a:cubicBezTo>
                <a:cubicBezTo>
                  <a:pt x="1353" y="3034"/>
                  <a:pt x="1357" y="3030"/>
                  <a:pt x="1361" y="3027"/>
                </a:cubicBezTo>
                <a:cubicBezTo>
                  <a:pt x="1365" y="3023"/>
                  <a:pt x="1368" y="3018"/>
                  <a:pt x="1372" y="3013"/>
                </a:cubicBezTo>
                <a:moveTo>
                  <a:pt x="1372" y="3013"/>
                </a:moveTo>
                <a:cubicBezTo>
                  <a:pt x="1372" y="3016"/>
                  <a:pt x="1373" y="3019"/>
                  <a:pt x="1375" y="3021"/>
                </a:cubicBezTo>
                <a:cubicBezTo>
                  <a:pt x="1376" y="3023"/>
                  <a:pt x="1377" y="3026"/>
                  <a:pt x="1379" y="3028"/>
                </a:cubicBezTo>
                <a:cubicBezTo>
                  <a:pt x="1380" y="3029"/>
                  <a:pt x="1382" y="3029"/>
                  <a:pt x="1383" y="3030"/>
                </a:cubicBezTo>
                <a:cubicBezTo>
                  <a:pt x="1384" y="3031"/>
                  <a:pt x="1386" y="3031"/>
                  <a:pt x="1387" y="3032"/>
                </a:cubicBezTo>
                <a:cubicBezTo>
                  <a:pt x="1389" y="3032"/>
                  <a:pt x="1391" y="3032"/>
                  <a:pt x="1393" y="3031"/>
                </a:cubicBezTo>
                <a:cubicBezTo>
                  <a:pt x="1395" y="3031"/>
                  <a:pt x="1397" y="3030"/>
                  <a:pt x="1399" y="3029"/>
                </a:cubicBezTo>
                <a:moveTo>
                  <a:pt x="1360" y="2917"/>
                </a:moveTo>
                <a:cubicBezTo>
                  <a:pt x="1361" y="2903"/>
                  <a:pt x="1360" y="2890"/>
                  <a:pt x="1359" y="2876"/>
                </a:cubicBezTo>
                <a:cubicBezTo>
                  <a:pt x="1358" y="2861"/>
                  <a:pt x="1356" y="2846"/>
                  <a:pt x="1354" y="2830"/>
                </a:cubicBezTo>
                <a:cubicBezTo>
                  <a:pt x="1351" y="2814"/>
                  <a:pt x="1347" y="2797"/>
                  <a:pt x="1344" y="2780"/>
                </a:cubicBezTo>
                <a:cubicBezTo>
                  <a:pt x="1339" y="2762"/>
                  <a:pt x="1334" y="2744"/>
                  <a:pt x="1329" y="2726"/>
                </a:cubicBezTo>
                <a:cubicBezTo>
                  <a:pt x="1318" y="2688"/>
                  <a:pt x="1304" y="2650"/>
                  <a:pt x="1288" y="2612"/>
                </a:cubicBezTo>
                <a:cubicBezTo>
                  <a:pt x="1272" y="2573"/>
                  <a:pt x="1254" y="2534"/>
                  <a:pt x="1234" y="2496"/>
                </a:cubicBezTo>
                <a:moveTo>
                  <a:pt x="1234" y="2496"/>
                </a:moveTo>
                <a:cubicBezTo>
                  <a:pt x="1248" y="2522"/>
                  <a:pt x="1263" y="2548"/>
                  <a:pt x="1279" y="2573"/>
                </a:cubicBezTo>
                <a:cubicBezTo>
                  <a:pt x="1295" y="2598"/>
                  <a:pt x="1313" y="2622"/>
                  <a:pt x="1331" y="2646"/>
                </a:cubicBezTo>
                <a:moveTo>
                  <a:pt x="1379" y="2805"/>
                </a:moveTo>
                <a:cubicBezTo>
                  <a:pt x="1376" y="2815"/>
                  <a:pt x="1374" y="2825"/>
                  <a:pt x="1372" y="2835"/>
                </a:cubicBezTo>
                <a:cubicBezTo>
                  <a:pt x="1365" y="2862"/>
                  <a:pt x="1361" y="2889"/>
                  <a:pt x="1360" y="2917"/>
                </a:cubicBezTo>
                <a:moveTo>
                  <a:pt x="1167" y="2331"/>
                </a:moveTo>
                <a:cubicBezTo>
                  <a:pt x="1176" y="2359"/>
                  <a:pt x="1186" y="2387"/>
                  <a:pt x="1197" y="2415"/>
                </a:cubicBezTo>
                <a:cubicBezTo>
                  <a:pt x="1208" y="2442"/>
                  <a:pt x="1220" y="2469"/>
                  <a:pt x="1234" y="2496"/>
                </a:cubicBezTo>
                <a:moveTo>
                  <a:pt x="1234" y="2496"/>
                </a:moveTo>
                <a:cubicBezTo>
                  <a:pt x="1214" y="2458"/>
                  <a:pt x="1193" y="2421"/>
                  <a:pt x="1170" y="2385"/>
                </a:cubicBezTo>
                <a:cubicBezTo>
                  <a:pt x="1148" y="2351"/>
                  <a:pt x="1125" y="2318"/>
                  <a:pt x="1100" y="2287"/>
                </a:cubicBezTo>
                <a:cubicBezTo>
                  <a:pt x="1089" y="2273"/>
                  <a:pt x="1077" y="2259"/>
                  <a:pt x="1065" y="2245"/>
                </a:cubicBezTo>
                <a:cubicBezTo>
                  <a:pt x="1054" y="2232"/>
                  <a:pt x="1042" y="2220"/>
                  <a:pt x="1030" y="2209"/>
                </a:cubicBezTo>
                <a:cubicBezTo>
                  <a:pt x="1019" y="2198"/>
                  <a:pt x="1008" y="2188"/>
                  <a:pt x="996" y="2179"/>
                </a:cubicBezTo>
                <a:cubicBezTo>
                  <a:pt x="986" y="2170"/>
                  <a:pt x="975" y="2163"/>
                  <a:pt x="964" y="2156"/>
                </a:cubicBezTo>
                <a:moveTo>
                  <a:pt x="964" y="2156"/>
                </a:moveTo>
                <a:cubicBezTo>
                  <a:pt x="971" y="2160"/>
                  <a:pt x="979" y="2165"/>
                  <a:pt x="987" y="2169"/>
                </a:cubicBezTo>
                <a:cubicBezTo>
                  <a:pt x="1012" y="2182"/>
                  <a:pt x="1038" y="2192"/>
                  <a:pt x="1065" y="2201"/>
                </a:cubicBezTo>
                <a:moveTo>
                  <a:pt x="1065" y="2201"/>
                </a:moveTo>
                <a:cubicBezTo>
                  <a:pt x="1072" y="2204"/>
                  <a:pt x="1080" y="2206"/>
                  <a:pt x="1089" y="2207"/>
                </a:cubicBezTo>
                <a:cubicBezTo>
                  <a:pt x="1093" y="2207"/>
                  <a:pt x="1098" y="2207"/>
                  <a:pt x="1103" y="2207"/>
                </a:cubicBezTo>
                <a:cubicBezTo>
                  <a:pt x="1109" y="2206"/>
                  <a:pt x="1114" y="2205"/>
                  <a:pt x="1119" y="2202"/>
                </a:cubicBezTo>
                <a:moveTo>
                  <a:pt x="1119" y="2202"/>
                </a:moveTo>
                <a:cubicBezTo>
                  <a:pt x="1123" y="2208"/>
                  <a:pt x="1128" y="2213"/>
                  <a:pt x="1132" y="2218"/>
                </a:cubicBezTo>
                <a:cubicBezTo>
                  <a:pt x="1146" y="2235"/>
                  <a:pt x="1159" y="2252"/>
                  <a:pt x="1172" y="2269"/>
                </a:cubicBezTo>
                <a:moveTo>
                  <a:pt x="1172" y="2269"/>
                </a:moveTo>
                <a:cubicBezTo>
                  <a:pt x="1169" y="2270"/>
                  <a:pt x="1167" y="2272"/>
                  <a:pt x="1166" y="2274"/>
                </a:cubicBezTo>
                <a:cubicBezTo>
                  <a:pt x="1164" y="2276"/>
                  <a:pt x="1163" y="2279"/>
                  <a:pt x="1163" y="2282"/>
                </a:cubicBezTo>
                <a:cubicBezTo>
                  <a:pt x="1162" y="2284"/>
                  <a:pt x="1161" y="2287"/>
                  <a:pt x="1161" y="2290"/>
                </a:cubicBezTo>
                <a:cubicBezTo>
                  <a:pt x="1161" y="2292"/>
                  <a:pt x="1161" y="2295"/>
                  <a:pt x="1161" y="2298"/>
                </a:cubicBezTo>
                <a:cubicBezTo>
                  <a:pt x="1161" y="2301"/>
                  <a:pt x="1161" y="2303"/>
                  <a:pt x="1162" y="2306"/>
                </a:cubicBezTo>
                <a:cubicBezTo>
                  <a:pt x="1162" y="2309"/>
                  <a:pt x="1162" y="2312"/>
                  <a:pt x="1163" y="2314"/>
                </a:cubicBezTo>
                <a:cubicBezTo>
                  <a:pt x="1164" y="2320"/>
                  <a:pt x="1165" y="2325"/>
                  <a:pt x="1167" y="2331"/>
                </a:cubicBezTo>
                <a:moveTo>
                  <a:pt x="1167" y="2331"/>
                </a:moveTo>
                <a:cubicBezTo>
                  <a:pt x="1151" y="2307"/>
                  <a:pt x="1134" y="2284"/>
                  <a:pt x="1116" y="2261"/>
                </a:cubicBezTo>
                <a:cubicBezTo>
                  <a:pt x="1100" y="2241"/>
                  <a:pt x="1083" y="2221"/>
                  <a:pt x="1065" y="2201"/>
                </a:cubicBezTo>
                <a:moveTo>
                  <a:pt x="1037" y="2320"/>
                </a:moveTo>
                <a:cubicBezTo>
                  <a:pt x="1054" y="2342"/>
                  <a:pt x="1071" y="2364"/>
                  <a:pt x="1086" y="2388"/>
                </a:cubicBezTo>
                <a:cubicBezTo>
                  <a:pt x="1103" y="2412"/>
                  <a:pt x="1119" y="2438"/>
                  <a:pt x="1134" y="2463"/>
                </a:cubicBezTo>
                <a:moveTo>
                  <a:pt x="1200" y="2590"/>
                </a:moveTo>
                <a:cubicBezTo>
                  <a:pt x="1215" y="2623"/>
                  <a:pt x="1230" y="2657"/>
                  <a:pt x="1242" y="2691"/>
                </a:cubicBezTo>
                <a:cubicBezTo>
                  <a:pt x="1254" y="2723"/>
                  <a:pt x="1265" y="2755"/>
                  <a:pt x="1273" y="2788"/>
                </a:cubicBezTo>
                <a:cubicBezTo>
                  <a:pt x="1277" y="2803"/>
                  <a:pt x="1281" y="2818"/>
                  <a:pt x="1284" y="2833"/>
                </a:cubicBezTo>
                <a:cubicBezTo>
                  <a:pt x="1287" y="2847"/>
                  <a:pt x="1290" y="2862"/>
                  <a:pt x="1292" y="2876"/>
                </a:cubicBezTo>
                <a:cubicBezTo>
                  <a:pt x="1294" y="2889"/>
                  <a:pt x="1295" y="2902"/>
                  <a:pt x="1296" y="2915"/>
                </a:cubicBezTo>
                <a:cubicBezTo>
                  <a:pt x="1296" y="2927"/>
                  <a:pt x="1297" y="2938"/>
                  <a:pt x="1296" y="2950"/>
                </a:cubicBezTo>
                <a:moveTo>
                  <a:pt x="964" y="2156"/>
                </a:moveTo>
                <a:cubicBezTo>
                  <a:pt x="955" y="2150"/>
                  <a:pt x="945" y="2144"/>
                  <a:pt x="935" y="2140"/>
                </a:cubicBezTo>
                <a:cubicBezTo>
                  <a:pt x="926" y="2136"/>
                  <a:pt x="917" y="2133"/>
                  <a:pt x="908" y="2131"/>
                </a:cubicBezTo>
                <a:cubicBezTo>
                  <a:pt x="900" y="2130"/>
                  <a:pt x="892" y="2129"/>
                  <a:pt x="884" y="2130"/>
                </a:cubicBezTo>
                <a:cubicBezTo>
                  <a:pt x="880" y="2131"/>
                  <a:pt x="877" y="2131"/>
                  <a:pt x="873" y="2132"/>
                </a:cubicBezTo>
                <a:cubicBezTo>
                  <a:pt x="870" y="2133"/>
                  <a:pt x="867" y="2135"/>
                  <a:pt x="863" y="2136"/>
                </a:cubicBezTo>
                <a:moveTo>
                  <a:pt x="893" y="2094"/>
                </a:moveTo>
                <a:cubicBezTo>
                  <a:pt x="903" y="2106"/>
                  <a:pt x="914" y="2117"/>
                  <a:pt x="925" y="2127"/>
                </a:cubicBezTo>
                <a:cubicBezTo>
                  <a:pt x="937" y="2137"/>
                  <a:pt x="950" y="2147"/>
                  <a:pt x="964" y="2156"/>
                </a:cubicBezTo>
                <a:moveTo>
                  <a:pt x="893" y="2094"/>
                </a:moveTo>
                <a:cubicBezTo>
                  <a:pt x="888" y="2094"/>
                  <a:pt x="882" y="2095"/>
                  <a:pt x="877" y="2096"/>
                </a:cubicBezTo>
                <a:cubicBezTo>
                  <a:pt x="872" y="2098"/>
                  <a:pt x="867" y="2100"/>
                  <a:pt x="862" y="2102"/>
                </a:cubicBezTo>
                <a:cubicBezTo>
                  <a:pt x="858" y="2105"/>
                  <a:pt x="853" y="2108"/>
                  <a:pt x="850" y="2112"/>
                </a:cubicBezTo>
                <a:cubicBezTo>
                  <a:pt x="845" y="2116"/>
                  <a:pt x="842" y="2120"/>
                  <a:pt x="839" y="2125"/>
                </a:cubicBezTo>
                <a:moveTo>
                  <a:pt x="897" y="2064"/>
                </a:moveTo>
                <a:cubicBezTo>
                  <a:pt x="895" y="2065"/>
                  <a:pt x="893" y="2066"/>
                  <a:pt x="891" y="2068"/>
                </a:cubicBezTo>
                <a:cubicBezTo>
                  <a:pt x="890" y="2069"/>
                  <a:pt x="889" y="2070"/>
                  <a:pt x="888" y="2072"/>
                </a:cubicBezTo>
                <a:cubicBezTo>
                  <a:pt x="887" y="2073"/>
                  <a:pt x="887" y="2075"/>
                  <a:pt x="887" y="2076"/>
                </a:cubicBezTo>
                <a:cubicBezTo>
                  <a:pt x="886" y="2078"/>
                  <a:pt x="886" y="2079"/>
                  <a:pt x="887" y="2080"/>
                </a:cubicBezTo>
                <a:cubicBezTo>
                  <a:pt x="887" y="2083"/>
                  <a:pt x="888" y="2085"/>
                  <a:pt x="889" y="2088"/>
                </a:cubicBezTo>
                <a:cubicBezTo>
                  <a:pt x="890" y="2090"/>
                  <a:pt x="892" y="2092"/>
                  <a:pt x="893" y="2094"/>
                </a:cubicBezTo>
                <a:moveTo>
                  <a:pt x="1379" y="2805"/>
                </a:moveTo>
                <a:cubicBezTo>
                  <a:pt x="1373" y="2779"/>
                  <a:pt x="1367" y="2754"/>
                  <a:pt x="1359" y="2728"/>
                </a:cubicBezTo>
                <a:cubicBezTo>
                  <a:pt x="1351" y="2700"/>
                  <a:pt x="1341" y="2673"/>
                  <a:pt x="1331" y="2646"/>
                </a:cubicBezTo>
                <a:moveTo>
                  <a:pt x="1331" y="2646"/>
                </a:moveTo>
                <a:cubicBezTo>
                  <a:pt x="1334" y="2650"/>
                  <a:pt x="1338" y="2654"/>
                  <a:pt x="1342" y="2658"/>
                </a:cubicBezTo>
                <a:cubicBezTo>
                  <a:pt x="1344" y="2660"/>
                  <a:pt x="1346" y="2662"/>
                  <a:pt x="1348" y="2664"/>
                </a:cubicBezTo>
                <a:cubicBezTo>
                  <a:pt x="1350" y="2666"/>
                  <a:pt x="1352" y="2668"/>
                  <a:pt x="1354" y="2670"/>
                </a:cubicBezTo>
                <a:cubicBezTo>
                  <a:pt x="1356" y="2671"/>
                  <a:pt x="1359" y="2673"/>
                  <a:pt x="1361" y="2674"/>
                </a:cubicBezTo>
                <a:cubicBezTo>
                  <a:pt x="1363" y="2675"/>
                  <a:pt x="1366" y="2677"/>
                  <a:pt x="1369" y="2678"/>
                </a:cubicBezTo>
                <a:cubicBezTo>
                  <a:pt x="1371" y="2678"/>
                  <a:pt x="1374" y="2679"/>
                  <a:pt x="1377" y="2679"/>
                </a:cubicBezTo>
                <a:cubicBezTo>
                  <a:pt x="1379" y="2679"/>
                  <a:pt x="1382" y="2678"/>
                  <a:pt x="1384" y="2677"/>
                </a:cubicBezTo>
                <a:moveTo>
                  <a:pt x="1384" y="2677"/>
                </a:moveTo>
                <a:cubicBezTo>
                  <a:pt x="1387" y="2684"/>
                  <a:pt x="1389" y="2691"/>
                  <a:pt x="1391" y="2698"/>
                </a:cubicBezTo>
                <a:cubicBezTo>
                  <a:pt x="1398" y="2719"/>
                  <a:pt x="1404" y="2739"/>
                  <a:pt x="1409" y="2760"/>
                </a:cubicBezTo>
                <a:moveTo>
                  <a:pt x="1409" y="2760"/>
                </a:moveTo>
                <a:cubicBezTo>
                  <a:pt x="1404" y="2762"/>
                  <a:pt x="1400" y="2766"/>
                  <a:pt x="1396" y="2770"/>
                </a:cubicBezTo>
                <a:cubicBezTo>
                  <a:pt x="1393" y="2774"/>
                  <a:pt x="1390" y="2778"/>
                  <a:pt x="1388" y="2782"/>
                </a:cubicBezTo>
                <a:cubicBezTo>
                  <a:pt x="1384" y="2790"/>
                  <a:pt x="1381" y="2798"/>
                  <a:pt x="1379" y="2805"/>
                </a:cubicBezTo>
                <a:moveTo>
                  <a:pt x="1722" y="2503"/>
                </a:moveTo>
                <a:cubicBezTo>
                  <a:pt x="1724" y="2503"/>
                  <a:pt x="1725" y="2501"/>
                  <a:pt x="1726" y="2500"/>
                </a:cubicBezTo>
                <a:cubicBezTo>
                  <a:pt x="1727" y="2499"/>
                  <a:pt x="1727" y="2497"/>
                  <a:pt x="1728" y="2496"/>
                </a:cubicBezTo>
                <a:cubicBezTo>
                  <a:pt x="1728" y="2494"/>
                  <a:pt x="1729" y="2492"/>
                  <a:pt x="1729" y="2491"/>
                </a:cubicBezTo>
                <a:cubicBezTo>
                  <a:pt x="1729" y="2489"/>
                  <a:pt x="1729" y="2487"/>
                  <a:pt x="1729" y="2486"/>
                </a:cubicBezTo>
                <a:cubicBezTo>
                  <a:pt x="1729" y="2482"/>
                  <a:pt x="1729" y="2479"/>
                  <a:pt x="1728" y="2475"/>
                </a:cubicBezTo>
                <a:cubicBezTo>
                  <a:pt x="1728" y="2472"/>
                  <a:pt x="1727" y="2469"/>
                  <a:pt x="1726" y="2465"/>
                </a:cubicBezTo>
                <a:moveTo>
                  <a:pt x="1726" y="2465"/>
                </a:moveTo>
                <a:cubicBezTo>
                  <a:pt x="1734" y="2487"/>
                  <a:pt x="1741" y="2509"/>
                  <a:pt x="1748" y="2532"/>
                </a:cubicBezTo>
                <a:cubicBezTo>
                  <a:pt x="1754" y="2553"/>
                  <a:pt x="1760" y="2574"/>
                  <a:pt x="1765" y="2595"/>
                </a:cubicBezTo>
                <a:moveTo>
                  <a:pt x="1765" y="2595"/>
                </a:moveTo>
                <a:cubicBezTo>
                  <a:pt x="1764" y="2593"/>
                  <a:pt x="1763" y="2592"/>
                  <a:pt x="1763" y="2590"/>
                </a:cubicBezTo>
                <a:cubicBezTo>
                  <a:pt x="1762" y="2589"/>
                  <a:pt x="1761" y="2588"/>
                  <a:pt x="1759" y="2586"/>
                </a:cubicBezTo>
                <a:cubicBezTo>
                  <a:pt x="1759" y="2586"/>
                  <a:pt x="1758" y="2585"/>
                  <a:pt x="1757" y="2585"/>
                </a:cubicBezTo>
                <a:cubicBezTo>
                  <a:pt x="1756" y="2585"/>
                  <a:pt x="1755" y="2584"/>
                  <a:pt x="1754" y="2584"/>
                </a:cubicBezTo>
                <a:cubicBezTo>
                  <a:pt x="1752" y="2584"/>
                  <a:pt x="1749" y="2585"/>
                  <a:pt x="1747" y="2586"/>
                </a:cubicBezTo>
                <a:moveTo>
                  <a:pt x="1747" y="2586"/>
                </a:moveTo>
                <a:cubicBezTo>
                  <a:pt x="1745" y="2579"/>
                  <a:pt x="1743" y="2572"/>
                  <a:pt x="1741" y="2566"/>
                </a:cubicBezTo>
                <a:cubicBezTo>
                  <a:pt x="1736" y="2545"/>
                  <a:pt x="1729" y="2524"/>
                  <a:pt x="1722" y="2503"/>
                </a:cubicBezTo>
                <a:moveTo>
                  <a:pt x="800" y="2169"/>
                </a:moveTo>
                <a:cubicBezTo>
                  <a:pt x="804" y="2167"/>
                  <a:pt x="809" y="2165"/>
                  <a:pt x="814" y="2164"/>
                </a:cubicBezTo>
                <a:cubicBezTo>
                  <a:pt x="819" y="2163"/>
                  <a:pt x="825" y="2163"/>
                  <a:pt x="830" y="2163"/>
                </a:cubicBezTo>
                <a:cubicBezTo>
                  <a:pt x="836" y="2163"/>
                  <a:pt x="843" y="2164"/>
                  <a:pt x="848" y="2165"/>
                </a:cubicBezTo>
                <a:cubicBezTo>
                  <a:pt x="855" y="2167"/>
                  <a:pt x="862" y="2169"/>
                  <a:pt x="868" y="2172"/>
                </a:cubicBezTo>
                <a:cubicBezTo>
                  <a:pt x="875" y="2175"/>
                  <a:pt x="882" y="2178"/>
                  <a:pt x="889" y="2182"/>
                </a:cubicBezTo>
                <a:cubicBezTo>
                  <a:pt x="897" y="2186"/>
                  <a:pt x="904" y="2191"/>
                  <a:pt x="911" y="2196"/>
                </a:cubicBezTo>
                <a:cubicBezTo>
                  <a:pt x="928" y="2207"/>
                  <a:pt x="943" y="2220"/>
                  <a:pt x="958" y="2234"/>
                </a:cubicBezTo>
                <a:moveTo>
                  <a:pt x="958" y="2234"/>
                </a:moveTo>
                <a:cubicBezTo>
                  <a:pt x="971" y="2246"/>
                  <a:pt x="983" y="2258"/>
                  <a:pt x="995" y="2271"/>
                </a:cubicBezTo>
                <a:cubicBezTo>
                  <a:pt x="1008" y="2285"/>
                  <a:pt x="1021" y="2300"/>
                  <a:pt x="1033" y="2315"/>
                </a:cubicBezTo>
                <a:moveTo>
                  <a:pt x="1887" y="2204"/>
                </a:moveTo>
                <a:cubicBezTo>
                  <a:pt x="1892" y="2213"/>
                  <a:pt x="1896" y="2222"/>
                  <a:pt x="1900" y="2231"/>
                </a:cubicBezTo>
                <a:cubicBezTo>
                  <a:pt x="1912" y="2258"/>
                  <a:pt x="1924" y="2286"/>
                  <a:pt x="1934" y="2314"/>
                </a:cubicBezTo>
                <a:moveTo>
                  <a:pt x="1952" y="2372"/>
                </a:moveTo>
                <a:cubicBezTo>
                  <a:pt x="1954" y="2376"/>
                  <a:pt x="1955" y="2380"/>
                  <a:pt x="1956" y="2384"/>
                </a:cubicBezTo>
                <a:cubicBezTo>
                  <a:pt x="1959" y="2396"/>
                  <a:pt x="1962" y="2408"/>
                  <a:pt x="1964" y="2420"/>
                </a:cubicBezTo>
                <a:moveTo>
                  <a:pt x="1965" y="2425"/>
                </a:moveTo>
                <a:cubicBezTo>
                  <a:pt x="1966" y="2429"/>
                  <a:pt x="1967" y="2433"/>
                  <a:pt x="1968" y="2437"/>
                </a:cubicBezTo>
                <a:cubicBezTo>
                  <a:pt x="1970" y="2449"/>
                  <a:pt x="1972" y="2461"/>
                  <a:pt x="1973" y="2473"/>
                </a:cubicBezTo>
                <a:moveTo>
                  <a:pt x="2657" y="2054"/>
                </a:moveTo>
                <a:cubicBezTo>
                  <a:pt x="2658" y="2058"/>
                  <a:pt x="2659" y="2062"/>
                  <a:pt x="2660" y="2067"/>
                </a:cubicBezTo>
                <a:cubicBezTo>
                  <a:pt x="2663" y="2079"/>
                  <a:pt x="2665" y="2091"/>
                  <a:pt x="2668" y="2103"/>
                </a:cubicBezTo>
                <a:moveTo>
                  <a:pt x="2672" y="2135"/>
                </a:moveTo>
                <a:cubicBezTo>
                  <a:pt x="2674" y="2147"/>
                  <a:pt x="2674" y="2159"/>
                  <a:pt x="2675" y="2171"/>
                </a:cubicBezTo>
                <a:cubicBezTo>
                  <a:pt x="2675" y="2182"/>
                  <a:pt x="2674" y="2193"/>
                  <a:pt x="2673" y="2203"/>
                </a:cubicBezTo>
                <a:moveTo>
                  <a:pt x="2673" y="2203"/>
                </a:moveTo>
                <a:cubicBezTo>
                  <a:pt x="2673" y="2210"/>
                  <a:pt x="2672" y="2216"/>
                  <a:pt x="2670" y="2222"/>
                </a:cubicBezTo>
                <a:cubicBezTo>
                  <a:pt x="2669" y="2228"/>
                  <a:pt x="2667" y="2233"/>
                  <a:pt x="2665" y="2238"/>
                </a:cubicBezTo>
                <a:cubicBezTo>
                  <a:pt x="2662" y="2248"/>
                  <a:pt x="2657" y="2256"/>
                  <a:pt x="2651" y="2263"/>
                </a:cubicBezTo>
                <a:moveTo>
                  <a:pt x="2650" y="2265"/>
                </a:moveTo>
                <a:cubicBezTo>
                  <a:pt x="2649" y="2266"/>
                  <a:pt x="2648" y="2266"/>
                  <a:pt x="2648" y="2267"/>
                </a:cubicBezTo>
                <a:cubicBezTo>
                  <a:pt x="2646" y="2269"/>
                  <a:pt x="2643" y="2271"/>
                  <a:pt x="2641" y="2272"/>
                </a:cubicBezTo>
                <a:moveTo>
                  <a:pt x="2207" y="1451"/>
                </a:moveTo>
                <a:cubicBezTo>
                  <a:pt x="2207" y="1453"/>
                  <a:pt x="2207" y="1455"/>
                  <a:pt x="2207" y="1457"/>
                </a:cubicBezTo>
                <a:cubicBezTo>
                  <a:pt x="2206" y="1463"/>
                  <a:pt x="2205" y="1469"/>
                  <a:pt x="2205" y="1475"/>
                </a:cubicBezTo>
                <a:moveTo>
                  <a:pt x="2234" y="1494"/>
                </a:moveTo>
                <a:cubicBezTo>
                  <a:pt x="2238" y="1492"/>
                  <a:pt x="2243" y="1490"/>
                  <a:pt x="2247" y="1490"/>
                </a:cubicBezTo>
                <a:cubicBezTo>
                  <a:pt x="2252" y="1489"/>
                  <a:pt x="2257" y="1488"/>
                  <a:pt x="2262" y="1488"/>
                </a:cubicBezTo>
                <a:moveTo>
                  <a:pt x="2262" y="1488"/>
                </a:moveTo>
                <a:cubicBezTo>
                  <a:pt x="2263" y="1488"/>
                  <a:pt x="2264" y="1489"/>
                  <a:pt x="2265" y="1489"/>
                </a:cubicBezTo>
                <a:cubicBezTo>
                  <a:pt x="2268" y="1489"/>
                  <a:pt x="2271" y="1489"/>
                  <a:pt x="2274" y="1490"/>
                </a:cubicBezTo>
                <a:moveTo>
                  <a:pt x="2276" y="1490"/>
                </a:moveTo>
                <a:cubicBezTo>
                  <a:pt x="2277" y="1490"/>
                  <a:pt x="2278" y="1491"/>
                  <a:pt x="2279" y="1491"/>
                </a:cubicBezTo>
                <a:cubicBezTo>
                  <a:pt x="2282" y="1492"/>
                  <a:pt x="2285" y="1493"/>
                  <a:pt x="2288" y="1494"/>
                </a:cubicBezTo>
                <a:moveTo>
                  <a:pt x="2290" y="1494"/>
                </a:moveTo>
                <a:cubicBezTo>
                  <a:pt x="2292" y="1495"/>
                  <a:pt x="2294" y="1496"/>
                  <a:pt x="2297" y="1497"/>
                </a:cubicBezTo>
                <a:cubicBezTo>
                  <a:pt x="2305" y="1500"/>
                  <a:pt x="2312" y="1504"/>
                  <a:pt x="2319" y="1509"/>
                </a:cubicBezTo>
                <a:moveTo>
                  <a:pt x="2321" y="1510"/>
                </a:moveTo>
                <a:cubicBezTo>
                  <a:pt x="2324" y="1512"/>
                  <a:pt x="2327" y="1513"/>
                  <a:pt x="2329" y="1515"/>
                </a:cubicBezTo>
                <a:cubicBezTo>
                  <a:pt x="2338" y="1521"/>
                  <a:pt x="2346" y="1527"/>
                  <a:pt x="2353" y="1533"/>
                </a:cubicBezTo>
                <a:moveTo>
                  <a:pt x="3079" y="1822"/>
                </a:moveTo>
                <a:lnTo>
                  <a:pt x="2934" y="1898"/>
                </a:lnTo>
                <a:moveTo>
                  <a:pt x="2598" y="1441"/>
                </a:moveTo>
                <a:cubicBezTo>
                  <a:pt x="2602" y="1445"/>
                  <a:pt x="2606" y="1450"/>
                  <a:pt x="2611" y="1455"/>
                </a:cubicBezTo>
                <a:cubicBezTo>
                  <a:pt x="2625" y="1470"/>
                  <a:pt x="2638" y="1485"/>
                  <a:pt x="2651" y="1501"/>
                </a:cubicBezTo>
                <a:moveTo>
                  <a:pt x="2651" y="1501"/>
                </a:moveTo>
                <a:cubicBezTo>
                  <a:pt x="2655" y="1507"/>
                  <a:pt x="2659" y="1513"/>
                  <a:pt x="2664" y="1518"/>
                </a:cubicBezTo>
                <a:cubicBezTo>
                  <a:pt x="2677" y="1536"/>
                  <a:pt x="2690" y="1554"/>
                  <a:pt x="2703" y="1573"/>
                </a:cubicBezTo>
                <a:moveTo>
                  <a:pt x="2904" y="1297"/>
                </a:moveTo>
                <a:lnTo>
                  <a:pt x="2887" y="1312"/>
                </a:lnTo>
                <a:moveTo>
                  <a:pt x="3182" y="2051"/>
                </a:moveTo>
                <a:cubicBezTo>
                  <a:pt x="3179" y="2056"/>
                  <a:pt x="3175" y="2061"/>
                  <a:pt x="3171" y="2065"/>
                </a:cubicBezTo>
                <a:cubicBezTo>
                  <a:pt x="3167" y="2069"/>
                  <a:pt x="3162" y="2073"/>
                  <a:pt x="3157" y="2076"/>
                </a:cubicBezTo>
                <a:moveTo>
                  <a:pt x="3013" y="1417"/>
                </a:moveTo>
                <a:cubicBezTo>
                  <a:pt x="3030" y="1441"/>
                  <a:pt x="3045" y="1467"/>
                  <a:pt x="3060" y="1492"/>
                </a:cubicBezTo>
                <a:cubicBezTo>
                  <a:pt x="3075" y="1519"/>
                  <a:pt x="3089" y="1545"/>
                  <a:pt x="3103" y="1573"/>
                </a:cubicBezTo>
                <a:cubicBezTo>
                  <a:pt x="3116" y="1600"/>
                  <a:pt x="3128" y="1627"/>
                  <a:pt x="3139" y="1655"/>
                </a:cubicBezTo>
                <a:cubicBezTo>
                  <a:pt x="3150" y="1681"/>
                  <a:pt x="3160" y="1708"/>
                  <a:pt x="3169" y="1735"/>
                </a:cubicBezTo>
                <a:cubicBezTo>
                  <a:pt x="3178" y="1761"/>
                  <a:pt x="3185" y="1786"/>
                  <a:pt x="3191" y="1812"/>
                </a:cubicBezTo>
                <a:cubicBezTo>
                  <a:pt x="3197" y="1835"/>
                  <a:pt x="3201" y="1858"/>
                  <a:pt x="3204" y="1881"/>
                </a:cubicBezTo>
                <a:cubicBezTo>
                  <a:pt x="3207" y="1901"/>
                  <a:pt x="3208" y="1921"/>
                  <a:pt x="3208" y="1941"/>
                </a:cubicBezTo>
                <a:cubicBezTo>
                  <a:pt x="3208" y="1950"/>
                  <a:pt x="3207" y="1958"/>
                  <a:pt x="3206" y="1967"/>
                </a:cubicBezTo>
                <a:cubicBezTo>
                  <a:pt x="3205" y="1974"/>
                  <a:pt x="3204" y="1982"/>
                  <a:pt x="3202" y="1989"/>
                </a:cubicBezTo>
                <a:moveTo>
                  <a:pt x="2949" y="1891"/>
                </a:moveTo>
                <a:cubicBezTo>
                  <a:pt x="2967" y="1913"/>
                  <a:pt x="2986" y="1934"/>
                  <a:pt x="3006" y="1953"/>
                </a:cubicBezTo>
                <a:cubicBezTo>
                  <a:pt x="3015" y="1962"/>
                  <a:pt x="3025" y="1970"/>
                  <a:pt x="3034" y="1978"/>
                </a:cubicBezTo>
                <a:cubicBezTo>
                  <a:pt x="3043" y="1985"/>
                  <a:pt x="3052" y="1991"/>
                  <a:pt x="3061" y="1997"/>
                </a:cubicBezTo>
                <a:moveTo>
                  <a:pt x="1930" y="2478"/>
                </a:moveTo>
                <a:cubicBezTo>
                  <a:pt x="1926" y="2449"/>
                  <a:pt x="1919" y="2421"/>
                  <a:pt x="1911" y="2393"/>
                </a:cubicBezTo>
                <a:cubicBezTo>
                  <a:pt x="1902" y="2362"/>
                  <a:pt x="1891" y="2331"/>
                  <a:pt x="1879" y="2300"/>
                </a:cubicBezTo>
                <a:cubicBezTo>
                  <a:pt x="1866" y="2267"/>
                  <a:pt x="1851" y="2235"/>
                  <a:pt x="1835" y="2204"/>
                </a:cubicBezTo>
                <a:cubicBezTo>
                  <a:pt x="1819" y="2172"/>
                  <a:pt x="1802" y="2141"/>
                  <a:pt x="1784" y="2111"/>
                </a:cubicBezTo>
                <a:cubicBezTo>
                  <a:pt x="1766" y="2083"/>
                  <a:pt x="1747" y="2055"/>
                  <a:pt x="1727" y="2028"/>
                </a:cubicBezTo>
                <a:cubicBezTo>
                  <a:pt x="1717" y="2016"/>
                  <a:pt x="1708" y="2004"/>
                  <a:pt x="1697" y="1992"/>
                </a:cubicBezTo>
                <a:cubicBezTo>
                  <a:pt x="1688" y="1981"/>
                  <a:pt x="1679" y="1971"/>
                  <a:pt x="1669" y="1961"/>
                </a:cubicBezTo>
                <a:cubicBezTo>
                  <a:pt x="1659" y="1951"/>
                  <a:pt x="1650" y="1942"/>
                  <a:pt x="1640" y="1934"/>
                </a:cubicBezTo>
                <a:cubicBezTo>
                  <a:pt x="1632" y="1926"/>
                  <a:pt x="1623" y="1919"/>
                  <a:pt x="1613" y="1913"/>
                </a:cubicBezTo>
                <a:cubicBezTo>
                  <a:pt x="1605" y="1907"/>
                  <a:pt x="1596" y="1902"/>
                  <a:pt x="1587" y="1897"/>
                </a:cubicBezTo>
                <a:cubicBezTo>
                  <a:pt x="1580" y="1893"/>
                  <a:pt x="1572" y="1890"/>
                  <a:pt x="1564" y="1888"/>
                </a:cubicBezTo>
                <a:moveTo>
                  <a:pt x="1564" y="1888"/>
                </a:moveTo>
                <a:cubicBezTo>
                  <a:pt x="1563" y="1887"/>
                  <a:pt x="1562" y="1887"/>
                  <a:pt x="1561" y="1887"/>
                </a:cubicBezTo>
                <a:cubicBezTo>
                  <a:pt x="1557" y="1886"/>
                  <a:pt x="1554" y="1885"/>
                  <a:pt x="1551" y="1884"/>
                </a:cubicBezTo>
                <a:moveTo>
                  <a:pt x="1789" y="2036"/>
                </a:moveTo>
                <a:cubicBezTo>
                  <a:pt x="1814" y="2070"/>
                  <a:pt x="1836" y="2106"/>
                  <a:pt x="1856" y="2143"/>
                </a:cubicBezTo>
                <a:cubicBezTo>
                  <a:pt x="1877" y="2180"/>
                  <a:pt x="1896" y="2219"/>
                  <a:pt x="1912" y="2259"/>
                </a:cubicBezTo>
                <a:cubicBezTo>
                  <a:pt x="1920" y="2278"/>
                  <a:pt x="1928" y="2297"/>
                  <a:pt x="1935" y="2317"/>
                </a:cubicBezTo>
                <a:cubicBezTo>
                  <a:pt x="1941" y="2335"/>
                  <a:pt x="1947" y="2354"/>
                  <a:pt x="1952" y="2372"/>
                </a:cubicBezTo>
                <a:cubicBezTo>
                  <a:pt x="1957" y="2390"/>
                  <a:pt x="1962" y="2407"/>
                  <a:pt x="1965" y="2425"/>
                </a:cubicBezTo>
                <a:cubicBezTo>
                  <a:pt x="1969" y="2441"/>
                  <a:pt x="1971" y="2457"/>
                  <a:pt x="1973" y="2473"/>
                </a:cubicBezTo>
                <a:moveTo>
                  <a:pt x="1560" y="1844"/>
                </a:moveTo>
                <a:cubicBezTo>
                  <a:pt x="1558" y="1848"/>
                  <a:pt x="1557" y="1851"/>
                  <a:pt x="1555" y="1854"/>
                </a:cubicBezTo>
                <a:cubicBezTo>
                  <a:pt x="1551" y="1863"/>
                  <a:pt x="1547" y="1872"/>
                  <a:pt x="1543" y="1881"/>
                </a:cubicBezTo>
                <a:moveTo>
                  <a:pt x="1693" y="1873"/>
                </a:moveTo>
                <a:cubicBezTo>
                  <a:pt x="1693" y="1876"/>
                  <a:pt x="1694" y="1878"/>
                  <a:pt x="1695" y="1881"/>
                </a:cubicBezTo>
                <a:cubicBezTo>
                  <a:pt x="1697" y="1888"/>
                  <a:pt x="1699" y="1895"/>
                  <a:pt x="1702" y="1903"/>
                </a:cubicBezTo>
                <a:moveTo>
                  <a:pt x="1713" y="1930"/>
                </a:moveTo>
                <a:cubicBezTo>
                  <a:pt x="1714" y="1932"/>
                  <a:pt x="1715" y="1935"/>
                  <a:pt x="1716" y="1937"/>
                </a:cubicBezTo>
                <a:cubicBezTo>
                  <a:pt x="1719" y="1943"/>
                  <a:pt x="1722" y="1949"/>
                  <a:pt x="1725" y="1956"/>
                </a:cubicBezTo>
                <a:moveTo>
                  <a:pt x="1560" y="1844"/>
                </a:moveTo>
                <a:cubicBezTo>
                  <a:pt x="1561" y="1843"/>
                  <a:pt x="1562" y="1842"/>
                  <a:pt x="1563" y="1841"/>
                </a:cubicBezTo>
                <a:cubicBezTo>
                  <a:pt x="1566" y="1839"/>
                  <a:pt x="1569" y="1836"/>
                  <a:pt x="1573" y="1834"/>
                </a:cubicBezTo>
                <a:moveTo>
                  <a:pt x="1760" y="1996"/>
                </a:moveTo>
                <a:cubicBezTo>
                  <a:pt x="1757" y="1993"/>
                  <a:pt x="1755" y="1990"/>
                  <a:pt x="1752" y="1987"/>
                </a:cubicBezTo>
                <a:cubicBezTo>
                  <a:pt x="1745" y="1978"/>
                  <a:pt x="1737" y="1969"/>
                  <a:pt x="1729" y="1961"/>
                </a:cubicBezTo>
                <a:moveTo>
                  <a:pt x="1970" y="2556"/>
                </a:moveTo>
                <a:cubicBezTo>
                  <a:pt x="1971" y="2553"/>
                  <a:pt x="1971" y="2550"/>
                  <a:pt x="1972" y="2547"/>
                </a:cubicBezTo>
                <a:cubicBezTo>
                  <a:pt x="1974" y="2537"/>
                  <a:pt x="1975" y="2526"/>
                  <a:pt x="1975" y="2516"/>
                </a:cubicBezTo>
                <a:moveTo>
                  <a:pt x="1975" y="2515"/>
                </a:moveTo>
                <a:cubicBezTo>
                  <a:pt x="1975" y="2512"/>
                  <a:pt x="1975" y="2508"/>
                  <a:pt x="1975" y="2505"/>
                </a:cubicBezTo>
                <a:cubicBezTo>
                  <a:pt x="1975" y="2494"/>
                  <a:pt x="1974" y="2483"/>
                  <a:pt x="1973" y="2473"/>
                </a:cubicBezTo>
                <a:moveTo>
                  <a:pt x="2650" y="2265"/>
                </a:moveTo>
                <a:cubicBezTo>
                  <a:pt x="2649" y="2266"/>
                  <a:pt x="2648" y="2266"/>
                  <a:pt x="2647" y="2267"/>
                </a:cubicBezTo>
                <a:cubicBezTo>
                  <a:pt x="2645" y="2269"/>
                  <a:pt x="2643" y="2271"/>
                  <a:pt x="2641" y="2272"/>
                </a:cubicBezTo>
                <a:moveTo>
                  <a:pt x="2657" y="2054"/>
                </a:moveTo>
                <a:cubicBezTo>
                  <a:pt x="2658" y="2058"/>
                  <a:pt x="2659" y="2062"/>
                  <a:pt x="2660" y="2066"/>
                </a:cubicBezTo>
                <a:cubicBezTo>
                  <a:pt x="2663" y="2078"/>
                  <a:pt x="2665" y="2091"/>
                  <a:pt x="2668" y="2103"/>
                </a:cubicBezTo>
                <a:moveTo>
                  <a:pt x="2668" y="2103"/>
                </a:moveTo>
                <a:cubicBezTo>
                  <a:pt x="2668" y="2105"/>
                  <a:pt x="2668" y="2108"/>
                  <a:pt x="2669" y="2111"/>
                </a:cubicBezTo>
                <a:cubicBezTo>
                  <a:pt x="2670" y="2119"/>
                  <a:pt x="2671" y="2127"/>
                  <a:pt x="2672" y="2135"/>
                </a:cubicBezTo>
                <a:moveTo>
                  <a:pt x="2672" y="2135"/>
                </a:moveTo>
                <a:cubicBezTo>
                  <a:pt x="2674" y="2147"/>
                  <a:pt x="2674" y="2159"/>
                  <a:pt x="2675" y="2171"/>
                </a:cubicBezTo>
                <a:cubicBezTo>
                  <a:pt x="2675" y="2182"/>
                  <a:pt x="2674" y="2193"/>
                  <a:pt x="2673" y="2203"/>
                </a:cubicBezTo>
                <a:moveTo>
                  <a:pt x="2673" y="2203"/>
                </a:moveTo>
                <a:cubicBezTo>
                  <a:pt x="2673" y="2210"/>
                  <a:pt x="2672" y="2216"/>
                  <a:pt x="2670" y="2222"/>
                </a:cubicBezTo>
                <a:cubicBezTo>
                  <a:pt x="2669" y="2228"/>
                  <a:pt x="2667" y="2233"/>
                  <a:pt x="2665" y="2238"/>
                </a:cubicBezTo>
                <a:cubicBezTo>
                  <a:pt x="2662" y="2248"/>
                  <a:pt x="2657" y="2256"/>
                  <a:pt x="2651" y="2263"/>
                </a:cubicBezTo>
                <a:moveTo>
                  <a:pt x="2606" y="2293"/>
                </a:moveTo>
                <a:cubicBezTo>
                  <a:pt x="2615" y="2298"/>
                  <a:pt x="2624" y="2303"/>
                  <a:pt x="2634" y="2307"/>
                </a:cubicBezTo>
                <a:cubicBezTo>
                  <a:pt x="2642" y="2311"/>
                  <a:pt x="2651" y="2313"/>
                  <a:pt x="2660" y="2315"/>
                </a:cubicBezTo>
                <a:cubicBezTo>
                  <a:pt x="2667" y="2316"/>
                  <a:pt x="2675" y="2316"/>
                  <a:pt x="2683" y="2316"/>
                </a:cubicBezTo>
                <a:cubicBezTo>
                  <a:pt x="2690" y="2315"/>
                  <a:pt x="2696" y="2313"/>
                  <a:pt x="2703" y="2310"/>
                </a:cubicBezTo>
                <a:moveTo>
                  <a:pt x="2699" y="1186"/>
                </a:moveTo>
                <a:cubicBezTo>
                  <a:pt x="2703" y="1184"/>
                  <a:pt x="2708" y="1182"/>
                  <a:pt x="2713" y="1181"/>
                </a:cubicBezTo>
                <a:cubicBezTo>
                  <a:pt x="2719" y="1180"/>
                  <a:pt x="2724" y="1179"/>
                  <a:pt x="2729" y="1179"/>
                </a:cubicBezTo>
                <a:cubicBezTo>
                  <a:pt x="2735" y="1180"/>
                  <a:pt x="2741" y="1180"/>
                  <a:pt x="2747" y="1182"/>
                </a:cubicBezTo>
                <a:cubicBezTo>
                  <a:pt x="2753" y="1183"/>
                  <a:pt x="2760" y="1185"/>
                  <a:pt x="2766" y="1188"/>
                </a:cubicBezTo>
                <a:moveTo>
                  <a:pt x="2245" y="1420"/>
                </a:moveTo>
                <a:cubicBezTo>
                  <a:pt x="2240" y="1422"/>
                  <a:pt x="2236" y="1425"/>
                  <a:pt x="2233" y="1428"/>
                </a:cubicBezTo>
                <a:cubicBezTo>
                  <a:pt x="2229" y="1431"/>
                  <a:pt x="2226" y="1435"/>
                  <a:pt x="2223" y="1439"/>
                </a:cubicBezTo>
                <a:cubicBezTo>
                  <a:pt x="2219" y="1444"/>
                  <a:pt x="2217" y="1449"/>
                  <a:pt x="2214" y="1454"/>
                </a:cubicBezTo>
                <a:cubicBezTo>
                  <a:pt x="2212" y="1459"/>
                  <a:pt x="2210" y="1465"/>
                  <a:pt x="2208" y="1471"/>
                </a:cubicBezTo>
                <a:moveTo>
                  <a:pt x="2715" y="1403"/>
                </a:moveTo>
                <a:cubicBezTo>
                  <a:pt x="2719" y="1426"/>
                  <a:pt x="2724" y="1449"/>
                  <a:pt x="2731" y="1472"/>
                </a:cubicBezTo>
                <a:cubicBezTo>
                  <a:pt x="2738" y="1497"/>
                  <a:pt x="2746" y="1522"/>
                  <a:pt x="2755" y="1547"/>
                </a:cubicBezTo>
                <a:moveTo>
                  <a:pt x="2796" y="1199"/>
                </a:moveTo>
                <a:cubicBezTo>
                  <a:pt x="2804" y="1203"/>
                  <a:pt x="2813" y="1207"/>
                  <a:pt x="2821" y="1211"/>
                </a:cubicBezTo>
                <a:cubicBezTo>
                  <a:pt x="2830" y="1217"/>
                  <a:pt x="2839" y="1223"/>
                  <a:pt x="2847" y="1229"/>
                </a:cubicBezTo>
                <a:cubicBezTo>
                  <a:pt x="2857" y="1236"/>
                  <a:pt x="2866" y="1244"/>
                  <a:pt x="2875" y="1252"/>
                </a:cubicBezTo>
                <a:cubicBezTo>
                  <a:pt x="2885" y="1261"/>
                  <a:pt x="2895" y="1270"/>
                  <a:pt x="2904" y="1279"/>
                </a:cubicBezTo>
                <a:moveTo>
                  <a:pt x="1876" y="2567"/>
                </a:moveTo>
                <a:cubicBezTo>
                  <a:pt x="1877" y="2581"/>
                  <a:pt x="1877" y="2594"/>
                  <a:pt x="1876" y="2608"/>
                </a:cubicBezTo>
                <a:cubicBezTo>
                  <a:pt x="1875" y="2619"/>
                  <a:pt x="1874" y="2630"/>
                  <a:pt x="1870" y="2641"/>
                </a:cubicBezTo>
                <a:moveTo>
                  <a:pt x="1870" y="2641"/>
                </a:moveTo>
                <a:cubicBezTo>
                  <a:pt x="1868" y="2647"/>
                  <a:pt x="1866" y="2653"/>
                  <a:pt x="1863" y="2658"/>
                </a:cubicBezTo>
                <a:cubicBezTo>
                  <a:pt x="1860" y="2663"/>
                  <a:pt x="1857" y="2668"/>
                  <a:pt x="1853" y="2672"/>
                </a:cubicBezTo>
                <a:cubicBezTo>
                  <a:pt x="1849" y="2676"/>
                  <a:pt x="1845" y="2679"/>
                  <a:pt x="1840" y="2681"/>
                </a:cubicBezTo>
                <a:cubicBezTo>
                  <a:pt x="1835" y="2683"/>
                  <a:pt x="1830" y="2685"/>
                  <a:pt x="1825" y="2685"/>
                </a:cubicBezTo>
                <a:moveTo>
                  <a:pt x="1587" y="1941"/>
                </a:moveTo>
                <a:cubicBezTo>
                  <a:pt x="1575" y="1932"/>
                  <a:pt x="1564" y="1923"/>
                  <a:pt x="1551" y="1915"/>
                </a:cubicBezTo>
                <a:cubicBezTo>
                  <a:pt x="1541" y="1909"/>
                  <a:pt x="1530" y="1903"/>
                  <a:pt x="1519" y="1899"/>
                </a:cubicBezTo>
                <a:moveTo>
                  <a:pt x="1519" y="1899"/>
                </a:moveTo>
                <a:cubicBezTo>
                  <a:pt x="1518" y="1898"/>
                  <a:pt x="1517" y="1898"/>
                  <a:pt x="1516" y="1898"/>
                </a:cubicBezTo>
                <a:cubicBezTo>
                  <a:pt x="1513" y="1897"/>
                  <a:pt x="1510" y="1896"/>
                  <a:pt x="1507" y="1895"/>
                </a:cubicBezTo>
                <a:moveTo>
                  <a:pt x="1507" y="1895"/>
                </a:moveTo>
                <a:cubicBezTo>
                  <a:pt x="1501" y="1893"/>
                  <a:pt x="1495" y="1892"/>
                  <a:pt x="1488" y="1892"/>
                </a:cubicBezTo>
                <a:cubicBezTo>
                  <a:pt x="1483" y="1891"/>
                  <a:pt x="1477" y="1892"/>
                  <a:pt x="1471" y="1893"/>
                </a:cubicBezTo>
                <a:cubicBezTo>
                  <a:pt x="1466" y="1894"/>
                  <a:pt x="1461" y="1896"/>
                  <a:pt x="1457" y="1898"/>
                </a:cubicBezTo>
                <a:cubicBezTo>
                  <a:pt x="1452" y="1901"/>
                  <a:pt x="1448" y="1904"/>
                  <a:pt x="1444" y="1908"/>
                </a:cubicBezTo>
                <a:moveTo>
                  <a:pt x="1616" y="1925"/>
                </a:moveTo>
                <a:cubicBezTo>
                  <a:pt x="1607" y="1918"/>
                  <a:pt x="1598" y="1911"/>
                  <a:pt x="1589" y="1904"/>
                </a:cubicBezTo>
                <a:cubicBezTo>
                  <a:pt x="1580" y="1899"/>
                  <a:pt x="1572" y="1894"/>
                  <a:pt x="1563" y="1889"/>
                </a:cubicBezTo>
                <a:moveTo>
                  <a:pt x="1563" y="1889"/>
                </a:moveTo>
                <a:cubicBezTo>
                  <a:pt x="1554" y="1885"/>
                  <a:pt x="1545" y="1882"/>
                  <a:pt x="1536" y="1879"/>
                </a:cubicBezTo>
                <a:cubicBezTo>
                  <a:pt x="1528" y="1877"/>
                  <a:pt x="1520" y="1876"/>
                  <a:pt x="1512" y="1876"/>
                </a:cubicBezTo>
                <a:cubicBezTo>
                  <a:pt x="1505" y="1876"/>
                  <a:pt x="1498" y="1878"/>
                  <a:pt x="1491" y="1881"/>
                </a:cubicBezTo>
                <a:cubicBezTo>
                  <a:pt x="1485" y="1883"/>
                  <a:pt x="1479" y="1887"/>
                  <a:pt x="1474" y="1892"/>
                </a:cubicBezTo>
                <a:moveTo>
                  <a:pt x="1935" y="2519"/>
                </a:moveTo>
                <a:cubicBezTo>
                  <a:pt x="1935" y="2516"/>
                  <a:pt x="1934" y="2513"/>
                  <a:pt x="1934" y="2510"/>
                </a:cubicBezTo>
                <a:cubicBezTo>
                  <a:pt x="1933" y="2499"/>
                  <a:pt x="1932" y="2488"/>
                  <a:pt x="1930" y="2478"/>
                </a:cubicBezTo>
                <a:moveTo>
                  <a:pt x="1936" y="2532"/>
                </a:moveTo>
                <a:cubicBezTo>
                  <a:pt x="1937" y="2543"/>
                  <a:pt x="1937" y="2554"/>
                  <a:pt x="1936" y="2565"/>
                </a:cubicBezTo>
                <a:cubicBezTo>
                  <a:pt x="1936" y="2574"/>
                  <a:pt x="1934" y="2584"/>
                  <a:pt x="1932" y="2593"/>
                </a:cubicBezTo>
                <a:moveTo>
                  <a:pt x="1930" y="2600"/>
                </a:moveTo>
                <a:cubicBezTo>
                  <a:pt x="1928" y="2607"/>
                  <a:pt x="1926" y="2613"/>
                  <a:pt x="1923" y="2620"/>
                </a:cubicBezTo>
                <a:cubicBezTo>
                  <a:pt x="1921" y="2625"/>
                  <a:pt x="1918" y="2630"/>
                  <a:pt x="1914" y="2634"/>
                </a:cubicBezTo>
                <a:cubicBezTo>
                  <a:pt x="1911" y="2638"/>
                  <a:pt x="1907" y="2642"/>
                  <a:pt x="1902" y="2645"/>
                </a:cubicBezTo>
                <a:cubicBezTo>
                  <a:pt x="1898" y="2647"/>
                  <a:pt x="1893" y="2649"/>
                  <a:pt x="1888" y="2650"/>
                </a:cubicBezTo>
                <a:moveTo>
                  <a:pt x="1855" y="2670"/>
                </a:moveTo>
                <a:cubicBezTo>
                  <a:pt x="1860" y="2669"/>
                  <a:pt x="1865" y="2668"/>
                  <a:pt x="1870" y="2665"/>
                </a:cubicBezTo>
                <a:cubicBezTo>
                  <a:pt x="1875" y="2663"/>
                  <a:pt x="1879" y="2660"/>
                  <a:pt x="1883" y="2656"/>
                </a:cubicBezTo>
                <a:cubicBezTo>
                  <a:pt x="1887" y="2652"/>
                  <a:pt x="1890" y="2648"/>
                  <a:pt x="1893" y="2643"/>
                </a:cubicBezTo>
                <a:cubicBezTo>
                  <a:pt x="1896" y="2637"/>
                  <a:pt x="1898" y="2631"/>
                  <a:pt x="1900" y="2625"/>
                </a:cubicBezTo>
                <a:moveTo>
                  <a:pt x="1900" y="2625"/>
                </a:moveTo>
                <a:cubicBezTo>
                  <a:pt x="1904" y="2614"/>
                  <a:pt x="1905" y="2603"/>
                  <a:pt x="1906" y="2592"/>
                </a:cubicBezTo>
                <a:cubicBezTo>
                  <a:pt x="1907" y="2578"/>
                  <a:pt x="1907" y="2565"/>
                  <a:pt x="1906" y="2551"/>
                </a:cubicBezTo>
                <a:moveTo>
                  <a:pt x="1781" y="2684"/>
                </a:moveTo>
                <a:cubicBezTo>
                  <a:pt x="1784" y="2674"/>
                  <a:pt x="1785" y="2663"/>
                  <a:pt x="1786" y="2652"/>
                </a:cubicBezTo>
                <a:cubicBezTo>
                  <a:pt x="1787" y="2639"/>
                  <a:pt x="1787" y="2626"/>
                  <a:pt x="1786" y="2613"/>
                </a:cubicBezTo>
                <a:moveTo>
                  <a:pt x="1778" y="2712"/>
                </a:moveTo>
                <a:cubicBezTo>
                  <a:pt x="1782" y="2711"/>
                  <a:pt x="1785" y="2709"/>
                  <a:pt x="1788" y="2706"/>
                </a:cubicBezTo>
                <a:cubicBezTo>
                  <a:pt x="1792" y="2704"/>
                  <a:pt x="1795" y="2701"/>
                  <a:pt x="1797" y="2698"/>
                </a:cubicBezTo>
                <a:cubicBezTo>
                  <a:pt x="1800" y="2694"/>
                  <a:pt x="1802" y="2690"/>
                  <a:pt x="1804" y="2686"/>
                </a:cubicBezTo>
                <a:cubicBezTo>
                  <a:pt x="1807" y="2682"/>
                  <a:pt x="1808" y="2677"/>
                  <a:pt x="1810" y="2673"/>
                </a:cubicBezTo>
                <a:moveTo>
                  <a:pt x="1810" y="2672"/>
                </a:moveTo>
                <a:cubicBezTo>
                  <a:pt x="1813" y="2661"/>
                  <a:pt x="1815" y="2650"/>
                  <a:pt x="1816" y="2639"/>
                </a:cubicBezTo>
                <a:cubicBezTo>
                  <a:pt x="1817" y="2625"/>
                  <a:pt x="1817" y="2612"/>
                  <a:pt x="1816" y="2598"/>
                </a:cubicBezTo>
                <a:moveTo>
                  <a:pt x="1795" y="2701"/>
                </a:moveTo>
                <a:cubicBezTo>
                  <a:pt x="1800" y="2700"/>
                  <a:pt x="1805" y="2698"/>
                  <a:pt x="1810" y="2696"/>
                </a:cubicBezTo>
                <a:cubicBezTo>
                  <a:pt x="1815" y="2694"/>
                  <a:pt x="1819" y="2691"/>
                  <a:pt x="1823" y="2687"/>
                </a:cubicBezTo>
                <a:cubicBezTo>
                  <a:pt x="1827" y="2683"/>
                  <a:pt x="1831" y="2678"/>
                  <a:pt x="1833" y="2673"/>
                </a:cubicBezTo>
                <a:cubicBezTo>
                  <a:pt x="1837" y="2667"/>
                  <a:pt x="1839" y="2660"/>
                  <a:pt x="1841" y="2654"/>
                </a:cubicBezTo>
                <a:moveTo>
                  <a:pt x="1841" y="2654"/>
                </a:moveTo>
                <a:cubicBezTo>
                  <a:pt x="1844" y="2644"/>
                  <a:pt x="1845" y="2633"/>
                  <a:pt x="1846" y="2622"/>
                </a:cubicBezTo>
                <a:cubicBezTo>
                  <a:pt x="1847" y="2609"/>
                  <a:pt x="1847" y="2596"/>
                  <a:pt x="1846" y="2583"/>
                </a:cubicBezTo>
                <a:moveTo>
                  <a:pt x="1414" y="1923"/>
                </a:moveTo>
                <a:cubicBezTo>
                  <a:pt x="1418" y="1919"/>
                  <a:pt x="1422" y="1916"/>
                  <a:pt x="1427" y="1914"/>
                </a:cubicBezTo>
                <a:cubicBezTo>
                  <a:pt x="1431" y="1911"/>
                  <a:pt x="1436" y="1909"/>
                  <a:pt x="1441" y="1908"/>
                </a:cubicBezTo>
                <a:cubicBezTo>
                  <a:pt x="1447" y="1907"/>
                  <a:pt x="1453" y="1907"/>
                  <a:pt x="1458" y="1907"/>
                </a:cubicBezTo>
                <a:cubicBezTo>
                  <a:pt x="1465" y="1908"/>
                  <a:pt x="1471" y="1909"/>
                  <a:pt x="1477" y="1910"/>
                </a:cubicBezTo>
                <a:moveTo>
                  <a:pt x="1477" y="1910"/>
                </a:moveTo>
                <a:cubicBezTo>
                  <a:pt x="1490" y="1914"/>
                  <a:pt x="1503" y="1920"/>
                  <a:pt x="1515" y="1927"/>
                </a:cubicBezTo>
                <a:cubicBezTo>
                  <a:pt x="1529" y="1935"/>
                  <a:pt x="1543" y="1945"/>
                  <a:pt x="1556" y="1956"/>
                </a:cubicBezTo>
                <a:moveTo>
                  <a:pt x="1436" y="1980"/>
                </a:moveTo>
                <a:cubicBezTo>
                  <a:pt x="1439" y="1982"/>
                  <a:pt x="1441" y="1984"/>
                  <a:pt x="1444" y="1985"/>
                </a:cubicBezTo>
                <a:cubicBezTo>
                  <a:pt x="1451" y="1991"/>
                  <a:pt x="1459" y="1997"/>
                  <a:pt x="1466" y="2003"/>
                </a:cubicBezTo>
                <a:moveTo>
                  <a:pt x="1497" y="1987"/>
                </a:moveTo>
                <a:cubicBezTo>
                  <a:pt x="1484" y="1977"/>
                  <a:pt x="1470" y="1967"/>
                  <a:pt x="1455" y="1958"/>
                </a:cubicBezTo>
                <a:cubicBezTo>
                  <a:pt x="1449" y="1954"/>
                  <a:pt x="1442" y="1951"/>
                  <a:pt x="1435" y="1948"/>
                </a:cubicBezTo>
                <a:cubicBezTo>
                  <a:pt x="1429" y="1945"/>
                  <a:pt x="1423" y="1943"/>
                  <a:pt x="1417" y="1941"/>
                </a:cubicBezTo>
                <a:moveTo>
                  <a:pt x="1415" y="1941"/>
                </a:moveTo>
                <a:cubicBezTo>
                  <a:pt x="1412" y="1940"/>
                  <a:pt x="1409" y="1940"/>
                  <a:pt x="1406" y="1939"/>
                </a:cubicBezTo>
                <a:cubicBezTo>
                  <a:pt x="1398" y="1938"/>
                  <a:pt x="1390" y="1938"/>
                  <a:pt x="1382" y="1939"/>
                </a:cubicBezTo>
                <a:moveTo>
                  <a:pt x="1526" y="1971"/>
                </a:moveTo>
                <a:cubicBezTo>
                  <a:pt x="1513" y="1961"/>
                  <a:pt x="1500" y="1951"/>
                  <a:pt x="1486" y="1943"/>
                </a:cubicBezTo>
                <a:cubicBezTo>
                  <a:pt x="1474" y="1936"/>
                  <a:pt x="1462" y="1931"/>
                  <a:pt x="1450" y="1927"/>
                </a:cubicBezTo>
                <a:moveTo>
                  <a:pt x="1450" y="1927"/>
                </a:moveTo>
                <a:cubicBezTo>
                  <a:pt x="1443" y="1925"/>
                  <a:pt x="1437" y="1924"/>
                  <a:pt x="1430" y="1923"/>
                </a:cubicBezTo>
                <a:cubicBezTo>
                  <a:pt x="1424" y="1922"/>
                  <a:pt x="1418" y="1923"/>
                  <a:pt x="1412" y="1924"/>
                </a:cubicBezTo>
                <a:cubicBezTo>
                  <a:pt x="1407" y="1925"/>
                  <a:pt x="1402" y="1926"/>
                  <a:pt x="1397" y="1929"/>
                </a:cubicBezTo>
                <a:cubicBezTo>
                  <a:pt x="1392" y="1932"/>
                  <a:pt x="1388" y="1935"/>
                  <a:pt x="1384" y="1939"/>
                </a:cubicBezTo>
                <a:moveTo>
                  <a:pt x="2234" y="1494"/>
                </a:moveTo>
                <a:cubicBezTo>
                  <a:pt x="2238" y="1492"/>
                  <a:pt x="2243" y="1490"/>
                  <a:pt x="2247" y="1490"/>
                </a:cubicBezTo>
                <a:cubicBezTo>
                  <a:pt x="2252" y="1489"/>
                  <a:pt x="2257" y="1488"/>
                  <a:pt x="2262" y="1488"/>
                </a:cubicBezTo>
                <a:moveTo>
                  <a:pt x="2262" y="1488"/>
                </a:moveTo>
                <a:cubicBezTo>
                  <a:pt x="2263" y="1488"/>
                  <a:pt x="2264" y="1489"/>
                  <a:pt x="2265" y="1489"/>
                </a:cubicBezTo>
                <a:cubicBezTo>
                  <a:pt x="2268" y="1489"/>
                  <a:pt x="2271" y="1489"/>
                  <a:pt x="2274" y="1490"/>
                </a:cubicBezTo>
                <a:moveTo>
                  <a:pt x="2276" y="1490"/>
                </a:moveTo>
                <a:cubicBezTo>
                  <a:pt x="2277" y="1490"/>
                  <a:pt x="2278" y="1491"/>
                  <a:pt x="2279" y="1491"/>
                </a:cubicBezTo>
                <a:cubicBezTo>
                  <a:pt x="2282" y="1492"/>
                  <a:pt x="2285" y="1493"/>
                  <a:pt x="2288" y="1494"/>
                </a:cubicBezTo>
                <a:moveTo>
                  <a:pt x="2290" y="1494"/>
                </a:moveTo>
                <a:cubicBezTo>
                  <a:pt x="2292" y="1495"/>
                  <a:pt x="2294" y="1496"/>
                  <a:pt x="2297" y="1497"/>
                </a:cubicBezTo>
                <a:cubicBezTo>
                  <a:pt x="2305" y="1500"/>
                  <a:pt x="2312" y="1504"/>
                  <a:pt x="2319" y="1509"/>
                </a:cubicBezTo>
                <a:moveTo>
                  <a:pt x="2321" y="1510"/>
                </a:moveTo>
                <a:cubicBezTo>
                  <a:pt x="2324" y="1512"/>
                  <a:pt x="2327" y="1513"/>
                  <a:pt x="2329" y="1515"/>
                </a:cubicBezTo>
                <a:cubicBezTo>
                  <a:pt x="2338" y="1521"/>
                  <a:pt x="2346" y="1527"/>
                  <a:pt x="2353" y="1533"/>
                </a:cubicBezTo>
                <a:moveTo>
                  <a:pt x="1975" y="2615"/>
                </a:moveTo>
                <a:cubicBezTo>
                  <a:pt x="1972" y="2617"/>
                  <a:pt x="1968" y="2618"/>
                  <a:pt x="1964" y="2619"/>
                </a:cubicBezTo>
                <a:cubicBezTo>
                  <a:pt x="1960" y="2620"/>
                  <a:pt x="1956" y="2621"/>
                  <a:pt x="1952" y="2621"/>
                </a:cubicBezTo>
                <a:cubicBezTo>
                  <a:pt x="1948" y="2621"/>
                  <a:pt x="1943" y="2621"/>
                  <a:pt x="1939" y="2620"/>
                </a:cubicBezTo>
                <a:cubicBezTo>
                  <a:pt x="1934" y="2619"/>
                  <a:pt x="1929" y="2618"/>
                  <a:pt x="1925" y="2617"/>
                </a:cubicBezTo>
                <a:moveTo>
                  <a:pt x="1793" y="2041"/>
                </a:moveTo>
                <a:cubicBezTo>
                  <a:pt x="1799" y="2047"/>
                  <a:pt x="1805" y="2052"/>
                  <a:pt x="1812" y="2057"/>
                </a:cubicBezTo>
                <a:cubicBezTo>
                  <a:pt x="1831" y="2073"/>
                  <a:pt x="1851" y="2087"/>
                  <a:pt x="1873" y="2100"/>
                </a:cubicBezTo>
                <a:moveTo>
                  <a:pt x="1930" y="2478"/>
                </a:moveTo>
                <a:cubicBezTo>
                  <a:pt x="1927" y="2461"/>
                  <a:pt x="1924" y="2445"/>
                  <a:pt x="1919" y="2428"/>
                </a:cubicBezTo>
                <a:cubicBezTo>
                  <a:pt x="1915" y="2410"/>
                  <a:pt x="1910" y="2392"/>
                  <a:pt x="1904" y="2374"/>
                </a:cubicBezTo>
                <a:moveTo>
                  <a:pt x="1904" y="2374"/>
                </a:moveTo>
                <a:cubicBezTo>
                  <a:pt x="1893" y="2343"/>
                  <a:pt x="1882" y="2312"/>
                  <a:pt x="1868" y="2282"/>
                </a:cubicBezTo>
                <a:cubicBezTo>
                  <a:pt x="1855" y="2250"/>
                  <a:pt x="1839" y="2219"/>
                  <a:pt x="1823" y="2189"/>
                </a:cubicBezTo>
                <a:cubicBezTo>
                  <a:pt x="1807" y="2159"/>
                  <a:pt x="1789" y="2129"/>
                  <a:pt x="1770" y="2100"/>
                </a:cubicBezTo>
                <a:cubicBezTo>
                  <a:pt x="1752" y="2073"/>
                  <a:pt x="1733" y="2047"/>
                  <a:pt x="1713" y="2022"/>
                </a:cubicBezTo>
                <a:moveTo>
                  <a:pt x="1713" y="2022"/>
                </a:moveTo>
                <a:cubicBezTo>
                  <a:pt x="1699" y="2005"/>
                  <a:pt x="1686" y="1989"/>
                  <a:pt x="1671" y="1974"/>
                </a:cubicBezTo>
                <a:cubicBezTo>
                  <a:pt x="1658" y="1961"/>
                  <a:pt x="1644" y="1948"/>
                  <a:pt x="1630" y="1936"/>
                </a:cubicBezTo>
                <a:moveTo>
                  <a:pt x="1911" y="2409"/>
                </a:moveTo>
                <a:cubicBezTo>
                  <a:pt x="1904" y="2386"/>
                  <a:pt x="1897" y="2364"/>
                  <a:pt x="1888" y="2342"/>
                </a:cubicBezTo>
                <a:cubicBezTo>
                  <a:pt x="1879" y="2318"/>
                  <a:pt x="1870" y="2295"/>
                  <a:pt x="1859" y="2272"/>
                </a:cubicBezTo>
                <a:cubicBezTo>
                  <a:pt x="1848" y="2248"/>
                  <a:pt x="1837" y="2225"/>
                  <a:pt x="1825" y="2202"/>
                </a:cubicBezTo>
                <a:cubicBezTo>
                  <a:pt x="1813" y="2179"/>
                  <a:pt x="1800" y="2156"/>
                  <a:pt x="1787" y="2134"/>
                </a:cubicBezTo>
                <a:cubicBezTo>
                  <a:pt x="1773" y="2113"/>
                  <a:pt x="1760" y="2091"/>
                  <a:pt x="1745" y="2071"/>
                </a:cubicBezTo>
                <a:cubicBezTo>
                  <a:pt x="1731" y="2051"/>
                  <a:pt x="1717" y="2032"/>
                  <a:pt x="1702" y="2013"/>
                </a:cubicBezTo>
                <a:cubicBezTo>
                  <a:pt x="1688" y="1996"/>
                  <a:pt x="1674" y="1980"/>
                  <a:pt x="1659" y="1964"/>
                </a:cubicBezTo>
                <a:cubicBezTo>
                  <a:pt x="1645" y="1950"/>
                  <a:pt x="1631" y="1937"/>
                  <a:pt x="1616" y="1925"/>
                </a:cubicBezTo>
                <a:moveTo>
                  <a:pt x="1911" y="2409"/>
                </a:moveTo>
                <a:cubicBezTo>
                  <a:pt x="1913" y="2415"/>
                  <a:pt x="1915" y="2421"/>
                  <a:pt x="1916" y="2427"/>
                </a:cubicBezTo>
                <a:cubicBezTo>
                  <a:pt x="1921" y="2444"/>
                  <a:pt x="1925" y="2461"/>
                  <a:pt x="1929" y="2478"/>
                </a:cubicBezTo>
                <a:moveTo>
                  <a:pt x="1929" y="2480"/>
                </a:moveTo>
                <a:cubicBezTo>
                  <a:pt x="1930" y="2484"/>
                  <a:pt x="1930" y="2487"/>
                  <a:pt x="1931" y="2491"/>
                </a:cubicBezTo>
                <a:cubicBezTo>
                  <a:pt x="1932" y="2500"/>
                  <a:pt x="1934" y="2510"/>
                  <a:pt x="1935" y="2520"/>
                </a:cubicBezTo>
                <a:moveTo>
                  <a:pt x="1564" y="1888"/>
                </a:moveTo>
                <a:cubicBezTo>
                  <a:pt x="1563" y="1887"/>
                  <a:pt x="1562" y="1887"/>
                  <a:pt x="1561" y="1887"/>
                </a:cubicBezTo>
                <a:cubicBezTo>
                  <a:pt x="1559" y="1887"/>
                  <a:pt x="1557" y="1886"/>
                  <a:pt x="1554" y="1886"/>
                </a:cubicBezTo>
                <a:moveTo>
                  <a:pt x="1911" y="2409"/>
                </a:moveTo>
                <a:cubicBezTo>
                  <a:pt x="1913" y="2415"/>
                  <a:pt x="1914" y="2421"/>
                  <a:pt x="1916" y="2427"/>
                </a:cubicBezTo>
                <a:cubicBezTo>
                  <a:pt x="1921" y="2444"/>
                  <a:pt x="1925" y="2461"/>
                  <a:pt x="1928" y="2479"/>
                </a:cubicBezTo>
                <a:moveTo>
                  <a:pt x="1928" y="2479"/>
                </a:moveTo>
                <a:cubicBezTo>
                  <a:pt x="1928" y="2482"/>
                  <a:pt x="1929" y="2486"/>
                  <a:pt x="1930" y="2489"/>
                </a:cubicBezTo>
                <a:cubicBezTo>
                  <a:pt x="1931" y="2499"/>
                  <a:pt x="1933" y="2510"/>
                  <a:pt x="1934" y="2520"/>
                </a:cubicBezTo>
                <a:moveTo>
                  <a:pt x="1935" y="2536"/>
                </a:moveTo>
                <a:cubicBezTo>
                  <a:pt x="1935" y="2546"/>
                  <a:pt x="1935" y="2556"/>
                  <a:pt x="1935" y="2566"/>
                </a:cubicBezTo>
                <a:cubicBezTo>
                  <a:pt x="1934" y="2575"/>
                  <a:pt x="1934" y="2584"/>
                  <a:pt x="1932" y="2593"/>
                </a:cubicBezTo>
                <a:moveTo>
                  <a:pt x="1725" y="1956"/>
                </a:moveTo>
                <a:cubicBezTo>
                  <a:pt x="1710" y="1940"/>
                  <a:pt x="1694" y="1924"/>
                  <a:pt x="1677" y="1910"/>
                </a:cubicBezTo>
                <a:cubicBezTo>
                  <a:pt x="1670" y="1904"/>
                  <a:pt x="1662" y="1898"/>
                  <a:pt x="1654" y="1893"/>
                </a:cubicBezTo>
                <a:cubicBezTo>
                  <a:pt x="1647" y="1888"/>
                  <a:pt x="1640" y="1884"/>
                  <a:pt x="1633" y="1880"/>
                </a:cubicBezTo>
                <a:cubicBezTo>
                  <a:pt x="1626" y="1876"/>
                  <a:pt x="1620" y="1873"/>
                  <a:pt x="1613" y="1871"/>
                </a:cubicBezTo>
                <a:cubicBezTo>
                  <a:pt x="1607" y="1869"/>
                  <a:pt x="1601" y="1867"/>
                  <a:pt x="1594" y="1867"/>
                </a:cubicBezTo>
                <a:cubicBezTo>
                  <a:pt x="1589" y="1866"/>
                  <a:pt x="1583" y="1866"/>
                  <a:pt x="1578" y="1867"/>
                </a:cubicBezTo>
                <a:cubicBezTo>
                  <a:pt x="1573" y="1868"/>
                  <a:pt x="1568" y="1869"/>
                  <a:pt x="1563" y="1872"/>
                </a:cubicBezTo>
                <a:moveTo>
                  <a:pt x="1563" y="1871"/>
                </a:moveTo>
                <a:cubicBezTo>
                  <a:pt x="1567" y="1868"/>
                  <a:pt x="1572" y="1867"/>
                  <a:pt x="1577" y="1866"/>
                </a:cubicBezTo>
                <a:cubicBezTo>
                  <a:pt x="1583" y="1865"/>
                  <a:pt x="1588" y="1865"/>
                  <a:pt x="1594" y="1866"/>
                </a:cubicBezTo>
                <a:cubicBezTo>
                  <a:pt x="1600" y="1867"/>
                  <a:pt x="1606" y="1868"/>
                  <a:pt x="1612" y="1870"/>
                </a:cubicBezTo>
                <a:cubicBezTo>
                  <a:pt x="1619" y="1873"/>
                  <a:pt x="1626" y="1876"/>
                  <a:pt x="1633" y="1879"/>
                </a:cubicBezTo>
                <a:cubicBezTo>
                  <a:pt x="1640" y="1883"/>
                  <a:pt x="1647" y="1887"/>
                  <a:pt x="1654" y="1892"/>
                </a:cubicBezTo>
                <a:cubicBezTo>
                  <a:pt x="1662" y="1897"/>
                  <a:pt x="1670" y="1903"/>
                  <a:pt x="1677" y="1909"/>
                </a:cubicBezTo>
                <a:cubicBezTo>
                  <a:pt x="1694" y="1924"/>
                  <a:pt x="1710" y="1939"/>
                  <a:pt x="1725" y="1956"/>
                </a:cubicBezTo>
                <a:moveTo>
                  <a:pt x="1973" y="2468"/>
                </a:moveTo>
                <a:cubicBezTo>
                  <a:pt x="1971" y="2453"/>
                  <a:pt x="1968" y="2437"/>
                  <a:pt x="1965" y="2421"/>
                </a:cubicBezTo>
                <a:cubicBezTo>
                  <a:pt x="1961" y="2404"/>
                  <a:pt x="1957" y="2387"/>
                  <a:pt x="1952" y="2370"/>
                </a:cubicBezTo>
                <a:cubicBezTo>
                  <a:pt x="1947" y="2351"/>
                  <a:pt x="1941" y="2333"/>
                  <a:pt x="1935" y="2315"/>
                </a:cubicBezTo>
                <a:cubicBezTo>
                  <a:pt x="1928" y="2296"/>
                  <a:pt x="1920" y="2277"/>
                  <a:pt x="1913" y="2259"/>
                </a:cubicBezTo>
                <a:cubicBezTo>
                  <a:pt x="1896" y="2220"/>
                  <a:pt x="1878" y="2183"/>
                  <a:pt x="1858" y="2146"/>
                </a:cubicBezTo>
                <a:cubicBezTo>
                  <a:pt x="1838" y="2110"/>
                  <a:pt x="1817" y="2075"/>
                  <a:pt x="1793" y="2041"/>
                </a:cubicBezTo>
                <a:moveTo>
                  <a:pt x="1989" y="2605"/>
                </a:moveTo>
                <a:cubicBezTo>
                  <a:pt x="1984" y="2598"/>
                  <a:pt x="1980" y="2591"/>
                  <a:pt x="1977" y="2584"/>
                </a:cubicBezTo>
                <a:cubicBezTo>
                  <a:pt x="1974" y="2576"/>
                  <a:pt x="1971" y="2568"/>
                  <a:pt x="1970" y="2560"/>
                </a:cubicBezTo>
                <a:moveTo>
                  <a:pt x="1970" y="2560"/>
                </a:moveTo>
                <a:cubicBezTo>
                  <a:pt x="1968" y="2565"/>
                  <a:pt x="1967" y="2570"/>
                  <a:pt x="1964" y="2574"/>
                </a:cubicBezTo>
                <a:cubicBezTo>
                  <a:pt x="1963" y="2579"/>
                  <a:pt x="1960" y="2583"/>
                  <a:pt x="1958" y="2586"/>
                </a:cubicBezTo>
                <a:cubicBezTo>
                  <a:pt x="1955" y="2590"/>
                  <a:pt x="1952" y="2593"/>
                  <a:pt x="1949" y="2596"/>
                </a:cubicBezTo>
                <a:cubicBezTo>
                  <a:pt x="1946" y="2599"/>
                  <a:pt x="1943" y="2601"/>
                  <a:pt x="1940" y="2603"/>
                </a:cubicBezTo>
                <a:moveTo>
                  <a:pt x="1989" y="2605"/>
                </a:moveTo>
                <a:cubicBezTo>
                  <a:pt x="1988" y="2606"/>
                  <a:pt x="1987" y="2607"/>
                  <a:pt x="1986" y="2608"/>
                </a:cubicBezTo>
                <a:cubicBezTo>
                  <a:pt x="1982" y="2611"/>
                  <a:pt x="1979" y="2613"/>
                  <a:pt x="1975" y="2615"/>
                </a:cubicBezTo>
                <a:moveTo>
                  <a:pt x="2703" y="2310"/>
                </a:moveTo>
                <a:cubicBezTo>
                  <a:pt x="2707" y="2307"/>
                  <a:pt x="2711" y="2305"/>
                  <a:pt x="2714" y="2301"/>
                </a:cubicBezTo>
                <a:cubicBezTo>
                  <a:pt x="2718" y="2298"/>
                  <a:pt x="2721" y="2294"/>
                  <a:pt x="2724" y="2290"/>
                </a:cubicBezTo>
                <a:cubicBezTo>
                  <a:pt x="2728" y="2286"/>
                  <a:pt x="2730" y="2281"/>
                  <a:pt x="2733" y="2276"/>
                </a:cubicBezTo>
                <a:cubicBezTo>
                  <a:pt x="2735" y="2270"/>
                  <a:pt x="2737" y="2264"/>
                  <a:pt x="2739" y="2258"/>
                </a:cubicBezTo>
                <a:moveTo>
                  <a:pt x="3051" y="2002"/>
                </a:moveTo>
                <a:cubicBezTo>
                  <a:pt x="3042" y="1996"/>
                  <a:pt x="3033" y="1990"/>
                  <a:pt x="3024" y="1984"/>
                </a:cubicBezTo>
                <a:cubicBezTo>
                  <a:pt x="3014" y="1976"/>
                  <a:pt x="3005" y="1968"/>
                  <a:pt x="2996" y="1960"/>
                </a:cubicBezTo>
                <a:cubicBezTo>
                  <a:pt x="2986" y="1951"/>
                  <a:pt x="2976" y="1941"/>
                  <a:pt x="2966" y="1931"/>
                </a:cubicBezTo>
                <a:cubicBezTo>
                  <a:pt x="2956" y="1920"/>
                  <a:pt x="2946" y="1909"/>
                  <a:pt x="2936" y="1897"/>
                </a:cubicBezTo>
                <a:moveTo>
                  <a:pt x="2766" y="1188"/>
                </a:moveTo>
                <a:cubicBezTo>
                  <a:pt x="2768" y="1189"/>
                  <a:pt x="2771" y="1190"/>
                  <a:pt x="2773" y="1191"/>
                </a:cubicBezTo>
                <a:cubicBezTo>
                  <a:pt x="2780" y="1194"/>
                  <a:pt x="2787" y="1197"/>
                  <a:pt x="2794" y="1202"/>
                </a:cubicBezTo>
                <a:moveTo>
                  <a:pt x="2798" y="1204"/>
                </a:moveTo>
                <a:cubicBezTo>
                  <a:pt x="2810" y="1211"/>
                  <a:pt x="2822" y="1220"/>
                  <a:pt x="2833" y="1228"/>
                </a:cubicBezTo>
                <a:cubicBezTo>
                  <a:pt x="2846" y="1239"/>
                  <a:pt x="2858" y="1250"/>
                  <a:pt x="2869" y="1261"/>
                </a:cubicBezTo>
                <a:moveTo>
                  <a:pt x="2484" y="1572"/>
                </a:moveTo>
                <a:cubicBezTo>
                  <a:pt x="2472" y="1558"/>
                  <a:pt x="2461" y="1544"/>
                  <a:pt x="2449" y="1530"/>
                </a:cubicBezTo>
                <a:cubicBezTo>
                  <a:pt x="2437" y="1518"/>
                  <a:pt x="2426" y="1505"/>
                  <a:pt x="2414" y="1494"/>
                </a:cubicBezTo>
                <a:cubicBezTo>
                  <a:pt x="2403" y="1483"/>
                  <a:pt x="2392" y="1473"/>
                  <a:pt x="2380" y="1464"/>
                </a:cubicBezTo>
                <a:cubicBezTo>
                  <a:pt x="2370" y="1455"/>
                  <a:pt x="2359" y="1448"/>
                  <a:pt x="2348" y="1440"/>
                </a:cubicBezTo>
                <a:cubicBezTo>
                  <a:pt x="2338" y="1434"/>
                  <a:pt x="2328" y="1429"/>
                  <a:pt x="2318" y="1424"/>
                </a:cubicBezTo>
                <a:cubicBezTo>
                  <a:pt x="2309" y="1420"/>
                  <a:pt x="2300" y="1417"/>
                  <a:pt x="2290" y="1415"/>
                </a:cubicBezTo>
                <a:cubicBezTo>
                  <a:pt x="2282" y="1414"/>
                  <a:pt x="2274" y="1413"/>
                  <a:pt x="2266" y="1414"/>
                </a:cubicBezTo>
                <a:cubicBezTo>
                  <a:pt x="2258" y="1415"/>
                  <a:pt x="2251" y="1417"/>
                  <a:pt x="2245" y="1420"/>
                </a:cubicBezTo>
                <a:moveTo>
                  <a:pt x="2208" y="1471"/>
                </a:moveTo>
                <a:cubicBezTo>
                  <a:pt x="2208" y="1469"/>
                  <a:pt x="2208" y="1468"/>
                  <a:pt x="2208" y="1466"/>
                </a:cubicBezTo>
                <a:cubicBezTo>
                  <a:pt x="2208" y="1461"/>
                  <a:pt x="2207" y="1456"/>
                  <a:pt x="2207" y="1451"/>
                </a:cubicBezTo>
                <a:moveTo>
                  <a:pt x="1973" y="2468"/>
                </a:moveTo>
                <a:cubicBezTo>
                  <a:pt x="1975" y="2456"/>
                  <a:pt x="1978" y="2444"/>
                  <a:pt x="1982" y="2432"/>
                </a:cubicBezTo>
                <a:cubicBezTo>
                  <a:pt x="1986" y="2419"/>
                  <a:pt x="1991" y="2407"/>
                  <a:pt x="1996" y="2394"/>
                </a:cubicBezTo>
                <a:moveTo>
                  <a:pt x="2534" y="1760"/>
                </a:moveTo>
                <a:cubicBezTo>
                  <a:pt x="2520" y="1736"/>
                  <a:pt x="2505" y="1713"/>
                  <a:pt x="2490" y="1690"/>
                </a:cubicBezTo>
                <a:cubicBezTo>
                  <a:pt x="2475" y="1669"/>
                  <a:pt x="2460" y="1648"/>
                  <a:pt x="2444" y="1627"/>
                </a:cubicBezTo>
                <a:moveTo>
                  <a:pt x="2444" y="1627"/>
                </a:moveTo>
                <a:cubicBezTo>
                  <a:pt x="2430" y="1609"/>
                  <a:pt x="2414" y="1591"/>
                  <a:pt x="2398" y="1574"/>
                </a:cubicBezTo>
                <a:cubicBezTo>
                  <a:pt x="2384" y="1560"/>
                  <a:pt x="2369" y="1546"/>
                  <a:pt x="2353" y="1533"/>
                </a:cubicBezTo>
                <a:moveTo>
                  <a:pt x="1996" y="2394"/>
                </a:moveTo>
                <a:cubicBezTo>
                  <a:pt x="1990" y="2370"/>
                  <a:pt x="1983" y="2347"/>
                  <a:pt x="1975" y="2323"/>
                </a:cubicBezTo>
                <a:cubicBezTo>
                  <a:pt x="1966" y="2298"/>
                  <a:pt x="1957" y="2273"/>
                  <a:pt x="1947" y="2249"/>
                </a:cubicBezTo>
                <a:cubicBezTo>
                  <a:pt x="1936" y="2223"/>
                  <a:pt x="1924" y="2198"/>
                  <a:pt x="1912" y="2174"/>
                </a:cubicBezTo>
                <a:cubicBezTo>
                  <a:pt x="1900" y="2149"/>
                  <a:pt x="1887" y="2124"/>
                  <a:pt x="1873" y="2100"/>
                </a:cubicBezTo>
                <a:moveTo>
                  <a:pt x="2782" y="2256"/>
                </a:moveTo>
                <a:cubicBezTo>
                  <a:pt x="2782" y="2254"/>
                  <a:pt x="2782" y="2251"/>
                  <a:pt x="2782" y="2248"/>
                </a:cubicBezTo>
                <a:cubicBezTo>
                  <a:pt x="2782" y="2238"/>
                  <a:pt x="2783" y="2229"/>
                  <a:pt x="2784" y="2220"/>
                </a:cubicBezTo>
                <a:moveTo>
                  <a:pt x="2784" y="2220"/>
                </a:moveTo>
                <a:cubicBezTo>
                  <a:pt x="2784" y="2216"/>
                  <a:pt x="2784" y="2213"/>
                  <a:pt x="2784" y="2210"/>
                </a:cubicBezTo>
                <a:cubicBezTo>
                  <a:pt x="2784" y="2199"/>
                  <a:pt x="2784" y="2189"/>
                  <a:pt x="2785" y="2179"/>
                </a:cubicBezTo>
                <a:moveTo>
                  <a:pt x="2743" y="2145"/>
                </a:moveTo>
                <a:cubicBezTo>
                  <a:pt x="2740" y="2123"/>
                  <a:pt x="2736" y="2102"/>
                  <a:pt x="2732" y="2080"/>
                </a:cubicBezTo>
                <a:cubicBezTo>
                  <a:pt x="2726" y="2056"/>
                  <a:pt x="2720" y="2033"/>
                  <a:pt x="2713" y="2009"/>
                </a:cubicBezTo>
                <a:cubicBezTo>
                  <a:pt x="2705" y="1984"/>
                  <a:pt x="2696" y="1959"/>
                  <a:pt x="2687" y="1934"/>
                </a:cubicBezTo>
                <a:cubicBezTo>
                  <a:pt x="2677" y="1908"/>
                  <a:pt x="2666" y="1882"/>
                  <a:pt x="2654" y="1857"/>
                </a:cubicBezTo>
                <a:cubicBezTo>
                  <a:pt x="2643" y="1831"/>
                  <a:pt x="2630" y="1805"/>
                  <a:pt x="2617" y="1779"/>
                </a:cubicBezTo>
                <a:cubicBezTo>
                  <a:pt x="2604" y="1754"/>
                  <a:pt x="2590" y="1729"/>
                  <a:pt x="2575" y="1705"/>
                </a:cubicBezTo>
                <a:cubicBezTo>
                  <a:pt x="2561" y="1681"/>
                  <a:pt x="2546" y="1658"/>
                  <a:pt x="2530" y="1635"/>
                </a:cubicBezTo>
                <a:cubicBezTo>
                  <a:pt x="2515" y="1613"/>
                  <a:pt x="2500" y="1592"/>
                  <a:pt x="2484" y="1572"/>
                </a:cubicBezTo>
                <a:moveTo>
                  <a:pt x="2533" y="1760"/>
                </a:moveTo>
                <a:cubicBezTo>
                  <a:pt x="2547" y="1784"/>
                  <a:pt x="2561" y="1808"/>
                  <a:pt x="2573" y="1833"/>
                </a:cubicBezTo>
                <a:cubicBezTo>
                  <a:pt x="2585" y="1858"/>
                  <a:pt x="2597" y="1883"/>
                  <a:pt x="2608" y="1909"/>
                </a:cubicBezTo>
                <a:cubicBezTo>
                  <a:pt x="2618" y="1933"/>
                  <a:pt x="2627" y="1958"/>
                  <a:pt x="2636" y="1983"/>
                </a:cubicBezTo>
                <a:cubicBezTo>
                  <a:pt x="2644" y="2007"/>
                  <a:pt x="2651" y="2030"/>
                  <a:pt x="2657" y="2054"/>
                </a:cubicBezTo>
                <a:moveTo>
                  <a:pt x="2743" y="1553"/>
                </a:moveTo>
                <a:cubicBezTo>
                  <a:pt x="2734" y="1528"/>
                  <a:pt x="2725" y="1504"/>
                  <a:pt x="2718" y="1478"/>
                </a:cubicBezTo>
                <a:cubicBezTo>
                  <a:pt x="2712" y="1456"/>
                  <a:pt x="2707" y="1433"/>
                  <a:pt x="2703" y="1410"/>
                </a:cubicBezTo>
                <a:moveTo>
                  <a:pt x="2562" y="1422"/>
                </a:moveTo>
                <a:cubicBezTo>
                  <a:pt x="2567" y="1428"/>
                  <a:pt x="2573" y="1433"/>
                  <a:pt x="2578" y="1439"/>
                </a:cubicBezTo>
                <a:cubicBezTo>
                  <a:pt x="2596" y="1458"/>
                  <a:pt x="2613" y="1477"/>
                  <a:pt x="2629" y="1497"/>
                </a:cubicBezTo>
                <a:moveTo>
                  <a:pt x="2629" y="1497"/>
                </a:moveTo>
                <a:cubicBezTo>
                  <a:pt x="2634" y="1504"/>
                  <a:pt x="2640" y="1512"/>
                  <a:pt x="2646" y="1519"/>
                </a:cubicBezTo>
                <a:cubicBezTo>
                  <a:pt x="2663" y="1542"/>
                  <a:pt x="2679" y="1566"/>
                  <a:pt x="2695" y="1590"/>
                </a:cubicBezTo>
                <a:moveTo>
                  <a:pt x="3013" y="1417"/>
                </a:moveTo>
                <a:cubicBezTo>
                  <a:pt x="3012" y="1420"/>
                  <a:pt x="3011" y="1422"/>
                  <a:pt x="3010" y="1425"/>
                </a:cubicBezTo>
                <a:cubicBezTo>
                  <a:pt x="3009" y="1428"/>
                  <a:pt x="3008" y="1431"/>
                  <a:pt x="3006" y="1434"/>
                </a:cubicBezTo>
                <a:moveTo>
                  <a:pt x="3006" y="1434"/>
                </a:moveTo>
                <a:cubicBezTo>
                  <a:pt x="3031" y="1473"/>
                  <a:pt x="3055" y="1513"/>
                  <a:pt x="3076" y="1554"/>
                </a:cubicBezTo>
                <a:cubicBezTo>
                  <a:pt x="3097" y="1595"/>
                  <a:pt x="3116" y="1637"/>
                  <a:pt x="3133" y="1680"/>
                </a:cubicBezTo>
                <a:cubicBezTo>
                  <a:pt x="3149" y="1720"/>
                  <a:pt x="3164" y="1761"/>
                  <a:pt x="3175" y="1802"/>
                </a:cubicBezTo>
                <a:cubicBezTo>
                  <a:pt x="3180" y="1821"/>
                  <a:pt x="3185" y="1840"/>
                  <a:pt x="3189" y="1859"/>
                </a:cubicBezTo>
                <a:cubicBezTo>
                  <a:pt x="3192" y="1876"/>
                  <a:pt x="3195" y="1893"/>
                  <a:pt x="3197" y="1911"/>
                </a:cubicBezTo>
                <a:moveTo>
                  <a:pt x="3190" y="1971"/>
                </a:moveTo>
                <a:cubicBezTo>
                  <a:pt x="3190" y="1974"/>
                  <a:pt x="3190" y="1977"/>
                  <a:pt x="3191" y="1980"/>
                </a:cubicBezTo>
                <a:cubicBezTo>
                  <a:pt x="3191" y="1990"/>
                  <a:pt x="3192" y="2000"/>
                  <a:pt x="3191" y="2010"/>
                </a:cubicBezTo>
                <a:moveTo>
                  <a:pt x="3191" y="2010"/>
                </a:moveTo>
                <a:cubicBezTo>
                  <a:pt x="3191" y="2013"/>
                  <a:pt x="3191" y="2016"/>
                  <a:pt x="3191" y="2019"/>
                </a:cubicBezTo>
                <a:cubicBezTo>
                  <a:pt x="3190" y="2029"/>
                  <a:pt x="3189" y="2039"/>
                  <a:pt x="3187" y="2048"/>
                </a:cubicBezTo>
                <a:moveTo>
                  <a:pt x="1783" y="2676"/>
                </a:moveTo>
                <a:cubicBezTo>
                  <a:pt x="1787" y="2668"/>
                  <a:pt x="1790" y="2659"/>
                  <a:pt x="1792" y="2650"/>
                </a:cubicBezTo>
                <a:cubicBezTo>
                  <a:pt x="1794" y="2638"/>
                  <a:pt x="1795" y="2627"/>
                  <a:pt x="1795" y="2615"/>
                </a:cubicBezTo>
                <a:cubicBezTo>
                  <a:pt x="1795" y="2602"/>
                  <a:pt x="1795" y="2588"/>
                  <a:pt x="1793" y="2574"/>
                </a:cubicBezTo>
                <a:cubicBezTo>
                  <a:pt x="1791" y="2558"/>
                  <a:pt x="1789" y="2543"/>
                  <a:pt x="1785" y="2527"/>
                </a:cubicBezTo>
                <a:cubicBezTo>
                  <a:pt x="1782" y="2509"/>
                  <a:pt x="1777" y="2492"/>
                  <a:pt x="1772" y="2475"/>
                </a:cubicBezTo>
                <a:cubicBezTo>
                  <a:pt x="1767" y="2456"/>
                  <a:pt x="1760" y="2437"/>
                  <a:pt x="1754" y="2419"/>
                </a:cubicBezTo>
                <a:cubicBezTo>
                  <a:pt x="1747" y="2400"/>
                  <a:pt x="1739" y="2380"/>
                  <a:pt x="1731" y="2361"/>
                </a:cubicBezTo>
                <a:cubicBezTo>
                  <a:pt x="1722" y="2341"/>
                  <a:pt x="1713" y="2322"/>
                  <a:pt x="1704" y="2303"/>
                </a:cubicBezTo>
                <a:cubicBezTo>
                  <a:pt x="1694" y="2283"/>
                  <a:pt x="1684" y="2264"/>
                  <a:pt x="1673" y="2245"/>
                </a:cubicBezTo>
                <a:cubicBezTo>
                  <a:pt x="1663" y="2226"/>
                  <a:pt x="1652" y="2207"/>
                  <a:pt x="1640" y="2189"/>
                </a:cubicBezTo>
                <a:cubicBezTo>
                  <a:pt x="1629" y="2171"/>
                  <a:pt x="1617" y="2154"/>
                  <a:pt x="1605" y="2137"/>
                </a:cubicBezTo>
                <a:cubicBezTo>
                  <a:pt x="1593" y="2121"/>
                  <a:pt x="1581" y="2105"/>
                  <a:pt x="1569" y="2090"/>
                </a:cubicBezTo>
                <a:cubicBezTo>
                  <a:pt x="1557" y="2076"/>
                  <a:pt x="1545" y="2062"/>
                  <a:pt x="1532" y="2049"/>
                </a:cubicBezTo>
                <a:cubicBezTo>
                  <a:pt x="1521" y="2037"/>
                  <a:pt x="1509" y="2025"/>
                  <a:pt x="1497" y="2015"/>
                </a:cubicBezTo>
                <a:cubicBezTo>
                  <a:pt x="1486" y="2005"/>
                  <a:pt x="1475" y="1997"/>
                  <a:pt x="1463" y="1989"/>
                </a:cubicBezTo>
                <a:cubicBezTo>
                  <a:pt x="1453" y="1982"/>
                  <a:pt x="1442" y="1976"/>
                  <a:pt x="1431" y="1971"/>
                </a:cubicBezTo>
                <a:moveTo>
                  <a:pt x="1431" y="1971"/>
                </a:moveTo>
                <a:cubicBezTo>
                  <a:pt x="1430" y="1971"/>
                  <a:pt x="1429" y="1970"/>
                  <a:pt x="1428" y="1970"/>
                </a:cubicBezTo>
                <a:cubicBezTo>
                  <a:pt x="1425" y="1969"/>
                  <a:pt x="1423" y="1968"/>
                  <a:pt x="1420" y="1967"/>
                </a:cubicBezTo>
                <a:moveTo>
                  <a:pt x="1813" y="2660"/>
                </a:moveTo>
                <a:cubicBezTo>
                  <a:pt x="1818" y="2651"/>
                  <a:pt x="1821" y="2641"/>
                  <a:pt x="1822" y="2632"/>
                </a:cubicBezTo>
                <a:cubicBezTo>
                  <a:pt x="1825" y="2619"/>
                  <a:pt x="1825" y="2607"/>
                  <a:pt x="1825" y="2595"/>
                </a:cubicBezTo>
                <a:cubicBezTo>
                  <a:pt x="1825" y="2580"/>
                  <a:pt x="1824" y="2565"/>
                  <a:pt x="1822" y="2550"/>
                </a:cubicBezTo>
                <a:cubicBezTo>
                  <a:pt x="1820" y="2533"/>
                  <a:pt x="1816" y="2516"/>
                  <a:pt x="1813" y="2499"/>
                </a:cubicBezTo>
                <a:cubicBezTo>
                  <a:pt x="1808" y="2480"/>
                  <a:pt x="1803" y="2461"/>
                  <a:pt x="1797" y="2442"/>
                </a:cubicBezTo>
                <a:cubicBezTo>
                  <a:pt x="1791" y="2422"/>
                  <a:pt x="1784" y="2402"/>
                  <a:pt x="1776" y="2382"/>
                </a:cubicBezTo>
                <a:cubicBezTo>
                  <a:pt x="1768" y="2362"/>
                  <a:pt x="1759" y="2341"/>
                  <a:pt x="1750" y="2321"/>
                </a:cubicBezTo>
                <a:cubicBezTo>
                  <a:pt x="1740" y="2300"/>
                  <a:pt x="1730" y="2279"/>
                  <a:pt x="1720" y="2259"/>
                </a:cubicBezTo>
                <a:cubicBezTo>
                  <a:pt x="1709" y="2239"/>
                  <a:pt x="1698" y="2218"/>
                  <a:pt x="1686" y="2199"/>
                </a:cubicBezTo>
                <a:cubicBezTo>
                  <a:pt x="1674" y="2179"/>
                  <a:pt x="1662" y="2160"/>
                  <a:pt x="1649" y="2142"/>
                </a:cubicBezTo>
                <a:cubicBezTo>
                  <a:pt x="1637" y="2124"/>
                  <a:pt x="1625" y="2107"/>
                  <a:pt x="1611" y="2090"/>
                </a:cubicBezTo>
                <a:cubicBezTo>
                  <a:pt x="1599" y="2074"/>
                  <a:pt x="1586" y="2059"/>
                  <a:pt x="1573" y="2044"/>
                </a:cubicBezTo>
                <a:cubicBezTo>
                  <a:pt x="1561" y="2031"/>
                  <a:pt x="1548" y="2018"/>
                  <a:pt x="1535" y="2006"/>
                </a:cubicBezTo>
                <a:cubicBezTo>
                  <a:pt x="1523" y="1996"/>
                  <a:pt x="1511" y="1986"/>
                  <a:pt x="1499" y="1977"/>
                </a:cubicBezTo>
                <a:cubicBezTo>
                  <a:pt x="1488" y="1970"/>
                  <a:pt x="1477" y="1963"/>
                  <a:pt x="1465" y="1957"/>
                </a:cubicBezTo>
                <a:cubicBezTo>
                  <a:pt x="1455" y="1953"/>
                  <a:pt x="1445" y="1949"/>
                  <a:pt x="1434" y="1948"/>
                </a:cubicBezTo>
                <a:moveTo>
                  <a:pt x="1843" y="2644"/>
                </a:moveTo>
                <a:cubicBezTo>
                  <a:pt x="1848" y="2635"/>
                  <a:pt x="1850" y="2626"/>
                  <a:pt x="1852" y="2616"/>
                </a:cubicBezTo>
                <a:cubicBezTo>
                  <a:pt x="1855" y="2604"/>
                  <a:pt x="1855" y="2592"/>
                  <a:pt x="1855" y="2579"/>
                </a:cubicBezTo>
                <a:cubicBezTo>
                  <a:pt x="1855" y="2564"/>
                  <a:pt x="1854" y="2549"/>
                  <a:pt x="1852" y="2535"/>
                </a:cubicBezTo>
                <a:cubicBezTo>
                  <a:pt x="1850" y="2517"/>
                  <a:pt x="1846" y="2500"/>
                  <a:pt x="1843" y="2483"/>
                </a:cubicBezTo>
                <a:cubicBezTo>
                  <a:pt x="1838" y="2464"/>
                  <a:pt x="1833" y="2446"/>
                  <a:pt x="1827" y="2427"/>
                </a:cubicBezTo>
                <a:cubicBezTo>
                  <a:pt x="1821" y="2407"/>
                  <a:pt x="1814" y="2387"/>
                  <a:pt x="1806" y="2368"/>
                </a:cubicBezTo>
                <a:cubicBezTo>
                  <a:pt x="1798" y="2347"/>
                  <a:pt x="1790" y="2326"/>
                  <a:pt x="1780" y="2306"/>
                </a:cubicBezTo>
                <a:cubicBezTo>
                  <a:pt x="1771" y="2285"/>
                  <a:pt x="1761" y="2265"/>
                  <a:pt x="1750" y="2244"/>
                </a:cubicBezTo>
                <a:cubicBezTo>
                  <a:pt x="1739" y="2224"/>
                  <a:pt x="1728" y="2204"/>
                  <a:pt x="1716" y="2184"/>
                </a:cubicBezTo>
                <a:cubicBezTo>
                  <a:pt x="1705" y="2165"/>
                  <a:pt x="1693" y="2146"/>
                  <a:pt x="1680" y="2127"/>
                </a:cubicBezTo>
                <a:cubicBezTo>
                  <a:pt x="1668" y="2110"/>
                  <a:pt x="1656" y="2092"/>
                  <a:pt x="1642" y="2076"/>
                </a:cubicBezTo>
                <a:cubicBezTo>
                  <a:pt x="1630" y="2060"/>
                  <a:pt x="1617" y="2045"/>
                  <a:pt x="1604" y="2030"/>
                </a:cubicBezTo>
                <a:cubicBezTo>
                  <a:pt x="1592" y="2017"/>
                  <a:pt x="1579" y="2004"/>
                  <a:pt x="1566" y="1992"/>
                </a:cubicBezTo>
                <a:cubicBezTo>
                  <a:pt x="1555" y="1981"/>
                  <a:pt x="1542" y="1971"/>
                  <a:pt x="1530" y="1962"/>
                </a:cubicBezTo>
                <a:cubicBezTo>
                  <a:pt x="1519" y="1955"/>
                  <a:pt x="1508" y="1948"/>
                  <a:pt x="1496" y="1942"/>
                </a:cubicBezTo>
                <a:cubicBezTo>
                  <a:pt x="1486" y="1938"/>
                  <a:pt x="1476" y="1934"/>
                  <a:pt x="1465" y="1932"/>
                </a:cubicBezTo>
                <a:moveTo>
                  <a:pt x="1873" y="2629"/>
                </a:moveTo>
                <a:cubicBezTo>
                  <a:pt x="1878" y="2620"/>
                  <a:pt x="1881" y="2610"/>
                  <a:pt x="1882" y="2601"/>
                </a:cubicBezTo>
                <a:cubicBezTo>
                  <a:pt x="1885" y="2588"/>
                  <a:pt x="1885" y="2576"/>
                  <a:pt x="1885" y="2564"/>
                </a:cubicBezTo>
                <a:cubicBezTo>
                  <a:pt x="1885" y="2549"/>
                  <a:pt x="1884" y="2534"/>
                  <a:pt x="1882" y="2519"/>
                </a:cubicBezTo>
                <a:cubicBezTo>
                  <a:pt x="1880" y="2501"/>
                  <a:pt x="1876" y="2484"/>
                  <a:pt x="1873" y="2467"/>
                </a:cubicBezTo>
                <a:cubicBezTo>
                  <a:pt x="1868" y="2448"/>
                  <a:pt x="1863" y="2429"/>
                  <a:pt x="1857" y="2411"/>
                </a:cubicBezTo>
                <a:cubicBezTo>
                  <a:pt x="1851" y="2391"/>
                  <a:pt x="1844" y="2371"/>
                  <a:pt x="1836" y="2351"/>
                </a:cubicBezTo>
                <a:cubicBezTo>
                  <a:pt x="1828" y="2330"/>
                  <a:pt x="1819" y="2309"/>
                  <a:pt x="1810" y="2289"/>
                </a:cubicBezTo>
                <a:cubicBezTo>
                  <a:pt x="1800" y="2268"/>
                  <a:pt x="1790" y="2248"/>
                  <a:pt x="1779" y="2227"/>
                </a:cubicBezTo>
                <a:cubicBezTo>
                  <a:pt x="1769" y="2207"/>
                  <a:pt x="1757" y="2187"/>
                  <a:pt x="1746" y="2167"/>
                </a:cubicBezTo>
                <a:cubicBezTo>
                  <a:pt x="1734" y="2148"/>
                  <a:pt x="1722" y="2129"/>
                  <a:pt x="1709" y="2110"/>
                </a:cubicBezTo>
                <a:cubicBezTo>
                  <a:pt x="1697" y="2092"/>
                  <a:pt x="1684" y="2075"/>
                  <a:pt x="1671" y="2058"/>
                </a:cubicBezTo>
                <a:cubicBezTo>
                  <a:pt x="1659" y="2043"/>
                  <a:pt x="1646" y="2027"/>
                  <a:pt x="1633" y="2013"/>
                </a:cubicBezTo>
                <a:cubicBezTo>
                  <a:pt x="1620" y="1999"/>
                  <a:pt x="1608" y="1987"/>
                  <a:pt x="1595" y="1975"/>
                </a:cubicBezTo>
                <a:cubicBezTo>
                  <a:pt x="1583" y="1964"/>
                  <a:pt x="1571" y="1955"/>
                  <a:pt x="1558" y="1946"/>
                </a:cubicBezTo>
                <a:cubicBezTo>
                  <a:pt x="1547" y="1938"/>
                  <a:pt x="1536" y="1931"/>
                  <a:pt x="1524" y="1926"/>
                </a:cubicBezTo>
                <a:cubicBezTo>
                  <a:pt x="1514" y="1922"/>
                  <a:pt x="1504" y="1918"/>
                  <a:pt x="1494" y="1916"/>
                </a:cubicBezTo>
                <a:moveTo>
                  <a:pt x="1903" y="2614"/>
                </a:moveTo>
                <a:cubicBezTo>
                  <a:pt x="1908" y="2605"/>
                  <a:pt x="1910" y="2596"/>
                  <a:pt x="1912" y="2586"/>
                </a:cubicBezTo>
                <a:cubicBezTo>
                  <a:pt x="1915" y="2574"/>
                  <a:pt x="1915" y="2562"/>
                  <a:pt x="1915" y="2549"/>
                </a:cubicBezTo>
                <a:cubicBezTo>
                  <a:pt x="1915" y="2534"/>
                  <a:pt x="1914" y="2519"/>
                  <a:pt x="1912" y="2505"/>
                </a:cubicBezTo>
                <a:cubicBezTo>
                  <a:pt x="1910" y="2487"/>
                  <a:pt x="1907" y="2470"/>
                  <a:pt x="1903" y="2453"/>
                </a:cubicBezTo>
                <a:cubicBezTo>
                  <a:pt x="1898" y="2434"/>
                  <a:pt x="1893" y="2415"/>
                  <a:pt x="1887" y="2397"/>
                </a:cubicBezTo>
                <a:cubicBezTo>
                  <a:pt x="1881" y="2376"/>
                  <a:pt x="1874" y="2356"/>
                  <a:pt x="1866" y="2337"/>
                </a:cubicBezTo>
                <a:cubicBezTo>
                  <a:pt x="1858" y="2316"/>
                  <a:pt x="1850" y="2295"/>
                  <a:pt x="1840" y="2275"/>
                </a:cubicBezTo>
                <a:cubicBezTo>
                  <a:pt x="1831" y="2254"/>
                  <a:pt x="1821" y="2233"/>
                  <a:pt x="1810" y="2213"/>
                </a:cubicBezTo>
                <a:cubicBezTo>
                  <a:pt x="1799" y="2192"/>
                  <a:pt x="1788" y="2172"/>
                  <a:pt x="1776" y="2152"/>
                </a:cubicBezTo>
                <a:cubicBezTo>
                  <a:pt x="1764" y="2133"/>
                  <a:pt x="1752" y="2114"/>
                  <a:pt x="1740" y="2095"/>
                </a:cubicBezTo>
                <a:cubicBezTo>
                  <a:pt x="1727" y="2078"/>
                  <a:pt x="1715" y="2060"/>
                  <a:pt x="1701" y="2043"/>
                </a:cubicBezTo>
                <a:cubicBezTo>
                  <a:pt x="1689" y="2028"/>
                  <a:pt x="1676" y="2012"/>
                  <a:pt x="1663" y="1997"/>
                </a:cubicBezTo>
                <a:cubicBezTo>
                  <a:pt x="1651" y="1984"/>
                  <a:pt x="1638" y="1971"/>
                  <a:pt x="1625" y="1959"/>
                </a:cubicBezTo>
                <a:cubicBezTo>
                  <a:pt x="1613" y="1949"/>
                  <a:pt x="1601" y="1939"/>
                  <a:pt x="1588" y="1930"/>
                </a:cubicBezTo>
                <a:cubicBezTo>
                  <a:pt x="1583" y="1926"/>
                  <a:pt x="1577" y="1923"/>
                  <a:pt x="1571" y="1919"/>
                </a:cubicBezTo>
                <a:cubicBezTo>
                  <a:pt x="1566" y="1916"/>
                  <a:pt x="1560" y="1913"/>
                  <a:pt x="1554" y="1910"/>
                </a:cubicBezTo>
                <a:cubicBezTo>
                  <a:pt x="1545" y="1906"/>
                  <a:pt x="1534" y="1903"/>
                  <a:pt x="1524" y="1901"/>
                </a:cubicBezTo>
                <a:moveTo>
                  <a:pt x="1572" y="1969"/>
                </a:moveTo>
                <a:cubicBezTo>
                  <a:pt x="1590" y="1986"/>
                  <a:pt x="1608" y="2005"/>
                  <a:pt x="1624" y="2024"/>
                </a:cubicBezTo>
                <a:cubicBezTo>
                  <a:pt x="1643" y="2045"/>
                  <a:pt x="1661" y="2068"/>
                  <a:pt x="1678" y="2091"/>
                </a:cubicBezTo>
                <a:cubicBezTo>
                  <a:pt x="1695" y="2116"/>
                  <a:pt x="1712" y="2142"/>
                  <a:pt x="1728" y="2169"/>
                </a:cubicBezTo>
                <a:cubicBezTo>
                  <a:pt x="1745" y="2196"/>
                  <a:pt x="1760" y="2224"/>
                  <a:pt x="1775" y="2252"/>
                </a:cubicBezTo>
                <a:cubicBezTo>
                  <a:pt x="1789" y="2280"/>
                  <a:pt x="1802" y="2309"/>
                  <a:pt x="1814" y="2338"/>
                </a:cubicBezTo>
                <a:cubicBezTo>
                  <a:pt x="1826" y="2366"/>
                  <a:pt x="1836" y="2393"/>
                  <a:pt x="1845" y="2422"/>
                </a:cubicBezTo>
                <a:cubicBezTo>
                  <a:pt x="1853" y="2447"/>
                  <a:pt x="1861" y="2473"/>
                  <a:pt x="1866" y="2499"/>
                </a:cubicBezTo>
                <a:cubicBezTo>
                  <a:pt x="1871" y="2522"/>
                  <a:pt x="1874" y="2544"/>
                  <a:pt x="1876" y="2567"/>
                </a:cubicBezTo>
                <a:moveTo>
                  <a:pt x="1875" y="2549"/>
                </a:moveTo>
                <a:cubicBezTo>
                  <a:pt x="1873" y="2527"/>
                  <a:pt x="1870" y="2504"/>
                  <a:pt x="1865" y="2482"/>
                </a:cubicBezTo>
                <a:cubicBezTo>
                  <a:pt x="1859" y="2456"/>
                  <a:pt x="1852" y="2430"/>
                  <a:pt x="1844" y="2405"/>
                </a:cubicBezTo>
                <a:cubicBezTo>
                  <a:pt x="1834" y="2377"/>
                  <a:pt x="1824" y="2349"/>
                  <a:pt x="1812" y="2322"/>
                </a:cubicBezTo>
                <a:cubicBezTo>
                  <a:pt x="1800" y="2293"/>
                  <a:pt x="1786" y="2265"/>
                  <a:pt x="1772" y="2237"/>
                </a:cubicBezTo>
                <a:cubicBezTo>
                  <a:pt x="1758" y="2209"/>
                  <a:pt x="1742" y="2182"/>
                  <a:pt x="1725" y="2155"/>
                </a:cubicBezTo>
                <a:cubicBezTo>
                  <a:pt x="1709" y="2130"/>
                  <a:pt x="1692" y="2105"/>
                  <a:pt x="1674" y="2081"/>
                </a:cubicBezTo>
                <a:cubicBezTo>
                  <a:pt x="1658" y="2058"/>
                  <a:pt x="1640" y="2037"/>
                  <a:pt x="1622" y="2017"/>
                </a:cubicBezTo>
                <a:cubicBezTo>
                  <a:pt x="1606" y="1999"/>
                  <a:pt x="1588" y="1982"/>
                  <a:pt x="1570" y="1967"/>
                </a:cubicBezTo>
                <a:moveTo>
                  <a:pt x="1905" y="2533"/>
                </a:moveTo>
                <a:cubicBezTo>
                  <a:pt x="1903" y="2511"/>
                  <a:pt x="1900" y="2488"/>
                  <a:pt x="1895" y="2466"/>
                </a:cubicBezTo>
                <a:cubicBezTo>
                  <a:pt x="1889" y="2440"/>
                  <a:pt x="1882" y="2414"/>
                  <a:pt x="1873" y="2389"/>
                </a:cubicBezTo>
                <a:cubicBezTo>
                  <a:pt x="1864" y="2361"/>
                  <a:pt x="1854" y="2333"/>
                  <a:pt x="1842" y="2306"/>
                </a:cubicBezTo>
                <a:cubicBezTo>
                  <a:pt x="1830" y="2277"/>
                  <a:pt x="1816" y="2249"/>
                  <a:pt x="1802" y="2222"/>
                </a:cubicBezTo>
                <a:cubicBezTo>
                  <a:pt x="1787" y="2194"/>
                  <a:pt x="1772" y="2166"/>
                  <a:pt x="1755" y="2140"/>
                </a:cubicBezTo>
                <a:cubicBezTo>
                  <a:pt x="1739" y="2114"/>
                  <a:pt x="1722" y="2089"/>
                  <a:pt x="1704" y="2065"/>
                </a:cubicBezTo>
                <a:cubicBezTo>
                  <a:pt x="1688" y="2043"/>
                  <a:pt x="1671" y="2022"/>
                  <a:pt x="1652" y="2001"/>
                </a:cubicBezTo>
                <a:cubicBezTo>
                  <a:pt x="1636" y="1984"/>
                  <a:pt x="1619" y="1967"/>
                  <a:pt x="1600" y="1952"/>
                </a:cubicBezTo>
                <a:moveTo>
                  <a:pt x="1906" y="2551"/>
                </a:moveTo>
                <a:cubicBezTo>
                  <a:pt x="1904" y="2528"/>
                  <a:pt x="1901" y="2505"/>
                  <a:pt x="1896" y="2483"/>
                </a:cubicBezTo>
                <a:cubicBezTo>
                  <a:pt x="1890" y="2457"/>
                  <a:pt x="1883" y="2431"/>
                  <a:pt x="1875" y="2405"/>
                </a:cubicBezTo>
                <a:cubicBezTo>
                  <a:pt x="1866" y="2376"/>
                  <a:pt x="1855" y="2348"/>
                  <a:pt x="1844" y="2321"/>
                </a:cubicBezTo>
                <a:cubicBezTo>
                  <a:pt x="1831" y="2292"/>
                  <a:pt x="1818" y="2263"/>
                  <a:pt x="1804" y="2235"/>
                </a:cubicBezTo>
                <a:cubicBezTo>
                  <a:pt x="1789" y="2206"/>
                  <a:pt x="1774" y="2178"/>
                  <a:pt x="1757" y="2151"/>
                </a:cubicBezTo>
                <a:cubicBezTo>
                  <a:pt x="1741" y="2124"/>
                  <a:pt x="1724" y="2099"/>
                  <a:pt x="1706" y="2073"/>
                </a:cubicBezTo>
                <a:cubicBezTo>
                  <a:pt x="1689" y="2050"/>
                  <a:pt x="1672" y="2028"/>
                  <a:pt x="1653" y="2006"/>
                </a:cubicBezTo>
                <a:cubicBezTo>
                  <a:pt x="1636" y="1987"/>
                  <a:pt x="1619" y="1969"/>
                  <a:pt x="1600" y="1952"/>
                </a:cubicBezTo>
                <a:moveTo>
                  <a:pt x="1466" y="2003"/>
                </a:moveTo>
                <a:cubicBezTo>
                  <a:pt x="1478" y="2013"/>
                  <a:pt x="1490" y="2023"/>
                  <a:pt x="1501" y="2034"/>
                </a:cubicBezTo>
                <a:cubicBezTo>
                  <a:pt x="1513" y="2046"/>
                  <a:pt x="1525" y="2059"/>
                  <a:pt x="1536" y="2072"/>
                </a:cubicBezTo>
                <a:cubicBezTo>
                  <a:pt x="1549" y="2087"/>
                  <a:pt x="1560" y="2101"/>
                  <a:pt x="1572" y="2116"/>
                </a:cubicBezTo>
                <a:cubicBezTo>
                  <a:pt x="1584" y="2132"/>
                  <a:pt x="1595" y="2149"/>
                  <a:pt x="1607" y="2165"/>
                </a:cubicBezTo>
                <a:cubicBezTo>
                  <a:pt x="1630" y="2200"/>
                  <a:pt x="1652" y="2237"/>
                  <a:pt x="1672" y="2274"/>
                </a:cubicBezTo>
                <a:cubicBezTo>
                  <a:pt x="1682" y="2293"/>
                  <a:pt x="1691" y="2312"/>
                  <a:pt x="1700" y="2331"/>
                </a:cubicBezTo>
                <a:cubicBezTo>
                  <a:pt x="1709" y="2350"/>
                  <a:pt x="1718" y="2369"/>
                  <a:pt x="1726" y="2388"/>
                </a:cubicBezTo>
                <a:moveTo>
                  <a:pt x="1480" y="2014"/>
                </a:moveTo>
                <a:cubicBezTo>
                  <a:pt x="1498" y="2029"/>
                  <a:pt x="1515" y="2046"/>
                  <a:pt x="1532" y="2063"/>
                </a:cubicBezTo>
                <a:cubicBezTo>
                  <a:pt x="1550" y="2083"/>
                  <a:pt x="1568" y="2105"/>
                  <a:pt x="1584" y="2127"/>
                </a:cubicBezTo>
                <a:cubicBezTo>
                  <a:pt x="1602" y="2151"/>
                  <a:pt x="1619" y="2176"/>
                  <a:pt x="1635" y="2201"/>
                </a:cubicBezTo>
                <a:cubicBezTo>
                  <a:pt x="1651" y="2228"/>
                  <a:pt x="1667" y="2255"/>
                  <a:pt x="1682" y="2283"/>
                </a:cubicBezTo>
                <a:cubicBezTo>
                  <a:pt x="1696" y="2311"/>
                  <a:pt x="1709" y="2339"/>
                  <a:pt x="1722" y="2368"/>
                </a:cubicBezTo>
                <a:cubicBezTo>
                  <a:pt x="1733" y="2395"/>
                  <a:pt x="1744" y="2422"/>
                  <a:pt x="1753" y="2451"/>
                </a:cubicBezTo>
                <a:cubicBezTo>
                  <a:pt x="1761" y="2476"/>
                  <a:pt x="1769" y="2502"/>
                  <a:pt x="1774" y="2528"/>
                </a:cubicBezTo>
                <a:cubicBezTo>
                  <a:pt x="1779" y="2550"/>
                  <a:pt x="1783" y="2572"/>
                  <a:pt x="1784" y="2595"/>
                </a:cubicBezTo>
                <a:moveTo>
                  <a:pt x="1786" y="2613"/>
                </a:moveTo>
                <a:cubicBezTo>
                  <a:pt x="1785" y="2596"/>
                  <a:pt x="1782" y="2580"/>
                  <a:pt x="1779" y="2564"/>
                </a:cubicBezTo>
                <a:cubicBezTo>
                  <a:pt x="1776" y="2545"/>
                  <a:pt x="1772" y="2527"/>
                  <a:pt x="1767" y="2509"/>
                </a:cubicBezTo>
                <a:cubicBezTo>
                  <a:pt x="1762" y="2489"/>
                  <a:pt x="1756" y="2470"/>
                  <a:pt x="1749" y="2450"/>
                </a:cubicBezTo>
                <a:cubicBezTo>
                  <a:pt x="1742" y="2429"/>
                  <a:pt x="1734" y="2409"/>
                  <a:pt x="1726" y="2388"/>
                </a:cubicBezTo>
                <a:moveTo>
                  <a:pt x="1511" y="1999"/>
                </a:moveTo>
                <a:cubicBezTo>
                  <a:pt x="1529" y="2014"/>
                  <a:pt x="1546" y="2031"/>
                  <a:pt x="1562" y="2048"/>
                </a:cubicBezTo>
                <a:cubicBezTo>
                  <a:pt x="1581" y="2069"/>
                  <a:pt x="1598" y="2090"/>
                  <a:pt x="1615" y="2112"/>
                </a:cubicBezTo>
                <a:cubicBezTo>
                  <a:pt x="1633" y="2136"/>
                  <a:pt x="1650" y="2161"/>
                  <a:pt x="1666" y="2187"/>
                </a:cubicBezTo>
                <a:cubicBezTo>
                  <a:pt x="1682" y="2213"/>
                  <a:pt x="1698" y="2241"/>
                  <a:pt x="1712" y="2269"/>
                </a:cubicBezTo>
                <a:cubicBezTo>
                  <a:pt x="1727" y="2296"/>
                  <a:pt x="1740" y="2325"/>
                  <a:pt x="1752" y="2353"/>
                </a:cubicBezTo>
                <a:cubicBezTo>
                  <a:pt x="1764" y="2380"/>
                  <a:pt x="1774" y="2408"/>
                  <a:pt x="1784" y="2436"/>
                </a:cubicBezTo>
                <a:cubicBezTo>
                  <a:pt x="1792" y="2462"/>
                  <a:pt x="1799" y="2487"/>
                  <a:pt x="1805" y="2513"/>
                </a:cubicBezTo>
                <a:cubicBezTo>
                  <a:pt x="1809" y="2535"/>
                  <a:pt x="1813" y="2558"/>
                  <a:pt x="1815" y="2580"/>
                </a:cubicBezTo>
                <a:moveTo>
                  <a:pt x="1816" y="2598"/>
                </a:moveTo>
                <a:cubicBezTo>
                  <a:pt x="1814" y="2575"/>
                  <a:pt x="1811" y="2553"/>
                  <a:pt x="1806" y="2530"/>
                </a:cubicBezTo>
                <a:cubicBezTo>
                  <a:pt x="1800" y="2504"/>
                  <a:pt x="1793" y="2478"/>
                  <a:pt x="1785" y="2452"/>
                </a:cubicBezTo>
                <a:cubicBezTo>
                  <a:pt x="1776" y="2424"/>
                  <a:pt x="1765" y="2396"/>
                  <a:pt x="1754" y="2368"/>
                </a:cubicBezTo>
                <a:cubicBezTo>
                  <a:pt x="1742" y="2339"/>
                  <a:pt x="1728" y="2310"/>
                  <a:pt x="1714" y="2282"/>
                </a:cubicBezTo>
                <a:cubicBezTo>
                  <a:pt x="1700" y="2253"/>
                  <a:pt x="1684" y="2225"/>
                  <a:pt x="1667" y="2198"/>
                </a:cubicBezTo>
                <a:cubicBezTo>
                  <a:pt x="1651" y="2172"/>
                  <a:pt x="1634" y="2146"/>
                  <a:pt x="1616" y="2121"/>
                </a:cubicBezTo>
                <a:cubicBezTo>
                  <a:pt x="1600" y="2097"/>
                  <a:pt x="1582" y="2075"/>
                  <a:pt x="1563" y="2053"/>
                </a:cubicBezTo>
                <a:cubicBezTo>
                  <a:pt x="1546" y="2034"/>
                  <a:pt x="1529" y="2016"/>
                  <a:pt x="1510" y="1999"/>
                </a:cubicBezTo>
                <a:moveTo>
                  <a:pt x="1540" y="1982"/>
                </a:moveTo>
                <a:cubicBezTo>
                  <a:pt x="1558" y="1998"/>
                  <a:pt x="1575" y="2014"/>
                  <a:pt x="1591" y="2032"/>
                </a:cubicBezTo>
                <a:cubicBezTo>
                  <a:pt x="1610" y="2052"/>
                  <a:pt x="1627" y="2074"/>
                  <a:pt x="1644" y="2096"/>
                </a:cubicBezTo>
                <a:cubicBezTo>
                  <a:pt x="1662" y="2120"/>
                  <a:pt x="1679" y="2145"/>
                  <a:pt x="1695" y="2170"/>
                </a:cubicBezTo>
                <a:cubicBezTo>
                  <a:pt x="1712" y="2197"/>
                  <a:pt x="1727" y="2225"/>
                  <a:pt x="1742" y="2253"/>
                </a:cubicBezTo>
                <a:cubicBezTo>
                  <a:pt x="1756" y="2280"/>
                  <a:pt x="1770" y="2309"/>
                  <a:pt x="1782" y="2337"/>
                </a:cubicBezTo>
                <a:cubicBezTo>
                  <a:pt x="1794" y="2365"/>
                  <a:pt x="1804" y="2392"/>
                  <a:pt x="1814" y="2421"/>
                </a:cubicBezTo>
                <a:cubicBezTo>
                  <a:pt x="1822" y="2446"/>
                  <a:pt x="1829" y="2472"/>
                  <a:pt x="1835" y="2498"/>
                </a:cubicBezTo>
                <a:cubicBezTo>
                  <a:pt x="1840" y="2520"/>
                  <a:pt x="1843" y="2543"/>
                  <a:pt x="1845" y="2565"/>
                </a:cubicBezTo>
                <a:moveTo>
                  <a:pt x="1846" y="2583"/>
                </a:moveTo>
                <a:cubicBezTo>
                  <a:pt x="1844" y="2560"/>
                  <a:pt x="1841" y="2537"/>
                  <a:pt x="1836" y="2515"/>
                </a:cubicBezTo>
                <a:cubicBezTo>
                  <a:pt x="1830" y="2488"/>
                  <a:pt x="1823" y="2462"/>
                  <a:pt x="1815" y="2437"/>
                </a:cubicBezTo>
                <a:cubicBezTo>
                  <a:pt x="1806" y="2408"/>
                  <a:pt x="1795" y="2380"/>
                  <a:pt x="1784" y="2352"/>
                </a:cubicBezTo>
                <a:cubicBezTo>
                  <a:pt x="1772" y="2323"/>
                  <a:pt x="1758" y="2294"/>
                  <a:pt x="1744" y="2266"/>
                </a:cubicBezTo>
                <a:cubicBezTo>
                  <a:pt x="1729" y="2237"/>
                  <a:pt x="1714" y="2209"/>
                  <a:pt x="1697" y="2182"/>
                </a:cubicBezTo>
                <a:cubicBezTo>
                  <a:pt x="1681" y="2155"/>
                  <a:pt x="1664" y="2129"/>
                  <a:pt x="1646" y="2104"/>
                </a:cubicBezTo>
                <a:cubicBezTo>
                  <a:pt x="1629" y="2081"/>
                  <a:pt x="1611" y="2058"/>
                  <a:pt x="1592" y="2037"/>
                </a:cubicBezTo>
                <a:cubicBezTo>
                  <a:pt x="1576" y="2018"/>
                  <a:pt x="1558" y="2000"/>
                  <a:pt x="1539" y="1983"/>
                </a:cubicBezTo>
                <a:moveTo>
                  <a:pt x="1939" y="2602"/>
                </a:moveTo>
                <a:cubicBezTo>
                  <a:pt x="1943" y="2600"/>
                  <a:pt x="1946" y="2597"/>
                  <a:pt x="1949" y="2595"/>
                </a:cubicBezTo>
                <a:cubicBezTo>
                  <a:pt x="1953" y="2592"/>
                  <a:pt x="1955" y="2588"/>
                  <a:pt x="1958" y="2584"/>
                </a:cubicBezTo>
                <a:cubicBezTo>
                  <a:pt x="1961" y="2580"/>
                  <a:pt x="1963" y="2576"/>
                  <a:pt x="1965" y="2572"/>
                </a:cubicBezTo>
                <a:cubicBezTo>
                  <a:pt x="1967" y="2566"/>
                  <a:pt x="1969" y="2561"/>
                  <a:pt x="1970" y="2556"/>
                </a:cubicBezTo>
                <a:moveTo>
                  <a:pt x="1573" y="1834"/>
                </a:moveTo>
                <a:cubicBezTo>
                  <a:pt x="1577" y="1833"/>
                  <a:pt x="1580" y="1831"/>
                  <a:pt x="1584" y="1830"/>
                </a:cubicBezTo>
                <a:cubicBezTo>
                  <a:pt x="1588" y="1829"/>
                  <a:pt x="1593" y="1829"/>
                  <a:pt x="1597" y="1829"/>
                </a:cubicBezTo>
                <a:cubicBezTo>
                  <a:pt x="1601" y="1829"/>
                  <a:pt x="1606" y="1829"/>
                  <a:pt x="1610" y="1830"/>
                </a:cubicBezTo>
                <a:cubicBezTo>
                  <a:pt x="1615" y="1831"/>
                  <a:pt x="1620" y="1832"/>
                  <a:pt x="1625" y="1833"/>
                </a:cubicBezTo>
                <a:cubicBezTo>
                  <a:pt x="1636" y="1837"/>
                  <a:pt x="1647" y="1842"/>
                  <a:pt x="1657" y="1848"/>
                </a:cubicBezTo>
                <a:cubicBezTo>
                  <a:pt x="1670" y="1856"/>
                  <a:pt x="1681" y="1864"/>
                  <a:pt x="1693" y="1873"/>
                </a:cubicBezTo>
                <a:moveTo>
                  <a:pt x="4173" y="843"/>
                </a:moveTo>
                <a:cubicBezTo>
                  <a:pt x="4071" y="903"/>
                  <a:pt x="3969" y="963"/>
                  <a:pt x="3868" y="1022"/>
                </a:cubicBezTo>
                <a:moveTo>
                  <a:pt x="3951" y="1442"/>
                </a:moveTo>
                <a:cubicBezTo>
                  <a:pt x="3939" y="1347"/>
                  <a:pt x="3892" y="1220"/>
                  <a:pt x="3825" y="1104"/>
                </a:cubicBezTo>
                <a:moveTo>
                  <a:pt x="4153" y="1331"/>
                </a:moveTo>
                <a:cubicBezTo>
                  <a:pt x="4149" y="1327"/>
                  <a:pt x="4142" y="1326"/>
                  <a:pt x="4136" y="1328"/>
                </a:cubicBezTo>
                <a:moveTo>
                  <a:pt x="3656" y="892"/>
                </a:moveTo>
                <a:cubicBezTo>
                  <a:pt x="3612" y="856"/>
                  <a:pt x="3574" y="844"/>
                  <a:pt x="3549" y="857"/>
                </a:cubicBezTo>
                <a:moveTo>
                  <a:pt x="3326" y="1684"/>
                </a:moveTo>
                <a:cubicBezTo>
                  <a:pt x="3325" y="1692"/>
                  <a:pt x="3331" y="1706"/>
                  <a:pt x="3339" y="1716"/>
                </a:cubicBezTo>
                <a:moveTo>
                  <a:pt x="3202" y="1528"/>
                </a:moveTo>
                <a:cubicBezTo>
                  <a:pt x="3202" y="1536"/>
                  <a:pt x="3208" y="1551"/>
                  <a:pt x="3216" y="1560"/>
                </a:cubicBezTo>
                <a:moveTo>
                  <a:pt x="4180" y="1468"/>
                </a:moveTo>
                <a:cubicBezTo>
                  <a:pt x="4184" y="1468"/>
                  <a:pt x="4186" y="1466"/>
                  <a:pt x="4186" y="1464"/>
                </a:cubicBezTo>
                <a:moveTo>
                  <a:pt x="3219" y="1565"/>
                </a:moveTo>
                <a:cubicBezTo>
                  <a:pt x="3227" y="1575"/>
                  <a:pt x="3233" y="1576"/>
                  <a:pt x="3234" y="1568"/>
                </a:cubicBezTo>
                <a:moveTo>
                  <a:pt x="3174" y="1185"/>
                </a:moveTo>
                <a:cubicBezTo>
                  <a:pt x="3174" y="1179"/>
                  <a:pt x="3170" y="1168"/>
                  <a:pt x="3165" y="1159"/>
                </a:cubicBezTo>
                <a:moveTo>
                  <a:pt x="3701" y="1567"/>
                </a:moveTo>
                <a:cubicBezTo>
                  <a:pt x="3702" y="1566"/>
                  <a:pt x="3703" y="1564"/>
                  <a:pt x="3703" y="1562"/>
                </a:cubicBezTo>
                <a:moveTo>
                  <a:pt x="3438" y="1518"/>
                </a:moveTo>
                <a:cubicBezTo>
                  <a:pt x="3438" y="1510"/>
                  <a:pt x="3432" y="1495"/>
                  <a:pt x="3425" y="1485"/>
                </a:cubicBezTo>
                <a:moveTo>
                  <a:pt x="3784" y="1344"/>
                </a:moveTo>
                <a:cubicBezTo>
                  <a:pt x="3784" y="1335"/>
                  <a:pt x="3778" y="1321"/>
                  <a:pt x="3771" y="1311"/>
                </a:cubicBezTo>
                <a:moveTo>
                  <a:pt x="3726" y="811"/>
                </a:moveTo>
                <a:cubicBezTo>
                  <a:pt x="3731" y="808"/>
                  <a:pt x="3733" y="803"/>
                  <a:pt x="3730" y="798"/>
                </a:cubicBezTo>
                <a:moveTo>
                  <a:pt x="4277" y="839"/>
                </a:moveTo>
                <a:cubicBezTo>
                  <a:pt x="4277" y="843"/>
                  <a:pt x="4276" y="848"/>
                  <a:pt x="4275" y="853"/>
                </a:cubicBezTo>
                <a:moveTo>
                  <a:pt x="4286" y="884"/>
                </a:moveTo>
                <a:cubicBezTo>
                  <a:pt x="4284" y="906"/>
                  <a:pt x="4283" y="928"/>
                  <a:pt x="4281" y="949"/>
                </a:cubicBezTo>
                <a:moveTo>
                  <a:pt x="3515" y="1005"/>
                </a:moveTo>
                <a:cubicBezTo>
                  <a:pt x="3516" y="999"/>
                  <a:pt x="3512" y="988"/>
                  <a:pt x="3507" y="979"/>
                </a:cubicBezTo>
                <a:moveTo>
                  <a:pt x="4072" y="715"/>
                </a:moveTo>
                <a:cubicBezTo>
                  <a:pt x="3962" y="765"/>
                  <a:pt x="3853" y="816"/>
                  <a:pt x="3745" y="867"/>
                </a:cubicBezTo>
                <a:moveTo>
                  <a:pt x="4079" y="1428"/>
                </a:moveTo>
                <a:cubicBezTo>
                  <a:pt x="4080" y="1413"/>
                  <a:pt x="4076" y="1397"/>
                  <a:pt x="4067" y="1382"/>
                </a:cubicBezTo>
                <a:moveTo>
                  <a:pt x="4064" y="1473"/>
                </a:moveTo>
                <a:cubicBezTo>
                  <a:pt x="4074" y="1458"/>
                  <a:pt x="4079" y="1443"/>
                  <a:pt x="4079" y="1428"/>
                </a:cubicBezTo>
                <a:moveTo>
                  <a:pt x="3157" y="1148"/>
                </a:moveTo>
                <a:cubicBezTo>
                  <a:pt x="3149" y="1138"/>
                  <a:pt x="3142" y="1137"/>
                  <a:pt x="3142" y="1145"/>
                </a:cubicBezTo>
                <a:moveTo>
                  <a:pt x="3491" y="959"/>
                </a:moveTo>
                <a:cubicBezTo>
                  <a:pt x="3486" y="953"/>
                  <a:pt x="3482" y="950"/>
                  <a:pt x="3479" y="951"/>
                </a:cubicBezTo>
                <a:moveTo>
                  <a:pt x="4152" y="1182"/>
                </a:moveTo>
                <a:cubicBezTo>
                  <a:pt x="4148" y="1169"/>
                  <a:pt x="4144" y="1155"/>
                  <a:pt x="4139" y="1142"/>
                </a:cubicBezTo>
                <a:moveTo>
                  <a:pt x="3292" y="1259"/>
                </a:moveTo>
                <a:cubicBezTo>
                  <a:pt x="3279" y="1242"/>
                  <a:pt x="3268" y="1240"/>
                  <a:pt x="3267" y="1254"/>
                </a:cubicBezTo>
                <a:moveTo>
                  <a:pt x="3631" y="1076"/>
                </a:moveTo>
                <a:cubicBezTo>
                  <a:pt x="3623" y="1065"/>
                  <a:pt x="3615" y="1060"/>
                  <a:pt x="3610" y="1063"/>
                </a:cubicBezTo>
                <a:moveTo>
                  <a:pt x="3841" y="766"/>
                </a:moveTo>
                <a:cubicBezTo>
                  <a:pt x="3835" y="767"/>
                  <a:pt x="3830" y="768"/>
                  <a:pt x="3825" y="770"/>
                </a:cubicBezTo>
                <a:moveTo>
                  <a:pt x="3755" y="1292"/>
                </a:moveTo>
                <a:cubicBezTo>
                  <a:pt x="3752" y="1290"/>
                  <a:pt x="3749" y="1289"/>
                  <a:pt x="3748" y="1290"/>
                </a:cubicBezTo>
                <a:moveTo>
                  <a:pt x="3416" y="1476"/>
                </a:moveTo>
                <a:cubicBezTo>
                  <a:pt x="3410" y="1471"/>
                  <a:pt x="3406" y="1472"/>
                  <a:pt x="3406" y="1478"/>
                </a:cubicBezTo>
                <a:moveTo>
                  <a:pt x="3343" y="1721"/>
                </a:moveTo>
                <a:cubicBezTo>
                  <a:pt x="3350" y="1730"/>
                  <a:pt x="3357" y="1731"/>
                  <a:pt x="3357" y="1723"/>
                </a:cubicBezTo>
                <a:moveTo>
                  <a:pt x="2966" y="2030"/>
                </a:moveTo>
                <a:cubicBezTo>
                  <a:pt x="2957" y="1973"/>
                  <a:pt x="2939" y="1905"/>
                  <a:pt x="2911" y="1833"/>
                </a:cubicBezTo>
                <a:moveTo>
                  <a:pt x="2488" y="1301"/>
                </a:moveTo>
                <a:cubicBezTo>
                  <a:pt x="2480" y="1301"/>
                  <a:pt x="2472" y="1303"/>
                  <a:pt x="2465" y="1306"/>
                </a:cubicBezTo>
                <a:moveTo>
                  <a:pt x="2887" y="1312"/>
                </a:moveTo>
                <a:cubicBezTo>
                  <a:pt x="2796" y="1361"/>
                  <a:pt x="2704" y="1409"/>
                  <a:pt x="2613" y="1457"/>
                </a:cubicBezTo>
                <a:moveTo>
                  <a:pt x="3096" y="1963"/>
                </a:moveTo>
                <a:cubicBezTo>
                  <a:pt x="3098" y="1925"/>
                  <a:pt x="3093" y="1876"/>
                  <a:pt x="3079" y="1822"/>
                </a:cubicBezTo>
                <a:moveTo>
                  <a:pt x="3095" y="1979"/>
                </a:moveTo>
                <a:cubicBezTo>
                  <a:pt x="3096" y="1974"/>
                  <a:pt x="3096" y="1969"/>
                  <a:pt x="3096" y="1963"/>
                </a:cubicBezTo>
                <a:moveTo>
                  <a:pt x="2923" y="2196"/>
                </a:moveTo>
                <a:cubicBezTo>
                  <a:pt x="2933" y="2191"/>
                  <a:pt x="2942" y="2182"/>
                  <a:pt x="2950" y="2171"/>
                </a:cubicBezTo>
                <a:moveTo>
                  <a:pt x="2660" y="1212"/>
                </a:moveTo>
                <a:cubicBezTo>
                  <a:pt x="2642" y="1214"/>
                  <a:pt x="2627" y="1221"/>
                  <a:pt x="2615" y="1235"/>
                </a:cubicBezTo>
                <a:moveTo>
                  <a:pt x="3131" y="1945"/>
                </a:moveTo>
                <a:cubicBezTo>
                  <a:pt x="3125" y="1887"/>
                  <a:pt x="3108" y="1818"/>
                  <a:pt x="3083" y="1745"/>
                </a:cubicBezTo>
                <a:moveTo>
                  <a:pt x="3070" y="2115"/>
                </a:moveTo>
                <a:cubicBezTo>
                  <a:pt x="3090" y="2114"/>
                  <a:pt x="3106" y="2103"/>
                  <a:pt x="3117" y="2085"/>
                </a:cubicBezTo>
                <a:moveTo>
                  <a:pt x="2632" y="1447"/>
                </a:moveTo>
                <a:cubicBezTo>
                  <a:pt x="2635" y="1461"/>
                  <a:pt x="2638" y="1476"/>
                  <a:pt x="2642" y="1491"/>
                </a:cubicBezTo>
              </a:path>
            </a:pathLst>
          </a:custGeom>
          <a:noFill/>
          <a:ln w="1816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74" name="textbox 2374"/>
          <p:cNvSpPr/>
          <p:nvPr/>
        </p:nvSpPr>
        <p:spPr>
          <a:xfrm>
            <a:off x="796276" y="5429680"/>
            <a:ext cx="5923279" cy="9950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204845" algn="l" rtl="0" eaLnBrk="0">
              <a:lnSpc>
                <a:spcPct val="83000"/>
              </a:lnSpc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Cable Seal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indent="5080" algn="l" rtl="0" eaLnBrk="0">
              <a:lnSpc>
                <a:spcPct val="105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a)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Thread the AC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 through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 sealand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socket</a:t>
            </a:r>
            <a:r>
              <a:rPr sz="1000" kern="0" spc="-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Insert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conductors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fully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corresponding termin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als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the terminal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block and tighten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screws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2376" name="table 2376"/>
          <p:cNvGraphicFramePr>
            <a:graphicFrameLocks noGrp="1"/>
          </p:cNvGraphicFramePr>
          <p:nvPr/>
        </p:nvGraphicFramePr>
        <p:xfrm>
          <a:off x="1072591" y="1805574"/>
          <a:ext cx="5495925" cy="745490"/>
        </p:xfrm>
        <a:graphic>
          <a:graphicData uri="http://schemas.openxmlformats.org/drawingml/2006/table">
            <a:tbl>
              <a:tblPr/>
              <a:tblGrid>
                <a:gridCol w="1768475"/>
                <a:gridCol w="2075179"/>
                <a:gridCol w="1652270"/>
              </a:tblGrid>
              <a:tr h="256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8819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Cable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Size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6225" algn="l" rtl="0" eaLnBrk="0">
                        <a:lnSpc>
                          <a:spcPct val="9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Minimum Voltage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9656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 terminal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465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8-6 AWG(9-14mm2)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5005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600V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7825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Load/Gen termi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7365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10AWG(4-6mm2)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5005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600V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78" name="textbox 2378"/>
          <p:cNvSpPr/>
          <p:nvPr/>
        </p:nvSpPr>
        <p:spPr>
          <a:xfrm>
            <a:off x="780872" y="2805352"/>
            <a:ext cx="2600960" cy="800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Step</a:t>
            </a:r>
            <a:r>
              <a:rPr sz="1000" b="1" kern="0" spc="1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1:</a:t>
            </a:r>
            <a:r>
              <a:rPr sz="1000" b="1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Installation of Grid Connector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ts val="1851"/>
              </a:lnSpc>
              <a:tabLst/>
            </a:pP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Component Overview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435735" algn="l" rtl="0" eaLnBrk="0">
              <a:lnSpc>
                <a:spcPct val="83000"/>
              </a:lnSpc>
              <a:spcBef>
                <a:spcPts val="2"/>
              </a:spcBef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Socket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2380" name="textbox 2380"/>
          <p:cNvSpPr/>
          <p:nvPr/>
        </p:nvSpPr>
        <p:spPr>
          <a:xfrm>
            <a:off x="781634" y="1099669"/>
            <a:ext cx="1875789" cy="473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92"/>
              </a:lnSpc>
              <a:tabLst/>
            </a:pP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3.6.3</a:t>
            </a:r>
            <a:r>
              <a:rPr sz="1200" kern="0" spc="2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AC ca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ble 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6"/>
              </a:spcBef>
              <a:tabLst/>
            </a:pP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Cable</a:t>
            </a:r>
            <a:r>
              <a:rPr sz="1000" b="1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Requirement</a:t>
            </a: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2382" name="path 2382"/>
          <p:cNvSpPr/>
          <p:nvPr/>
        </p:nvSpPr>
        <p:spPr>
          <a:xfrm>
            <a:off x="2701235" y="3597482"/>
            <a:ext cx="787870" cy="507327"/>
          </a:xfrm>
          <a:custGeom>
            <a:avLst/>
            <a:gdLst/>
            <a:ahLst/>
            <a:cxnLst/>
            <a:rect l="0" t="0" r="0" b="0"/>
            <a:pathLst>
              <a:path w="1240" h="798">
                <a:moveTo>
                  <a:pt x="1238" y="794"/>
                </a:moveTo>
                <a:lnTo>
                  <a:pt x="2" y="4"/>
                </a:lnTo>
              </a:path>
            </a:pathLst>
          </a:custGeom>
          <a:noFill/>
          <a:ln w="6197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84" name="path 2384"/>
          <p:cNvSpPr/>
          <p:nvPr/>
        </p:nvSpPr>
        <p:spPr>
          <a:xfrm>
            <a:off x="3324366" y="3963865"/>
            <a:ext cx="520426" cy="254232"/>
          </a:xfrm>
          <a:custGeom>
            <a:avLst/>
            <a:gdLst/>
            <a:ahLst/>
            <a:cxnLst/>
            <a:rect l="0" t="0" r="0" b="0"/>
            <a:pathLst>
              <a:path w="819" h="400">
                <a:moveTo>
                  <a:pt x="818" y="42"/>
                </a:moveTo>
                <a:lnTo>
                  <a:pt x="125" y="398"/>
                </a:lnTo>
                <a:moveTo>
                  <a:pt x="693" y="1"/>
                </a:moveTo>
                <a:lnTo>
                  <a:pt x="0" y="358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86" name="path 2386"/>
          <p:cNvSpPr/>
          <p:nvPr/>
        </p:nvSpPr>
        <p:spPr>
          <a:xfrm>
            <a:off x="3403834" y="3989751"/>
            <a:ext cx="440947" cy="228348"/>
          </a:xfrm>
          <a:custGeom>
            <a:avLst/>
            <a:gdLst/>
            <a:ahLst/>
            <a:cxnLst/>
            <a:rect l="0" t="0" r="0" b="0"/>
            <a:pathLst>
              <a:path w="694" h="359">
                <a:moveTo>
                  <a:pt x="693" y="1"/>
                </a:moveTo>
                <a:lnTo>
                  <a:pt x="0" y="358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88" name="path 2388"/>
          <p:cNvSpPr/>
          <p:nvPr/>
        </p:nvSpPr>
        <p:spPr>
          <a:xfrm>
            <a:off x="3523688" y="4140795"/>
            <a:ext cx="441010" cy="228336"/>
          </a:xfrm>
          <a:custGeom>
            <a:avLst/>
            <a:gdLst/>
            <a:ahLst/>
            <a:cxnLst/>
            <a:rect l="0" t="0" r="0" b="0"/>
            <a:pathLst>
              <a:path w="694" h="359">
                <a:moveTo>
                  <a:pt x="693" y="1"/>
                </a:moveTo>
                <a:lnTo>
                  <a:pt x="0" y="358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90" name="path 2390"/>
          <p:cNvSpPr/>
          <p:nvPr/>
        </p:nvSpPr>
        <p:spPr>
          <a:xfrm>
            <a:off x="3605938" y="4336738"/>
            <a:ext cx="440972" cy="228362"/>
          </a:xfrm>
          <a:custGeom>
            <a:avLst/>
            <a:gdLst/>
            <a:ahLst/>
            <a:cxnLst/>
            <a:rect l="0" t="0" r="0" b="0"/>
            <a:pathLst>
              <a:path w="694" h="359">
                <a:moveTo>
                  <a:pt x="0" y="358"/>
                </a:moveTo>
                <a:lnTo>
                  <a:pt x="693" y="1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92" name="path 2392"/>
          <p:cNvSpPr/>
          <p:nvPr/>
        </p:nvSpPr>
        <p:spPr>
          <a:xfrm>
            <a:off x="3591765" y="4409718"/>
            <a:ext cx="454993" cy="235588"/>
          </a:xfrm>
          <a:custGeom>
            <a:avLst/>
            <a:gdLst/>
            <a:ahLst/>
            <a:cxnLst/>
            <a:rect l="0" t="0" r="0" b="0"/>
            <a:pathLst>
              <a:path w="716" h="371">
                <a:moveTo>
                  <a:pt x="0" y="369"/>
                </a:moveTo>
                <a:lnTo>
                  <a:pt x="715" y="1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94" name="path 2394"/>
          <p:cNvSpPr/>
          <p:nvPr/>
        </p:nvSpPr>
        <p:spPr>
          <a:xfrm>
            <a:off x="4103129" y="4320870"/>
            <a:ext cx="149202" cy="78146"/>
          </a:xfrm>
          <a:custGeom>
            <a:avLst/>
            <a:gdLst/>
            <a:ahLst/>
            <a:cxnLst/>
            <a:rect l="0" t="0" r="0" b="0"/>
            <a:pathLst>
              <a:path w="234" h="123">
                <a:moveTo>
                  <a:pt x="0" y="121"/>
                </a:moveTo>
                <a:lnTo>
                  <a:pt x="234" y="1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96" name="path 2396"/>
          <p:cNvSpPr/>
          <p:nvPr/>
        </p:nvSpPr>
        <p:spPr>
          <a:xfrm>
            <a:off x="3592042" y="4281120"/>
            <a:ext cx="810400" cy="431002"/>
          </a:xfrm>
          <a:custGeom>
            <a:avLst/>
            <a:gdLst/>
            <a:ahLst/>
            <a:cxnLst/>
            <a:rect l="0" t="0" r="0" b="0"/>
            <a:pathLst>
              <a:path w="1276" h="678">
                <a:moveTo>
                  <a:pt x="849" y="219"/>
                </a:moveTo>
                <a:lnTo>
                  <a:pt x="1273" y="1"/>
                </a:lnTo>
                <a:moveTo>
                  <a:pt x="707" y="309"/>
                </a:moveTo>
                <a:lnTo>
                  <a:pt x="14" y="666"/>
                </a:lnTo>
                <a:moveTo>
                  <a:pt x="693" y="320"/>
                </a:moveTo>
                <a:lnTo>
                  <a:pt x="0" y="677"/>
                </a:lnTo>
                <a:moveTo>
                  <a:pt x="848" y="262"/>
                </a:moveTo>
                <a:lnTo>
                  <a:pt x="1275" y="42"/>
                </a:lnTo>
                <a:moveTo>
                  <a:pt x="847" y="301"/>
                </a:moveTo>
                <a:lnTo>
                  <a:pt x="1271" y="82"/>
                </a:lnTo>
                <a:moveTo>
                  <a:pt x="994" y="237"/>
                </a:moveTo>
                <a:lnTo>
                  <a:pt x="763" y="356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98" name="path 2398"/>
          <p:cNvSpPr/>
          <p:nvPr/>
        </p:nvSpPr>
        <p:spPr>
          <a:xfrm>
            <a:off x="3326702" y="4926917"/>
            <a:ext cx="633356" cy="476625"/>
          </a:xfrm>
          <a:custGeom>
            <a:avLst/>
            <a:gdLst/>
            <a:ahLst/>
            <a:cxnLst/>
            <a:rect l="0" t="0" r="0" b="0"/>
            <a:pathLst>
              <a:path w="997" h="750">
                <a:moveTo>
                  <a:pt x="2" y="3"/>
                </a:moveTo>
                <a:lnTo>
                  <a:pt x="994" y="746"/>
                </a:lnTo>
              </a:path>
            </a:pathLst>
          </a:custGeom>
          <a:noFill/>
          <a:ln w="6197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0" name="path 2400"/>
          <p:cNvSpPr/>
          <p:nvPr/>
        </p:nvSpPr>
        <p:spPr>
          <a:xfrm>
            <a:off x="2714910" y="4566160"/>
            <a:ext cx="221059" cy="420359"/>
          </a:xfrm>
          <a:custGeom>
            <a:avLst/>
            <a:gdLst/>
            <a:ahLst/>
            <a:cxnLst/>
            <a:rect l="0" t="0" r="0" b="0"/>
            <a:pathLst>
              <a:path w="348" h="661">
                <a:moveTo>
                  <a:pt x="346" y="660"/>
                </a:moveTo>
                <a:cubicBezTo>
                  <a:pt x="334" y="655"/>
                  <a:pt x="322" y="649"/>
                  <a:pt x="311" y="641"/>
                </a:cubicBezTo>
                <a:cubicBezTo>
                  <a:pt x="298" y="633"/>
                  <a:pt x="286" y="624"/>
                  <a:pt x="275" y="614"/>
                </a:cubicBezTo>
                <a:cubicBezTo>
                  <a:pt x="262" y="603"/>
                  <a:pt x="250" y="591"/>
                  <a:pt x="239" y="579"/>
                </a:cubicBezTo>
                <a:cubicBezTo>
                  <a:pt x="226" y="566"/>
                  <a:pt x="214" y="552"/>
                  <a:pt x="203" y="537"/>
                </a:cubicBezTo>
                <a:moveTo>
                  <a:pt x="203" y="537"/>
                </a:moveTo>
                <a:cubicBezTo>
                  <a:pt x="187" y="517"/>
                  <a:pt x="171" y="496"/>
                  <a:pt x="157" y="474"/>
                </a:cubicBezTo>
                <a:cubicBezTo>
                  <a:pt x="142" y="451"/>
                  <a:pt x="128" y="428"/>
                  <a:pt x="115" y="404"/>
                </a:cubicBezTo>
                <a:cubicBezTo>
                  <a:pt x="101" y="379"/>
                  <a:pt x="88" y="355"/>
                  <a:pt x="77" y="329"/>
                </a:cubicBezTo>
                <a:cubicBezTo>
                  <a:pt x="65" y="304"/>
                  <a:pt x="54" y="279"/>
                  <a:pt x="45" y="254"/>
                </a:cubicBezTo>
                <a:cubicBezTo>
                  <a:pt x="36" y="230"/>
                  <a:pt x="28" y="205"/>
                  <a:pt x="21" y="181"/>
                </a:cubicBezTo>
                <a:cubicBezTo>
                  <a:pt x="15" y="158"/>
                  <a:pt x="10" y="136"/>
                  <a:pt x="6" y="113"/>
                </a:cubicBezTo>
                <a:cubicBezTo>
                  <a:pt x="5" y="103"/>
                  <a:pt x="3" y="92"/>
                  <a:pt x="2" y="82"/>
                </a:cubicBezTo>
                <a:cubicBezTo>
                  <a:pt x="2" y="72"/>
                  <a:pt x="1" y="62"/>
                  <a:pt x="1" y="53"/>
                </a:cubicBezTo>
                <a:cubicBezTo>
                  <a:pt x="1" y="44"/>
                  <a:pt x="2" y="35"/>
                  <a:pt x="3" y="26"/>
                </a:cubicBezTo>
                <a:cubicBezTo>
                  <a:pt x="3" y="17"/>
                  <a:pt x="5" y="9"/>
                  <a:pt x="7" y="1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2" name="path 2402"/>
          <p:cNvSpPr/>
          <p:nvPr/>
        </p:nvSpPr>
        <p:spPr>
          <a:xfrm>
            <a:off x="2718567" y="4190304"/>
            <a:ext cx="888856" cy="819252"/>
          </a:xfrm>
          <a:custGeom>
            <a:avLst/>
            <a:gdLst/>
            <a:ahLst/>
            <a:cxnLst/>
            <a:rect l="0" t="0" r="0" b="0"/>
            <a:pathLst>
              <a:path w="1399" h="1290">
                <a:moveTo>
                  <a:pt x="1096" y="585"/>
                </a:moveTo>
                <a:lnTo>
                  <a:pt x="1114" y="582"/>
                </a:lnTo>
                <a:moveTo>
                  <a:pt x="804" y="148"/>
                </a:moveTo>
                <a:lnTo>
                  <a:pt x="789" y="137"/>
                </a:lnTo>
                <a:moveTo>
                  <a:pt x="919" y="157"/>
                </a:moveTo>
                <a:lnTo>
                  <a:pt x="918" y="156"/>
                </a:lnTo>
                <a:moveTo>
                  <a:pt x="919" y="157"/>
                </a:moveTo>
                <a:lnTo>
                  <a:pt x="918" y="156"/>
                </a:lnTo>
                <a:moveTo>
                  <a:pt x="1114" y="128"/>
                </a:moveTo>
                <a:lnTo>
                  <a:pt x="1118" y="134"/>
                </a:lnTo>
                <a:moveTo>
                  <a:pt x="1181" y="213"/>
                </a:moveTo>
                <a:lnTo>
                  <a:pt x="1185" y="218"/>
                </a:lnTo>
                <a:moveTo>
                  <a:pt x="1168" y="857"/>
                </a:moveTo>
                <a:lnTo>
                  <a:pt x="1170" y="874"/>
                </a:lnTo>
                <a:moveTo>
                  <a:pt x="586" y="64"/>
                </a:moveTo>
                <a:lnTo>
                  <a:pt x="232" y="247"/>
                </a:lnTo>
                <a:moveTo>
                  <a:pt x="600" y="59"/>
                </a:moveTo>
                <a:lnTo>
                  <a:pt x="246" y="241"/>
                </a:lnTo>
                <a:moveTo>
                  <a:pt x="210" y="318"/>
                </a:moveTo>
                <a:lnTo>
                  <a:pt x="143" y="352"/>
                </a:lnTo>
                <a:moveTo>
                  <a:pt x="1373" y="670"/>
                </a:moveTo>
                <a:lnTo>
                  <a:pt x="1373" y="666"/>
                </a:lnTo>
                <a:moveTo>
                  <a:pt x="944" y="40"/>
                </a:moveTo>
                <a:lnTo>
                  <a:pt x="923" y="51"/>
                </a:lnTo>
                <a:moveTo>
                  <a:pt x="49" y="526"/>
                </a:moveTo>
                <a:lnTo>
                  <a:pt x="150" y="475"/>
                </a:lnTo>
                <a:moveTo>
                  <a:pt x="478" y="387"/>
                </a:moveTo>
                <a:lnTo>
                  <a:pt x="832" y="205"/>
                </a:lnTo>
                <a:moveTo>
                  <a:pt x="1370" y="758"/>
                </a:moveTo>
                <a:lnTo>
                  <a:pt x="1370" y="762"/>
                </a:lnTo>
                <a:moveTo>
                  <a:pt x="888" y="274"/>
                </a:moveTo>
                <a:lnTo>
                  <a:pt x="533" y="457"/>
                </a:lnTo>
                <a:moveTo>
                  <a:pt x="756" y="885"/>
                </a:moveTo>
                <a:lnTo>
                  <a:pt x="1110" y="702"/>
                </a:lnTo>
                <a:moveTo>
                  <a:pt x="1136" y="789"/>
                </a:moveTo>
                <a:lnTo>
                  <a:pt x="782" y="971"/>
                </a:lnTo>
                <a:moveTo>
                  <a:pt x="422" y="1251"/>
                </a:moveTo>
                <a:lnTo>
                  <a:pt x="523" y="1200"/>
                </a:lnTo>
                <a:moveTo>
                  <a:pt x="1338" y="806"/>
                </a:moveTo>
                <a:lnTo>
                  <a:pt x="1326" y="812"/>
                </a:lnTo>
                <a:moveTo>
                  <a:pt x="686" y="1242"/>
                </a:moveTo>
                <a:lnTo>
                  <a:pt x="619" y="1276"/>
                </a:lnTo>
                <a:moveTo>
                  <a:pt x="772" y="1254"/>
                </a:moveTo>
                <a:lnTo>
                  <a:pt x="1126" y="1071"/>
                </a:lnTo>
                <a:moveTo>
                  <a:pt x="1111" y="1083"/>
                </a:moveTo>
                <a:lnTo>
                  <a:pt x="756" y="1265"/>
                </a:lnTo>
                <a:moveTo>
                  <a:pt x="563" y="793"/>
                </a:moveTo>
                <a:cubicBezTo>
                  <a:pt x="542" y="748"/>
                  <a:pt x="519" y="703"/>
                  <a:pt x="494" y="660"/>
                </a:cubicBezTo>
                <a:moveTo>
                  <a:pt x="1282" y="385"/>
                </a:moveTo>
                <a:cubicBezTo>
                  <a:pt x="1273" y="367"/>
                  <a:pt x="1264" y="349"/>
                  <a:pt x="1254" y="331"/>
                </a:cubicBezTo>
                <a:moveTo>
                  <a:pt x="1254" y="331"/>
                </a:moveTo>
                <a:cubicBezTo>
                  <a:pt x="1253" y="329"/>
                  <a:pt x="1252" y="327"/>
                  <a:pt x="1251" y="325"/>
                </a:cubicBezTo>
                <a:moveTo>
                  <a:pt x="1284" y="388"/>
                </a:moveTo>
                <a:cubicBezTo>
                  <a:pt x="1283" y="387"/>
                  <a:pt x="1283" y="386"/>
                  <a:pt x="1282" y="385"/>
                </a:cubicBezTo>
                <a:moveTo>
                  <a:pt x="888" y="274"/>
                </a:moveTo>
                <a:cubicBezTo>
                  <a:pt x="879" y="262"/>
                  <a:pt x="870" y="250"/>
                  <a:pt x="860" y="238"/>
                </a:cubicBezTo>
                <a:moveTo>
                  <a:pt x="1251" y="325"/>
                </a:moveTo>
                <a:cubicBezTo>
                  <a:pt x="1241" y="307"/>
                  <a:pt x="1231" y="290"/>
                  <a:pt x="1221" y="273"/>
                </a:cubicBezTo>
                <a:moveTo>
                  <a:pt x="923" y="294"/>
                </a:moveTo>
                <a:cubicBezTo>
                  <a:pt x="909" y="274"/>
                  <a:pt x="894" y="255"/>
                  <a:pt x="879" y="236"/>
                </a:cubicBezTo>
                <a:moveTo>
                  <a:pt x="860" y="238"/>
                </a:moveTo>
                <a:cubicBezTo>
                  <a:pt x="851" y="227"/>
                  <a:pt x="842" y="216"/>
                  <a:pt x="832" y="205"/>
                </a:cubicBezTo>
                <a:moveTo>
                  <a:pt x="392" y="510"/>
                </a:moveTo>
                <a:cubicBezTo>
                  <a:pt x="390" y="508"/>
                  <a:pt x="389" y="507"/>
                  <a:pt x="388" y="505"/>
                </a:cubicBezTo>
                <a:moveTo>
                  <a:pt x="293" y="504"/>
                </a:moveTo>
                <a:cubicBezTo>
                  <a:pt x="293" y="503"/>
                  <a:pt x="292" y="503"/>
                  <a:pt x="292" y="502"/>
                </a:cubicBezTo>
                <a:moveTo>
                  <a:pt x="292" y="502"/>
                </a:moveTo>
                <a:cubicBezTo>
                  <a:pt x="291" y="502"/>
                  <a:pt x="290" y="501"/>
                  <a:pt x="289" y="500"/>
                </a:cubicBezTo>
                <a:moveTo>
                  <a:pt x="289" y="500"/>
                </a:moveTo>
                <a:cubicBezTo>
                  <a:pt x="286" y="497"/>
                  <a:pt x="283" y="494"/>
                  <a:pt x="280" y="491"/>
                </a:cubicBezTo>
                <a:moveTo>
                  <a:pt x="1221" y="273"/>
                </a:moveTo>
                <a:cubicBezTo>
                  <a:pt x="1219" y="271"/>
                  <a:pt x="1218" y="269"/>
                  <a:pt x="1217" y="267"/>
                </a:cubicBezTo>
                <a:moveTo>
                  <a:pt x="1217" y="267"/>
                </a:moveTo>
                <a:cubicBezTo>
                  <a:pt x="1205" y="249"/>
                  <a:pt x="1193" y="231"/>
                  <a:pt x="1181" y="213"/>
                </a:cubicBezTo>
                <a:moveTo>
                  <a:pt x="1333" y="507"/>
                </a:moveTo>
                <a:cubicBezTo>
                  <a:pt x="1333" y="506"/>
                  <a:pt x="1332" y="505"/>
                  <a:pt x="1332" y="504"/>
                </a:cubicBezTo>
                <a:moveTo>
                  <a:pt x="1350" y="559"/>
                </a:moveTo>
                <a:cubicBezTo>
                  <a:pt x="1345" y="541"/>
                  <a:pt x="1339" y="524"/>
                  <a:pt x="1333" y="507"/>
                </a:cubicBezTo>
                <a:moveTo>
                  <a:pt x="1352" y="565"/>
                </a:moveTo>
                <a:cubicBezTo>
                  <a:pt x="1351" y="563"/>
                  <a:pt x="1351" y="561"/>
                  <a:pt x="1350" y="559"/>
                </a:cubicBezTo>
                <a:moveTo>
                  <a:pt x="1169" y="874"/>
                </a:moveTo>
                <a:cubicBezTo>
                  <a:pt x="1169" y="868"/>
                  <a:pt x="1169" y="863"/>
                  <a:pt x="1168" y="857"/>
                </a:cubicBezTo>
                <a:moveTo>
                  <a:pt x="1168" y="857"/>
                </a:moveTo>
                <a:cubicBezTo>
                  <a:pt x="1165" y="837"/>
                  <a:pt x="1161" y="818"/>
                  <a:pt x="1155" y="799"/>
                </a:cubicBezTo>
                <a:moveTo>
                  <a:pt x="1170" y="898"/>
                </a:moveTo>
                <a:cubicBezTo>
                  <a:pt x="1171" y="896"/>
                  <a:pt x="1171" y="894"/>
                  <a:pt x="1172" y="892"/>
                </a:cubicBezTo>
                <a:moveTo>
                  <a:pt x="1202" y="880"/>
                </a:moveTo>
                <a:cubicBezTo>
                  <a:pt x="1203" y="880"/>
                  <a:pt x="1203" y="879"/>
                  <a:pt x="1203" y="879"/>
                </a:cubicBezTo>
                <a:moveTo>
                  <a:pt x="577" y="1221"/>
                </a:moveTo>
                <a:cubicBezTo>
                  <a:pt x="577" y="1221"/>
                  <a:pt x="578" y="1221"/>
                  <a:pt x="578" y="1220"/>
                </a:cubicBezTo>
                <a:moveTo>
                  <a:pt x="1181" y="213"/>
                </a:moveTo>
                <a:cubicBezTo>
                  <a:pt x="1171" y="199"/>
                  <a:pt x="1160" y="185"/>
                  <a:pt x="1150" y="171"/>
                </a:cubicBezTo>
                <a:moveTo>
                  <a:pt x="195" y="1121"/>
                </a:moveTo>
                <a:cubicBezTo>
                  <a:pt x="196" y="1123"/>
                  <a:pt x="198" y="1125"/>
                  <a:pt x="199" y="1127"/>
                </a:cubicBezTo>
                <a:moveTo>
                  <a:pt x="1118" y="134"/>
                </a:moveTo>
                <a:cubicBezTo>
                  <a:pt x="1117" y="132"/>
                  <a:pt x="1115" y="130"/>
                  <a:pt x="1114" y="129"/>
                </a:cubicBezTo>
                <a:moveTo>
                  <a:pt x="184" y="306"/>
                </a:moveTo>
                <a:cubicBezTo>
                  <a:pt x="182" y="316"/>
                  <a:pt x="179" y="325"/>
                  <a:pt x="177" y="335"/>
                </a:cubicBezTo>
                <a:moveTo>
                  <a:pt x="1365" y="620"/>
                </a:moveTo>
                <a:cubicBezTo>
                  <a:pt x="1365" y="618"/>
                  <a:pt x="1365" y="616"/>
                  <a:pt x="1364" y="615"/>
                </a:cubicBezTo>
                <a:moveTo>
                  <a:pt x="1327" y="678"/>
                </a:moveTo>
                <a:cubicBezTo>
                  <a:pt x="1327" y="678"/>
                  <a:pt x="1327" y="677"/>
                  <a:pt x="1327" y="676"/>
                </a:cubicBezTo>
                <a:moveTo>
                  <a:pt x="953" y="143"/>
                </a:moveTo>
                <a:cubicBezTo>
                  <a:pt x="952" y="142"/>
                  <a:pt x="951" y="141"/>
                  <a:pt x="951" y="141"/>
                </a:cubicBezTo>
                <a:moveTo>
                  <a:pt x="918" y="156"/>
                </a:moveTo>
                <a:cubicBezTo>
                  <a:pt x="914" y="152"/>
                  <a:pt x="909" y="148"/>
                  <a:pt x="904" y="144"/>
                </a:cubicBezTo>
                <a:moveTo>
                  <a:pt x="951" y="141"/>
                </a:moveTo>
                <a:cubicBezTo>
                  <a:pt x="946" y="137"/>
                  <a:pt x="941" y="133"/>
                  <a:pt x="936" y="129"/>
                </a:cubicBezTo>
                <a:moveTo>
                  <a:pt x="982" y="125"/>
                </a:moveTo>
                <a:cubicBezTo>
                  <a:pt x="978" y="121"/>
                  <a:pt x="973" y="117"/>
                  <a:pt x="968" y="113"/>
                </a:cubicBezTo>
                <a:moveTo>
                  <a:pt x="888" y="174"/>
                </a:moveTo>
                <a:cubicBezTo>
                  <a:pt x="884" y="170"/>
                  <a:pt x="879" y="166"/>
                  <a:pt x="874" y="162"/>
                </a:cubicBezTo>
                <a:moveTo>
                  <a:pt x="1333" y="733"/>
                </a:moveTo>
                <a:cubicBezTo>
                  <a:pt x="1333" y="728"/>
                  <a:pt x="1332" y="724"/>
                  <a:pt x="1332" y="720"/>
                </a:cubicBezTo>
                <a:moveTo>
                  <a:pt x="1334" y="722"/>
                </a:moveTo>
                <a:cubicBezTo>
                  <a:pt x="1334" y="721"/>
                  <a:pt x="1333" y="720"/>
                  <a:pt x="1333" y="720"/>
                </a:cubicBezTo>
                <a:moveTo>
                  <a:pt x="1333" y="737"/>
                </a:moveTo>
                <a:cubicBezTo>
                  <a:pt x="1333" y="735"/>
                  <a:pt x="1333" y="734"/>
                  <a:pt x="1333" y="733"/>
                </a:cubicBezTo>
                <a:moveTo>
                  <a:pt x="1335" y="732"/>
                </a:moveTo>
                <a:cubicBezTo>
                  <a:pt x="1334" y="729"/>
                  <a:pt x="1334" y="725"/>
                  <a:pt x="1334" y="722"/>
                </a:cubicBezTo>
                <a:moveTo>
                  <a:pt x="74" y="492"/>
                </a:moveTo>
                <a:cubicBezTo>
                  <a:pt x="73" y="499"/>
                  <a:pt x="73" y="507"/>
                  <a:pt x="74" y="514"/>
                </a:cubicBezTo>
                <a:moveTo>
                  <a:pt x="803" y="149"/>
                </a:moveTo>
                <a:cubicBezTo>
                  <a:pt x="799" y="145"/>
                  <a:pt x="794" y="140"/>
                  <a:pt x="789" y="137"/>
                </a:cubicBezTo>
                <a:moveTo>
                  <a:pt x="805" y="151"/>
                </a:moveTo>
                <a:cubicBezTo>
                  <a:pt x="805" y="150"/>
                  <a:pt x="804" y="149"/>
                  <a:pt x="803" y="149"/>
                </a:cubicBezTo>
                <a:moveTo>
                  <a:pt x="836" y="185"/>
                </a:moveTo>
                <a:cubicBezTo>
                  <a:pt x="826" y="173"/>
                  <a:pt x="816" y="161"/>
                  <a:pt x="805" y="151"/>
                </a:cubicBezTo>
                <a:moveTo>
                  <a:pt x="1330" y="797"/>
                </a:moveTo>
                <a:cubicBezTo>
                  <a:pt x="1330" y="797"/>
                  <a:pt x="1330" y="796"/>
                  <a:pt x="1330" y="796"/>
                </a:cubicBezTo>
                <a:moveTo>
                  <a:pt x="1328" y="804"/>
                </a:moveTo>
                <a:cubicBezTo>
                  <a:pt x="1329" y="802"/>
                  <a:pt x="1330" y="800"/>
                  <a:pt x="1330" y="797"/>
                </a:cubicBezTo>
                <a:moveTo>
                  <a:pt x="791" y="113"/>
                </a:moveTo>
                <a:cubicBezTo>
                  <a:pt x="790" y="113"/>
                  <a:pt x="789" y="113"/>
                  <a:pt x="789" y="113"/>
                </a:cubicBezTo>
                <a:moveTo>
                  <a:pt x="943" y="39"/>
                </a:moveTo>
                <a:cubicBezTo>
                  <a:pt x="941" y="41"/>
                  <a:pt x="938" y="42"/>
                  <a:pt x="936" y="44"/>
                </a:cubicBezTo>
                <a:moveTo>
                  <a:pt x="1330" y="810"/>
                </a:moveTo>
                <a:cubicBezTo>
                  <a:pt x="1331" y="810"/>
                  <a:pt x="1332" y="809"/>
                  <a:pt x="1333" y="809"/>
                </a:cubicBezTo>
                <a:moveTo>
                  <a:pt x="1333" y="809"/>
                </a:moveTo>
                <a:cubicBezTo>
                  <a:pt x="1335" y="808"/>
                  <a:pt x="1337" y="807"/>
                  <a:pt x="1338" y="807"/>
                </a:cubicBezTo>
                <a:moveTo>
                  <a:pt x="1101" y="102"/>
                </a:moveTo>
                <a:cubicBezTo>
                  <a:pt x="1105" y="111"/>
                  <a:pt x="1109" y="120"/>
                  <a:pt x="1114" y="128"/>
                </a:cubicBezTo>
                <a:moveTo>
                  <a:pt x="1079" y="42"/>
                </a:moveTo>
                <a:cubicBezTo>
                  <a:pt x="1082" y="52"/>
                  <a:pt x="1085" y="63"/>
                  <a:pt x="1089" y="73"/>
                </a:cubicBezTo>
                <a:moveTo>
                  <a:pt x="1089" y="73"/>
                </a:moveTo>
                <a:cubicBezTo>
                  <a:pt x="1090" y="74"/>
                  <a:pt x="1090" y="76"/>
                  <a:pt x="1091" y="77"/>
                </a:cubicBezTo>
                <a:moveTo>
                  <a:pt x="1091" y="77"/>
                </a:moveTo>
                <a:cubicBezTo>
                  <a:pt x="1092" y="81"/>
                  <a:pt x="1093" y="84"/>
                  <a:pt x="1095" y="88"/>
                </a:cubicBezTo>
                <a:moveTo>
                  <a:pt x="1097" y="92"/>
                </a:moveTo>
                <a:cubicBezTo>
                  <a:pt x="1098" y="95"/>
                  <a:pt x="1099" y="99"/>
                  <a:pt x="1101" y="102"/>
                </a:cubicBezTo>
                <a:moveTo>
                  <a:pt x="1095" y="88"/>
                </a:moveTo>
                <a:cubicBezTo>
                  <a:pt x="1095" y="89"/>
                  <a:pt x="1096" y="91"/>
                  <a:pt x="1097" y="92"/>
                </a:cubicBezTo>
                <a:moveTo>
                  <a:pt x="1091" y="77"/>
                </a:moveTo>
                <a:cubicBezTo>
                  <a:pt x="1092" y="81"/>
                  <a:pt x="1093" y="84"/>
                  <a:pt x="1095" y="88"/>
                </a:cubicBezTo>
                <a:moveTo>
                  <a:pt x="1089" y="73"/>
                </a:moveTo>
                <a:cubicBezTo>
                  <a:pt x="1090" y="74"/>
                  <a:pt x="1090" y="76"/>
                  <a:pt x="1091" y="77"/>
                </a:cubicBezTo>
                <a:moveTo>
                  <a:pt x="1095" y="88"/>
                </a:moveTo>
                <a:cubicBezTo>
                  <a:pt x="1095" y="89"/>
                  <a:pt x="1096" y="91"/>
                  <a:pt x="1097" y="92"/>
                </a:cubicBezTo>
                <a:moveTo>
                  <a:pt x="1097" y="92"/>
                </a:moveTo>
                <a:cubicBezTo>
                  <a:pt x="1098" y="95"/>
                  <a:pt x="1099" y="99"/>
                  <a:pt x="1101" y="102"/>
                </a:cubicBezTo>
                <a:moveTo>
                  <a:pt x="391" y="1144"/>
                </a:moveTo>
                <a:cubicBezTo>
                  <a:pt x="391" y="1129"/>
                  <a:pt x="390" y="1114"/>
                  <a:pt x="389" y="1100"/>
                </a:cubicBezTo>
                <a:cubicBezTo>
                  <a:pt x="387" y="1082"/>
                  <a:pt x="383" y="1065"/>
                  <a:pt x="379" y="1048"/>
                </a:cubicBezTo>
                <a:cubicBezTo>
                  <a:pt x="375" y="1029"/>
                  <a:pt x="369" y="1010"/>
                  <a:pt x="363" y="991"/>
                </a:cubicBezTo>
                <a:cubicBezTo>
                  <a:pt x="356" y="971"/>
                  <a:pt x="349" y="951"/>
                  <a:pt x="341" y="931"/>
                </a:cubicBezTo>
                <a:cubicBezTo>
                  <a:pt x="332" y="910"/>
                  <a:pt x="323" y="890"/>
                  <a:pt x="313" y="870"/>
                </a:cubicBezTo>
                <a:cubicBezTo>
                  <a:pt x="303" y="849"/>
                  <a:pt x="292" y="829"/>
                  <a:pt x="281" y="810"/>
                </a:cubicBezTo>
                <a:cubicBezTo>
                  <a:pt x="270" y="791"/>
                  <a:pt x="258" y="772"/>
                  <a:pt x="246" y="754"/>
                </a:cubicBezTo>
                <a:cubicBezTo>
                  <a:pt x="234" y="736"/>
                  <a:pt x="222" y="720"/>
                  <a:pt x="209" y="703"/>
                </a:cubicBezTo>
                <a:moveTo>
                  <a:pt x="209" y="703"/>
                </a:moveTo>
                <a:cubicBezTo>
                  <a:pt x="199" y="691"/>
                  <a:pt x="189" y="678"/>
                  <a:pt x="178" y="666"/>
                </a:cubicBezTo>
                <a:cubicBezTo>
                  <a:pt x="168" y="656"/>
                  <a:pt x="157" y="646"/>
                  <a:pt x="147" y="636"/>
                </a:cubicBezTo>
                <a:cubicBezTo>
                  <a:pt x="137" y="628"/>
                  <a:pt x="128" y="620"/>
                  <a:pt x="117" y="614"/>
                </a:cubicBezTo>
                <a:cubicBezTo>
                  <a:pt x="109" y="608"/>
                  <a:pt x="100" y="603"/>
                  <a:pt x="90" y="599"/>
                </a:cubicBezTo>
                <a:moveTo>
                  <a:pt x="1146" y="1042"/>
                </a:moveTo>
                <a:cubicBezTo>
                  <a:pt x="1151" y="1027"/>
                  <a:pt x="1155" y="1012"/>
                  <a:pt x="1158" y="997"/>
                </a:cubicBezTo>
                <a:cubicBezTo>
                  <a:pt x="1161" y="983"/>
                  <a:pt x="1164" y="969"/>
                  <a:pt x="1166" y="954"/>
                </a:cubicBezTo>
                <a:cubicBezTo>
                  <a:pt x="1168" y="940"/>
                  <a:pt x="1169" y="927"/>
                  <a:pt x="1170" y="913"/>
                </a:cubicBezTo>
                <a:cubicBezTo>
                  <a:pt x="1170" y="900"/>
                  <a:pt x="1170" y="887"/>
                  <a:pt x="1169" y="874"/>
                </a:cubicBezTo>
                <a:moveTo>
                  <a:pt x="635" y="59"/>
                </a:moveTo>
                <a:cubicBezTo>
                  <a:pt x="631" y="58"/>
                  <a:pt x="627" y="57"/>
                  <a:pt x="622" y="56"/>
                </a:cubicBezTo>
                <a:cubicBezTo>
                  <a:pt x="616" y="56"/>
                  <a:pt x="611" y="56"/>
                  <a:pt x="605" y="57"/>
                </a:cubicBezTo>
                <a:moveTo>
                  <a:pt x="686" y="1269"/>
                </a:moveTo>
                <a:cubicBezTo>
                  <a:pt x="683" y="1269"/>
                  <a:pt x="680" y="1268"/>
                  <a:pt x="678" y="1267"/>
                </a:cubicBezTo>
                <a:cubicBezTo>
                  <a:pt x="670" y="1264"/>
                  <a:pt x="662" y="1261"/>
                  <a:pt x="654" y="1258"/>
                </a:cubicBezTo>
                <a:moveTo>
                  <a:pt x="184" y="306"/>
                </a:moveTo>
                <a:cubicBezTo>
                  <a:pt x="186" y="299"/>
                  <a:pt x="189" y="293"/>
                  <a:pt x="192" y="287"/>
                </a:cubicBezTo>
                <a:cubicBezTo>
                  <a:pt x="195" y="279"/>
                  <a:pt x="200" y="272"/>
                  <a:pt x="206" y="266"/>
                </a:cubicBezTo>
                <a:moveTo>
                  <a:pt x="905" y="255"/>
                </a:moveTo>
                <a:cubicBezTo>
                  <a:pt x="889" y="234"/>
                  <a:pt x="872" y="214"/>
                  <a:pt x="854" y="195"/>
                </a:cubicBezTo>
                <a:cubicBezTo>
                  <a:pt x="838" y="179"/>
                  <a:pt x="821" y="163"/>
                  <a:pt x="804" y="148"/>
                </a:cubicBezTo>
                <a:moveTo>
                  <a:pt x="232" y="247"/>
                </a:moveTo>
                <a:cubicBezTo>
                  <a:pt x="229" y="248"/>
                  <a:pt x="227" y="249"/>
                  <a:pt x="225" y="251"/>
                </a:cubicBezTo>
                <a:cubicBezTo>
                  <a:pt x="218" y="255"/>
                  <a:pt x="211" y="260"/>
                  <a:pt x="206" y="266"/>
                </a:cubicBezTo>
                <a:moveTo>
                  <a:pt x="143" y="352"/>
                </a:moveTo>
                <a:cubicBezTo>
                  <a:pt x="135" y="356"/>
                  <a:pt x="127" y="362"/>
                  <a:pt x="121" y="368"/>
                </a:cubicBezTo>
                <a:cubicBezTo>
                  <a:pt x="114" y="374"/>
                  <a:pt x="108" y="381"/>
                  <a:pt x="103" y="388"/>
                </a:cubicBezTo>
                <a:cubicBezTo>
                  <a:pt x="97" y="396"/>
                  <a:pt x="93" y="404"/>
                  <a:pt x="90" y="412"/>
                </a:cubicBezTo>
                <a:cubicBezTo>
                  <a:pt x="86" y="421"/>
                  <a:pt x="83" y="429"/>
                  <a:pt x="81" y="438"/>
                </a:cubicBezTo>
                <a:moveTo>
                  <a:pt x="734" y="1274"/>
                </a:moveTo>
                <a:cubicBezTo>
                  <a:pt x="729" y="1275"/>
                  <a:pt x="724" y="1275"/>
                  <a:pt x="719" y="1275"/>
                </a:cubicBezTo>
                <a:cubicBezTo>
                  <a:pt x="715" y="1275"/>
                  <a:pt x="711" y="1275"/>
                  <a:pt x="707" y="1275"/>
                </a:cubicBezTo>
                <a:cubicBezTo>
                  <a:pt x="700" y="1274"/>
                  <a:pt x="692" y="1272"/>
                  <a:pt x="686" y="1269"/>
                </a:cubicBezTo>
                <a:moveTo>
                  <a:pt x="734" y="1274"/>
                </a:moveTo>
                <a:cubicBezTo>
                  <a:pt x="740" y="1272"/>
                  <a:pt x="745" y="1270"/>
                  <a:pt x="751" y="1268"/>
                </a:cubicBezTo>
                <a:cubicBezTo>
                  <a:pt x="753" y="1267"/>
                  <a:pt x="755" y="1266"/>
                  <a:pt x="756" y="1265"/>
                </a:cubicBezTo>
                <a:moveTo>
                  <a:pt x="1133" y="1067"/>
                </a:moveTo>
                <a:cubicBezTo>
                  <a:pt x="1137" y="1063"/>
                  <a:pt x="1139" y="1058"/>
                  <a:pt x="1142" y="1054"/>
                </a:cubicBezTo>
                <a:cubicBezTo>
                  <a:pt x="1144" y="1050"/>
                  <a:pt x="1145" y="1046"/>
                  <a:pt x="1146" y="1042"/>
                </a:cubicBezTo>
                <a:moveTo>
                  <a:pt x="1111" y="1083"/>
                </a:moveTo>
                <a:cubicBezTo>
                  <a:pt x="1117" y="1080"/>
                  <a:pt x="1123" y="1076"/>
                  <a:pt x="1128" y="1071"/>
                </a:cubicBezTo>
                <a:cubicBezTo>
                  <a:pt x="1130" y="1070"/>
                  <a:pt x="1131" y="1068"/>
                  <a:pt x="1133" y="1067"/>
                </a:cubicBezTo>
                <a:moveTo>
                  <a:pt x="605" y="57"/>
                </a:moveTo>
                <a:cubicBezTo>
                  <a:pt x="599" y="59"/>
                  <a:pt x="592" y="61"/>
                  <a:pt x="586" y="64"/>
                </a:cubicBezTo>
                <a:moveTo>
                  <a:pt x="789" y="137"/>
                </a:moveTo>
                <a:cubicBezTo>
                  <a:pt x="779" y="128"/>
                  <a:pt x="768" y="121"/>
                  <a:pt x="757" y="114"/>
                </a:cubicBezTo>
                <a:cubicBezTo>
                  <a:pt x="746" y="106"/>
                  <a:pt x="733" y="99"/>
                  <a:pt x="721" y="93"/>
                </a:cubicBezTo>
                <a:cubicBezTo>
                  <a:pt x="708" y="86"/>
                  <a:pt x="694" y="80"/>
                  <a:pt x="680" y="75"/>
                </a:cubicBezTo>
                <a:cubicBezTo>
                  <a:pt x="665" y="69"/>
                  <a:pt x="650" y="64"/>
                  <a:pt x="635" y="59"/>
                </a:cubicBezTo>
                <a:moveTo>
                  <a:pt x="1168" y="857"/>
                </a:moveTo>
                <a:cubicBezTo>
                  <a:pt x="1167" y="835"/>
                  <a:pt x="1164" y="813"/>
                  <a:pt x="1160" y="792"/>
                </a:cubicBezTo>
                <a:cubicBezTo>
                  <a:pt x="1155" y="767"/>
                  <a:pt x="1149" y="743"/>
                  <a:pt x="1142" y="718"/>
                </a:cubicBezTo>
                <a:cubicBezTo>
                  <a:pt x="1135" y="692"/>
                  <a:pt x="1126" y="666"/>
                  <a:pt x="1117" y="640"/>
                </a:cubicBezTo>
                <a:cubicBezTo>
                  <a:pt x="1107" y="612"/>
                  <a:pt x="1096" y="585"/>
                  <a:pt x="1084" y="558"/>
                </a:cubicBezTo>
                <a:cubicBezTo>
                  <a:pt x="1072" y="530"/>
                  <a:pt x="1059" y="503"/>
                  <a:pt x="1045" y="476"/>
                </a:cubicBezTo>
                <a:cubicBezTo>
                  <a:pt x="1032" y="449"/>
                  <a:pt x="1017" y="423"/>
                  <a:pt x="1002" y="396"/>
                </a:cubicBezTo>
                <a:cubicBezTo>
                  <a:pt x="987" y="371"/>
                  <a:pt x="971" y="346"/>
                  <a:pt x="954" y="322"/>
                </a:cubicBezTo>
                <a:cubicBezTo>
                  <a:pt x="939" y="299"/>
                  <a:pt x="922" y="277"/>
                  <a:pt x="905" y="255"/>
                </a:cubicBezTo>
                <a:moveTo>
                  <a:pt x="513" y="1277"/>
                </a:moveTo>
                <a:cubicBezTo>
                  <a:pt x="521" y="1280"/>
                  <a:pt x="530" y="1283"/>
                  <a:pt x="539" y="1285"/>
                </a:cubicBezTo>
                <a:cubicBezTo>
                  <a:pt x="548" y="1287"/>
                  <a:pt x="557" y="1288"/>
                  <a:pt x="566" y="1288"/>
                </a:cubicBezTo>
                <a:cubicBezTo>
                  <a:pt x="575" y="1288"/>
                  <a:pt x="584" y="1287"/>
                  <a:pt x="593" y="1285"/>
                </a:cubicBezTo>
                <a:cubicBezTo>
                  <a:pt x="602" y="1283"/>
                  <a:pt x="611" y="1280"/>
                  <a:pt x="619" y="1276"/>
                </a:cubicBezTo>
                <a:moveTo>
                  <a:pt x="447" y="1239"/>
                </a:moveTo>
                <a:cubicBezTo>
                  <a:pt x="457" y="1247"/>
                  <a:pt x="468" y="1254"/>
                  <a:pt x="480" y="1261"/>
                </a:cubicBezTo>
                <a:cubicBezTo>
                  <a:pt x="490" y="1267"/>
                  <a:pt x="501" y="1272"/>
                  <a:pt x="513" y="1277"/>
                </a:cubicBezTo>
                <a:moveTo>
                  <a:pt x="81" y="438"/>
                </a:moveTo>
                <a:cubicBezTo>
                  <a:pt x="80" y="443"/>
                  <a:pt x="79" y="447"/>
                  <a:pt x="78" y="451"/>
                </a:cubicBezTo>
                <a:cubicBezTo>
                  <a:pt x="76" y="465"/>
                  <a:pt x="74" y="478"/>
                  <a:pt x="74" y="492"/>
                </a:cubicBezTo>
                <a:moveTo>
                  <a:pt x="1" y="593"/>
                </a:moveTo>
                <a:cubicBezTo>
                  <a:pt x="3" y="586"/>
                  <a:pt x="5" y="579"/>
                  <a:pt x="8" y="573"/>
                </a:cubicBezTo>
                <a:cubicBezTo>
                  <a:pt x="11" y="566"/>
                  <a:pt x="14" y="560"/>
                  <a:pt x="18" y="554"/>
                </a:cubicBezTo>
                <a:cubicBezTo>
                  <a:pt x="22" y="549"/>
                  <a:pt x="26" y="543"/>
                  <a:pt x="32" y="539"/>
                </a:cubicBezTo>
                <a:cubicBezTo>
                  <a:pt x="37" y="534"/>
                  <a:pt x="43" y="530"/>
                  <a:pt x="49" y="526"/>
                </a:cubicBezTo>
                <a:moveTo>
                  <a:pt x="422" y="1251"/>
                </a:moveTo>
                <a:cubicBezTo>
                  <a:pt x="416" y="1255"/>
                  <a:pt x="409" y="1257"/>
                  <a:pt x="402" y="1259"/>
                </a:cubicBezTo>
                <a:cubicBezTo>
                  <a:pt x="396" y="1260"/>
                  <a:pt x="388" y="1261"/>
                  <a:pt x="381" y="1261"/>
                </a:cubicBezTo>
                <a:cubicBezTo>
                  <a:pt x="374" y="1260"/>
                  <a:pt x="368" y="1260"/>
                  <a:pt x="361" y="1258"/>
                </a:cubicBezTo>
                <a:cubicBezTo>
                  <a:pt x="354" y="1257"/>
                  <a:pt x="347" y="1254"/>
                  <a:pt x="340" y="1252"/>
                </a:cubicBezTo>
                <a:moveTo>
                  <a:pt x="371" y="1179"/>
                </a:moveTo>
                <a:cubicBezTo>
                  <a:pt x="375" y="1177"/>
                  <a:pt x="379" y="1174"/>
                  <a:pt x="382" y="1170"/>
                </a:cubicBezTo>
                <a:cubicBezTo>
                  <a:pt x="385" y="1167"/>
                  <a:pt x="388" y="1162"/>
                  <a:pt x="390" y="1158"/>
                </a:cubicBezTo>
                <a:moveTo>
                  <a:pt x="387" y="1176"/>
                </a:moveTo>
                <a:cubicBezTo>
                  <a:pt x="387" y="1173"/>
                  <a:pt x="388" y="1171"/>
                  <a:pt x="388" y="1168"/>
                </a:cubicBezTo>
                <a:cubicBezTo>
                  <a:pt x="390" y="1160"/>
                  <a:pt x="391" y="1152"/>
                  <a:pt x="391" y="1144"/>
                </a:cubicBezTo>
                <a:moveTo>
                  <a:pt x="106" y="607"/>
                </a:moveTo>
                <a:cubicBezTo>
                  <a:pt x="101" y="606"/>
                  <a:pt x="96" y="606"/>
                  <a:pt x="91" y="606"/>
                </a:cubicBezTo>
                <a:cubicBezTo>
                  <a:pt x="87" y="607"/>
                  <a:pt x="82" y="608"/>
                  <a:pt x="78" y="610"/>
                </a:cubicBezTo>
                <a:moveTo>
                  <a:pt x="1111" y="1083"/>
                </a:moveTo>
                <a:cubicBezTo>
                  <a:pt x="1112" y="1082"/>
                  <a:pt x="1113" y="1081"/>
                  <a:pt x="1115" y="1080"/>
                </a:cubicBezTo>
                <a:cubicBezTo>
                  <a:pt x="1119" y="1078"/>
                  <a:pt x="1123" y="1075"/>
                  <a:pt x="1126" y="1071"/>
                </a:cubicBezTo>
                <a:moveTo>
                  <a:pt x="50" y="675"/>
                </a:moveTo>
                <a:cubicBezTo>
                  <a:pt x="50" y="689"/>
                  <a:pt x="51" y="702"/>
                  <a:pt x="52" y="716"/>
                </a:cubicBezTo>
                <a:cubicBezTo>
                  <a:pt x="54" y="732"/>
                  <a:pt x="57" y="748"/>
                  <a:pt x="61" y="763"/>
                </a:cubicBezTo>
                <a:cubicBezTo>
                  <a:pt x="65" y="781"/>
                  <a:pt x="70" y="799"/>
                  <a:pt x="76" y="816"/>
                </a:cubicBezTo>
                <a:cubicBezTo>
                  <a:pt x="82" y="835"/>
                  <a:pt x="89" y="853"/>
                  <a:pt x="97" y="872"/>
                </a:cubicBezTo>
                <a:cubicBezTo>
                  <a:pt x="105" y="891"/>
                  <a:pt x="113" y="910"/>
                  <a:pt x="122" y="928"/>
                </a:cubicBezTo>
                <a:cubicBezTo>
                  <a:pt x="132" y="947"/>
                  <a:pt x="141" y="965"/>
                  <a:pt x="152" y="984"/>
                </a:cubicBezTo>
                <a:cubicBezTo>
                  <a:pt x="162" y="1001"/>
                  <a:pt x="173" y="1018"/>
                  <a:pt x="184" y="1035"/>
                </a:cubicBezTo>
                <a:cubicBezTo>
                  <a:pt x="195" y="1051"/>
                  <a:pt x="206" y="1067"/>
                  <a:pt x="218" y="1082"/>
                </a:cubicBezTo>
                <a:moveTo>
                  <a:pt x="605" y="57"/>
                </a:moveTo>
                <a:cubicBezTo>
                  <a:pt x="605" y="57"/>
                  <a:pt x="604" y="57"/>
                  <a:pt x="604" y="57"/>
                </a:cubicBezTo>
                <a:cubicBezTo>
                  <a:pt x="602" y="58"/>
                  <a:pt x="601" y="58"/>
                  <a:pt x="600" y="59"/>
                </a:cubicBezTo>
                <a:moveTo>
                  <a:pt x="218" y="1082"/>
                </a:moveTo>
                <a:cubicBezTo>
                  <a:pt x="225" y="1091"/>
                  <a:pt x="233" y="1100"/>
                  <a:pt x="241" y="1109"/>
                </a:cubicBezTo>
                <a:cubicBezTo>
                  <a:pt x="248" y="1116"/>
                  <a:pt x="255" y="1124"/>
                  <a:pt x="263" y="1132"/>
                </a:cubicBezTo>
                <a:cubicBezTo>
                  <a:pt x="270" y="1138"/>
                  <a:pt x="277" y="1145"/>
                  <a:pt x="284" y="1151"/>
                </a:cubicBezTo>
                <a:cubicBezTo>
                  <a:pt x="291" y="1156"/>
                  <a:pt x="298" y="1161"/>
                  <a:pt x="305" y="1166"/>
                </a:cubicBezTo>
                <a:cubicBezTo>
                  <a:pt x="311" y="1170"/>
                  <a:pt x="318" y="1173"/>
                  <a:pt x="324" y="1176"/>
                </a:cubicBezTo>
                <a:cubicBezTo>
                  <a:pt x="330" y="1179"/>
                  <a:pt x="336" y="1181"/>
                  <a:pt x="342" y="1182"/>
                </a:cubicBezTo>
                <a:cubicBezTo>
                  <a:pt x="347" y="1183"/>
                  <a:pt x="352" y="1183"/>
                  <a:pt x="358" y="1183"/>
                </a:cubicBezTo>
                <a:cubicBezTo>
                  <a:pt x="362" y="1182"/>
                  <a:pt x="367" y="1181"/>
                  <a:pt x="371" y="1179"/>
                </a:cubicBezTo>
                <a:moveTo>
                  <a:pt x="195" y="1121"/>
                </a:moveTo>
                <a:cubicBezTo>
                  <a:pt x="181" y="1104"/>
                  <a:pt x="168" y="1086"/>
                  <a:pt x="156" y="1068"/>
                </a:cubicBezTo>
                <a:cubicBezTo>
                  <a:pt x="143" y="1049"/>
                  <a:pt x="130" y="1029"/>
                  <a:pt x="119" y="1008"/>
                </a:cubicBezTo>
                <a:cubicBezTo>
                  <a:pt x="107" y="988"/>
                  <a:pt x="95" y="966"/>
                  <a:pt x="85" y="945"/>
                </a:cubicBezTo>
                <a:cubicBezTo>
                  <a:pt x="74" y="924"/>
                  <a:pt x="64" y="902"/>
                  <a:pt x="55" y="880"/>
                </a:cubicBezTo>
                <a:cubicBezTo>
                  <a:pt x="47" y="859"/>
                  <a:pt x="39" y="837"/>
                  <a:pt x="32" y="816"/>
                </a:cubicBezTo>
                <a:cubicBezTo>
                  <a:pt x="25" y="796"/>
                  <a:pt x="19" y="776"/>
                  <a:pt x="14" y="755"/>
                </a:cubicBezTo>
                <a:cubicBezTo>
                  <a:pt x="10" y="737"/>
                  <a:pt x="7" y="719"/>
                  <a:pt x="4" y="701"/>
                </a:cubicBezTo>
                <a:cubicBezTo>
                  <a:pt x="3" y="692"/>
                  <a:pt x="3" y="684"/>
                  <a:pt x="2" y="676"/>
                </a:cubicBezTo>
                <a:cubicBezTo>
                  <a:pt x="2" y="669"/>
                  <a:pt x="2" y="661"/>
                  <a:pt x="2" y="654"/>
                </a:cubicBezTo>
                <a:cubicBezTo>
                  <a:pt x="2" y="647"/>
                  <a:pt x="3" y="640"/>
                  <a:pt x="4" y="634"/>
                </a:cubicBezTo>
                <a:cubicBezTo>
                  <a:pt x="4" y="628"/>
                  <a:pt x="6" y="622"/>
                  <a:pt x="7" y="617"/>
                </a:cubicBezTo>
                <a:cubicBezTo>
                  <a:pt x="9" y="612"/>
                  <a:pt x="10" y="607"/>
                  <a:pt x="13" y="602"/>
                </a:cubicBezTo>
                <a:cubicBezTo>
                  <a:pt x="15" y="598"/>
                  <a:pt x="17" y="594"/>
                  <a:pt x="20" y="591"/>
                </a:cubicBezTo>
                <a:cubicBezTo>
                  <a:pt x="23" y="587"/>
                  <a:pt x="26" y="584"/>
                  <a:pt x="29" y="582"/>
                </a:cubicBezTo>
                <a:cubicBezTo>
                  <a:pt x="32" y="580"/>
                  <a:pt x="36" y="578"/>
                  <a:pt x="40" y="577"/>
                </a:cubicBezTo>
                <a:cubicBezTo>
                  <a:pt x="44" y="575"/>
                  <a:pt x="48" y="575"/>
                  <a:pt x="52" y="575"/>
                </a:cubicBezTo>
                <a:cubicBezTo>
                  <a:pt x="57" y="574"/>
                  <a:pt x="61" y="575"/>
                  <a:pt x="66" y="575"/>
                </a:cubicBezTo>
                <a:cubicBezTo>
                  <a:pt x="71" y="576"/>
                  <a:pt x="76" y="578"/>
                  <a:pt x="81" y="580"/>
                </a:cubicBezTo>
                <a:cubicBezTo>
                  <a:pt x="87" y="582"/>
                  <a:pt x="92" y="584"/>
                  <a:pt x="97" y="587"/>
                </a:cubicBezTo>
                <a:cubicBezTo>
                  <a:pt x="103" y="590"/>
                  <a:pt x="109" y="594"/>
                  <a:pt x="114" y="597"/>
                </a:cubicBezTo>
                <a:cubicBezTo>
                  <a:pt x="121" y="602"/>
                  <a:pt x="127" y="606"/>
                  <a:pt x="133" y="611"/>
                </a:cubicBezTo>
                <a:cubicBezTo>
                  <a:pt x="146" y="622"/>
                  <a:pt x="159" y="633"/>
                  <a:pt x="171" y="646"/>
                </a:cubicBezTo>
                <a:cubicBezTo>
                  <a:pt x="184" y="660"/>
                  <a:pt x="197" y="675"/>
                  <a:pt x="210" y="691"/>
                </a:cubicBezTo>
                <a:moveTo>
                  <a:pt x="210" y="691"/>
                </a:moveTo>
                <a:cubicBezTo>
                  <a:pt x="223" y="708"/>
                  <a:pt x="236" y="726"/>
                  <a:pt x="248" y="744"/>
                </a:cubicBezTo>
                <a:cubicBezTo>
                  <a:pt x="261" y="763"/>
                  <a:pt x="274" y="783"/>
                  <a:pt x="285" y="803"/>
                </a:cubicBezTo>
                <a:cubicBezTo>
                  <a:pt x="297" y="824"/>
                  <a:pt x="309" y="845"/>
                  <a:pt x="319" y="866"/>
                </a:cubicBezTo>
                <a:cubicBezTo>
                  <a:pt x="330" y="887"/>
                  <a:pt x="339" y="909"/>
                  <a:pt x="348" y="931"/>
                </a:cubicBezTo>
                <a:cubicBezTo>
                  <a:pt x="357" y="951"/>
                  <a:pt x="365" y="973"/>
                  <a:pt x="372" y="994"/>
                </a:cubicBezTo>
                <a:cubicBezTo>
                  <a:pt x="379" y="1014"/>
                  <a:pt x="385" y="1034"/>
                  <a:pt x="390" y="1054"/>
                </a:cubicBezTo>
                <a:cubicBezTo>
                  <a:pt x="394" y="1072"/>
                  <a:pt x="397" y="1091"/>
                  <a:pt x="400" y="1109"/>
                </a:cubicBezTo>
                <a:cubicBezTo>
                  <a:pt x="401" y="1117"/>
                  <a:pt x="402" y="1125"/>
                  <a:pt x="402" y="1134"/>
                </a:cubicBezTo>
                <a:cubicBezTo>
                  <a:pt x="403" y="1141"/>
                  <a:pt x="403" y="1149"/>
                  <a:pt x="403" y="1156"/>
                </a:cubicBezTo>
                <a:cubicBezTo>
                  <a:pt x="402" y="1163"/>
                  <a:pt x="402" y="1169"/>
                  <a:pt x="401" y="1176"/>
                </a:cubicBezTo>
                <a:cubicBezTo>
                  <a:pt x="400" y="1182"/>
                  <a:pt x="399" y="1188"/>
                  <a:pt x="398" y="1194"/>
                </a:cubicBezTo>
                <a:cubicBezTo>
                  <a:pt x="396" y="1199"/>
                  <a:pt x="395" y="1204"/>
                  <a:pt x="393" y="1208"/>
                </a:cubicBezTo>
                <a:cubicBezTo>
                  <a:pt x="391" y="1212"/>
                  <a:pt x="388" y="1217"/>
                  <a:pt x="386" y="1220"/>
                </a:cubicBezTo>
                <a:cubicBezTo>
                  <a:pt x="383" y="1223"/>
                  <a:pt x="380" y="1227"/>
                  <a:pt x="377" y="1229"/>
                </a:cubicBezTo>
                <a:cubicBezTo>
                  <a:pt x="374" y="1232"/>
                  <a:pt x="370" y="1233"/>
                  <a:pt x="366" y="1235"/>
                </a:cubicBezTo>
                <a:cubicBezTo>
                  <a:pt x="363" y="1236"/>
                  <a:pt x="359" y="1237"/>
                  <a:pt x="354" y="1238"/>
                </a:cubicBezTo>
                <a:cubicBezTo>
                  <a:pt x="350" y="1238"/>
                  <a:pt x="345" y="1238"/>
                  <a:pt x="341" y="1237"/>
                </a:cubicBezTo>
                <a:cubicBezTo>
                  <a:pt x="336" y="1236"/>
                  <a:pt x="331" y="1235"/>
                  <a:pt x="326" y="1234"/>
                </a:cubicBezTo>
                <a:cubicBezTo>
                  <a:pt x="321" y="1232"/>
                  <a:pt x="316" y="1230"/>
                  <a:pt x="310" y="1227"/>
                </a:cubicBezTo>
                <a:cubicBezTo>
                  <a:pt x="305" y="1224"/>
                  <a:pt x="299" y="1221"/>
                  <a:pt x="294" y="1217"/>
                </a:cubicBezTo>
                <a:cubicBezTo>
                  <a:pt x="287" y="1213"/>
                  <a:pt x="281" y="1209"/>
                  <a:pt x="276" y="1205"/>
                </a:cubicBezTo>
                <a:cubicBezTo>
                  <a:pt x="262" y="1194"/>
                  <a:pt x="250" y="1183"/>
                  <a:pt x="238" y="1171"/>
                </a:cubicBezTo>
                <a:cubicBezTo>
                  <a:pt x="224" y="1157"/>
                  <a:pt x="212" y="1142"/>
                  <a:pt x="199" y="1127"/>
                </a:cubicBezTo>
                <a:moveTo>
                  <a:pt x="14" y="668"/>
                </a:moveTo>
                <a:cubicBezTo>
                  <a:pt x="13" y="683"/>
                  <a:pt x="14" y="698"/>
                  <a:pt x="16" y="713"/>
                </a:cubicBezTo>
                <a:cubicBezTo>
                  <a:pt x="18" y="730"/>
                  <a:pt x="21" y="747"/>
                  <a:pt x="25" y="764"/>
                </a:cubicBezTo>
                <a:cubicBezTo>
                  <a:pt x="30" y="783"/>
                  <a:pt x="35" y="802"/>
                  <a:pt x="41" y="821"/>
                </a:cubicBezTo>
                <a:cubicBezTo>
                  <a:pt x="48" y="841"/>
                  <a:pt x="56" y="862"/>
                  <a:pt x="64" y="881"/>
                </a:cubicBezTo>
                <a:cubicBezTo>
                  <a:pt x="72" y="902"/>
                  <a:pt x="82" y="923"/>
                  <a:pt x="92" y="943"/>
                </a:cubicBezTo>
                <a:cubicBezTo>
                  <a:pt x="102" y="963"/>
                  <a:pt x="112" y="983"/>
                  <a:pt x="123" y="1002"/>
                </a:cubicBezTo>
                <a:cubicBezTo>
                  <a:pt x="134" y="1022"/>
                  <a:pt x="146" y="1040"/>
                  <a:pt x="158" y="1059"/>
                </a:cubicBezTo>
                <a:cubicBezTo>
                  <a:pt x="170" y="1076"/>
                  <a:pt x="182" y="1093"/>
                  <a:pt x="195" y="1109"/>
                </a:cubicBezTo>
                <a:moveTo>
                  <a:pt x="195" y="1109"/>
                </a:moveTo>
                <a:cubicBezTo>
                  <a:pt x="206" y="1122"/>
                  <a:pt x="216" y="1135"/>
                  <a:pt x="228" y="1147"/>
                </a:cubicBezTo>
                <a:cubicBezTo>
                  <a:pt x="238" y="1158"/>
                  <a:pt x="249" y="1168"/>
                  <a:pt x="260" y="1178"/>
                </a:cubicBezTo>
                <a:cubicBezTo>
                  <a:pt x="270" y="1186"/>
                  <a:pt x="280" y="1194"/>
                  <a:pt x="290" y="1201"/>
                </a:cubicBezTo>
                <a:cubicBezTo>
                  <a:pt x="299" y="1206"/>
                  <a:pt x="308" y="1211"/>
                  <a:pt x="318" y="1214"/>
                </a:cubicBezTo>
                <a:cubicBezTo>
                  <a:pt x="322" y="1216"/>
                  <a:pt x="326" y="1217"/>
                  <a:pt x="331" y="1218"/>
                </a:cubicBezTo>
                <a:cubicBezTo>
                  <a:pt x="334" y="1218"/>
                  <a:pt x="338" y="1219"/>
                  <a:pt x="342" y="1219"/>
                </a:cubicBezTo>
                <a:cubicBezTo>
                  <a:pt x="346" y="1219"/>
                  <a:pt x="349" y="1218"/>
                  <a:pt x="353" y="1217"/>
                </a:cubicBezTo>
                <a:cubicBezTo>
                  <a:pt x="356" y="1216"/>
                  <a:pt x="359" y="1215"/>
                  <a:pt x="362" y="1213"/>
                </a:cubicBezTo>
                <a:cubicBezTo>
                  <a:pt x="365" y="1212"/>
                  <a:pt x="368" y="1210"/>
                  <a:pt x="370" y="1207"/>
                </a:cubicBezTo>
                <a:cubicBezTo>
                  <a:pt x="373" y="1205"/>
                  <a:pt x="375" y="1202"/>
                  <a:pt x="377" y="1199"/>
                </a:cubicBezTo>
                <a:cubicBezTo>
                  <a:pt x="379" y="1196"/>
                  <a:pt x="381" y="1192"/>
                  <a:pt x="383" y="1188"/>
                </a:cubicBezTo>
                <a:cubicBezTo>
                  <a:pt x="384" y="1184"/>
                  <a:pt x="386" y="1180"/>
                  <a:pt x="387" y="1176"/>
                </a:cubicBezTo>
                <a:moveTo>
                  <a:pt x="232" y="247"/>
                </a:moveTo>
                <a:cubicBezTo>
                  <a:pt x="233" y="246"/>
                  <a:pt x="234" y="245"/>
                  <a:pt x="235" y="245"/>
                </a:cubicBezTo>
                <a:cubicBezTo>
                  <a:pt x="238" y="243"/>
                  <a:pt x="242" y="242"/>
                  <a:pt x="246" y="241"/>
                </a:cubicBezTo>
                <a:moveTo>
                  <a:pt x="686" y="1242"/>
                </a:moveTo>
                <a:cubicBezTo>
                  <a:pt x="689" y="1240"/>
                  <a:pt x="693" y="1238"/>
                  <a:pt x="696" y="1235"/>
                </a:cubicBezTo>
                <a:cubicBezTo>
                  <a:pt x="699" y="1233"/>
                  <a:pt x="702" y="1230"/>
                  <a:pt x="704" y="1227"/>
                </a:cubicBezTo>
                <a:cubicBezTo>
                  <a:pt x="710" y="1220"/>
                  <a:pt x="715" y="1212"/>
                  <a:pt x="718" y="1204"/>
                </a:cubicBezTo>
                <a:cubicBezTo>
                  <a:pt x="722" y="1194"/>
                  <a:pt x="725" y="1184"/>
                  <a:pt x="727" y="1174"/>
                </a:cubicBezTo>
                <a:cubicBezTo>
                  <a:pt x="729" y="1161"/>
                  <a:pt x="731" y="1149"/>
                  <a:pt x="731" y="1136"/>
                </a:cubicBezTo>
                <a:moveTo>
                  <a:pt x="244" y="650"/>
                </a:moveTo>
                <a:cubicBezTo>
                  <a:pt x="265" y="676"/>
                  <a:pt x="284" y="703"/>
                  <a:pt x="302" y="731"/>
                </a:cubicBezTo>
                <a:cubicBezTo>
                  <a:pt x="321" y="761"/>
                  <a:pt x="338" y="792"/>
                  <a:pt x="355" y="823"/>
                </a:cubicBezTo>
                <a:cubicBezTo>
                  <a:pt x="371" y="855"/>
                  <a:pt x="386" y="887"/>
                  <a:pt x="399" y="920"/>
                </a:cubicBezTo>
                <a:cubicBezTo>
                  <a:pt x="412" y="951"/>
                  <a:pt x="423" y="982"/>
                  <a:pt x="433" y="1014"/>
                </a:cubicBezTo>
                <a:cubicBezTo>
                  <a:pt x="437" y="1029"/>
                  <a:pt x="441" y="1044"/>
                  <a:pt x="445" y="1058"/>
                </a:cubicBezTo>
                <a:cubicBezTo>
                  <a:pt x="448" y="1072"/>
                  <a:pt x="451" y="1086"/>
                  <a:pt x="453" y="1100"/>
                </a:cubicBezTo>
                <a:cubicBezTo>
                  <a:pt x="455" y="1112"/>
                  <a:pt x="456" y="1125"/>
                  <a:pt x="457" y="1138"/>
                </a:cubicBezTo>
                <a:cubicBezTo>
                  <a:pt x="458" y="1149"/>
                  <a:pt x="458" y="1160"/>
                  <a:pt x="458" y="1171"/>
                </a:cubicBezTo>
                <a:cubicBezTo>
                  <a:pt x="457" y="1181"/>
                  <a:pt x="456" y="1190"/>
                  <a:pt x="454" y="1200"/>
                </a:cubicBezTo>
                <a:cubicBezTo>
                  <a:pt x="453" y="1207"/>
                  <a:pt x="451" y="1215"/>
                  <a:pt x="447" y="1223"/>
                </a:cubicBezTo>
                <a:cubicBezTo>
                  <a:pt x="445" y="1229"/>
                  <a:pt x="441" y="1235"/>
                  <a:pt x="437" y="1240"/>
                </a:cubicBezTo>
                <a:cubicBezTo>
                  <a:pt x="435" y="1242"/>
                  <a:pt x="432" y="1245"/>
                  <a:pt x="430" y="1246"/>
                </a:cubicBezTo>
                <a:cubicBezTo>
                  <a:pt x="428" y="1248"/>
                  <a:pt x="425" y="1250"/>
                  <a:pt x="422" y="1251"/>
                </a:cubicBezTo>
                <a:moveTo>
                  <a:pt x="49" y="526"/>
                </a:moveTo>
                <a:cubicBezTo>
                  <a:pt x="54" y="524"/>
                  <a:pt x="60" y="522"/>
                  <a:pt x="66" y="521"/>
                </a:cubicBezTo>
                <a:cubicBezTo>
                  <a:pt x="73" y="521"/>
                  <a:pt x="80" y="521"/>
                  <a:pt x="86" y="523"/>
                </a:cubicBezTo>
                <a:cubicBezTo>
                  <a:pt x="94" y="524"/>
                  <a:pt x="101" y="527"/>
                  <a:pt x="109" y="530"/>
                </a:cubicBezTo>
                <a:cubicBezTo>
                  <a:pt x="117" y="534"/>
                  <a:pt x="125" y="538"/>
                  <a:pt x="133" y="543"/>
                </a:cubicBezTo>
                <a:cubicBezTo>
                  <a:pt x="142" y="549"/>
                  <a:pt x="151" y="555"/>
                  <a:pt x="160" y="562"/>
                </a:cubicBezTo>
                <a:cubicBezTo>
                  <a:pt x="169" y="570"/>
                  <a:pt x="178" y="578"/>
                  <a:pt x="187" y="587"/>
                </a:cubicBezTo>
                <a:cubicBezTo>
                  <a:pt x="197" y="596"/>
                  <a:pt x="206" y="606"/>
                  <a:pt x="215" y="616"/>
                </a:cubicBezTo>
                <a:cubicBezTo>
                  <a:pt x="225" y="627"/>
                  <a:pt x="235" y="639"/>
                  <a:pt x="244" y="650"/>
                </a:cubicBezTo>
                <a:moveTo>
                  <a:pt x="523" y="1200"/>
                </a:moveTo>
                <a:cubicBezTo>
                  <a:pt x="526" y="1198"/>
                  <a:pt x="528" y="1197"/>
                  <a:pt x="530" y="1195"/>
                </a:cubicBezTo>
                <a:cubicBezTo>
                  <a:pt x="533" y="1193"/>
                  <a:pt x="535" y="1191"/>
                  <a:pt x="537" y="1188"/>
                </a:cubicBezTo>
                <a:cubicBezTo>
                  <a:pt x="542" y="1183"/>
                  <a:pt x="545" y="1177"/>
                  <a:pt x="548" y="1171"/>
                </a:cubicBezTo>
                <a:cubicBezTo>
                  <a:pt x="551" y="1164"/>
                  <a:pt x="553" y="1156"/>
                  <a:pt x="555" y="1148"/>
                </a:cubicBezTo>
                <a:cubicBezTo>
                  <a:pt x="557" y="1138"/>
                  <a:pt x="558" y="1129"/>
                  <a:pt x="558" y="1119"/>
                </a:cubicBezTo>
                <a:cubicBezTo>
                  <a:pt x="559" y="1108"/>
                  <a:pt x="558" y="1097"/>
                  <a:pt x="558" y="1086"/>
                </a:cubicBezTo>
                <a:cubicBezTo>
                  <a:pt x="557" y="1073"/>
                  <a:pt x="555" y="1061"/>
                  <a:pt x="553" y="1048"/>
                </a:cubicBezTo>
                <a:cubicBezTo>
                  <a:pt x="551" y="1034"/>
                  <a:pt x="548" y="1020"/>
                  <a:pt x="545" y="1007"/>
                </a:cubicBezTo>
                <a:cubicBezTo>
                  <a:pt x="542" y="992"/>
                  <a:pt x="538" y="977"/>
                  <a:pt x="533" y="962"/>
                </a:cubicBezTo>
                <a:cubicBezTo>
                  <a:pt x="524" y="930"/>
                  <a:pt x="513" y="899"/>
                  <a:pt x="500" y="868"/>
                </a:cubicBezTo>
                <a:cubicBezTo>
                  <a:pt x="486" y="835"/>
                  <a:pt x="471" y="803"/>
                  <a:pt x="455" y="772"/>
                </a:cubicBezTo>
                <a:cubicBezTo>
                  <a:pt x="439" y="740"/>
                  <a:pt x="421" y="709"/>
                  <a:pt x="402" y="680"/>
                </a:cubicBezTo>
                <a:cubicBezTo>
                  <a:pt x="384" y="652"/>
                  <a:pt x="365" y="624"/>
                  <a:pt x="345" y="599"/>
                </a:cubicBezTo>
                <a:moveTo>
                  <a:pt x="346" y="564"/>
                </a:moveTo>
                <a:cubicBezTo>
                  <a:pt x="363" y="586"/>
                  <a:pt x="380" y="609"/>
                  <a:pt x="395" y="632"/>
                </a:cubicBezTo>
                <a:cubicBezTo>
                  <a:pt x="412" y="657"/>
                  <a:pt x="427" y="682"/>
                  <a:pt x="442" y="707"/>
                </a:cubicBezTo>
                <a:cubicBezTo>
                  <a:pt x="458" y="734"/>
                  <a:pt x="472" y="761"/>
                  <a:pt x="485" y="788"/>
                </a:cubicBezTo>
                <a:cubicBezTo>
                  <a:pt x="499" y="815"/>
                  <a:pt x="511" y="843"/>
                  <a:pt x="523" y="870"/>
                </a:cubicBezTo>
                <a:cubicBezTo>
                  <a:pt x="534" y="897"/>
                  <a:pt x="544" y="924"/>
                  <a:pt x="553" y="952"/>
                </a:cubicBezTo>
                <a:cubicBezTo>
                  <a:pt x="561" y="977"/>
                  <a:pt x="569" y="1002"/>
                  <a:pt x="575" y="1028"/>
                </a:cubicBezTo>
                <a:cubicBezTo>
                  <a:pt x="580" y="1051"/>
                  <a:pt x="584" y="1074"/>
                  <a:pt x="587" y="1098"/>
                </a:cubicBezTo>
                <a:cubicBezTo>
                  <a:pt x="589" y="1108"/>
                  <a:pt x="589" y="1119"/>
                  <a:pt x="590" y="1129"/>
                </a:cubicBezTo>
                <a:cubicBezTo>
                  <a:pt x="590" y="1138"/>
                  <a:pt x="591" y="1148"/>
                  <a:pt x="590" y="1157"/>
                </a:cubicBezTo>
                <a:moveTo>
                  <a:pt x="590" y="1157"/>
                </a:moveTo>
                <a:cubicBezTo>
                  <a:pt x="590" y="1169"/>
                  <a:pt x="589" y="1181"/>
                  <a:pt x="586" y="1192"/>
                </a:cubicBezTo>
                <a:cubicBezTo>
                  <a:pt x="585" y="1202"/>
                  <a:pt x="582" y="1211"/>
                  <a:pt x="578" y="1220"/>
                </a:cubicBezTo>
                <a:moveTo>
                  <a:pt x="577" y="1221"/>
                </a:moveTo>
                <a:cubicBezTo>
                  <a:pt x="575" y="1226"/>
                  <a:pt x="572" y="1231"/>
                  <a:pt x="569" y="1236"/>
                </a:cubicBezTo>
                <a:cubicBezTo>
                  <a:pt x="565" y="1240"/>
                  <a:pt x="562" y="1243"/>
                  <a:pt x="558" y="1247"/>
                </a:cubicBezTo>
                <a:cubicBezTo>
                  <a:pt x="554" y="1250"/>
                  <a:pt x="550" y="1252"/>
                  <a:pt x="545" y="1254"/>
                </a:cubicBezTo>
                <a:cubicBezTo>
                  <a:pt x="540" y="1256"/>
                  <a:pt x="535" y="1257"/>
                  <a:pt x="530" y="1257"/>
                </a:cubicBezTo>
                <a:cubicBezTo>
                  <a:pt x="525" y="1258"/>
                  <a:pt x="520" y="1258"/>
                  <a:pt x="514" y="1257"/>
                </a:cubicBezTo>
                <a:cubicBezTo>
                  <a:pt x="508" y="1256"/>
                  <a:pt x="502" y="1255"/>
                  <a:pt x="496" y="1253"/>
                </a:cubicBezTo>
                <a:cubicBezTo>
                  <a:pt x="490" y="1251"/>
                  <a:pt x="483" y="1249"/>
                  <a:pt x="477" y="1246"/>
                </a:cubicBezTo>
                <a:cubicBezTo>
                  <a:pt x="470" y="1242"/>
                  <a:pt x="463" y="1238"/>
                  <a:pt x="456" y="1234"/>
                </a:cubicBezTo>
                <a:moveTo>
                  <a:pt x="83" y="509"/>
                </a:moveTo>
                <a:cubicBezTo>
                  <a:pt x="83" y="497"/>
                  <a:pt x="85" y="485"/>
                  <a:pt x="88" y="474"/>
                </a:cubicBezTo>
                <a:cubicBezTo>
                  <a:pt x="89" y="469"/>
                  <a:pt x="91" y="464"/>
                  <a:pt x="93" y="459"/>
                </a:cubicBezTo>
                <a:cubicBezTo>
                  <a:pt x="94" y="455"/>
                  <a:pt x="96" y="451"/>
                  <a:pt x="99" y="446"/>
                </a:cubicBezTo>
                <a:cubicBezTo>
                  <a:pt x="101" y="443"/>
                  <a:pt x="103" y="439"/>
                  <a:pt x="106" y="436"/>
                </a:cubicBezTo>
                <a:cubicBezTo>
                  <a:pt x="109" y="433"/>
                  <a:pt x="111" y="430"/>
                  <a:pt x="115" y="428"/>
                </a:cubicBezTo>
                <a:cubicBezTo>
                  <a:pt x="118" y="425"/>
                  <a:pt x="121" y="423"/>
                  <a:pt x="124" y="422"/>
                </a:cubicBezTo>
                <a:cubicBezTo>
                  <a:pt x="128" y="420"/>
                  <a:pt x="132" y="419"/>
                  <a:pt x="135" y="418"/>
                </a:cubicBezTo>
                <a:cubicBezTo>
                  <a:pt x="144" y="416"/>
                  <a:pt x="152" y="416"/>
                  <a:pt x="160" y="417"/>
                </a:cubicBezTo>
                <a:cubicBezTo>
                  <a:pt x="165" y="418"/>
                  <a:pt x="170" y="419"/>
                  <a:pt x="174" y="420"/>
                </a:cubicBezTo>
                <a:cubicBezTo>
                  <a:pt x="180" y="422"/>
                  <a:pt x="185" y="424"/>
                  <a:pt x="189" y="426"/>
                </a:cubicBezTo>
                <a:cubicBezTo>
                  <a:pt x="201" y="431"/>
                  <a:pt x="211" y="437"/>
                  <a:pt x="222" y="443"/>
                </a:cubicBezTo>
                <a:cubicBezTo>
                  <a:pt x="234" y="451"/>
                  <a:pt x="245" y="460"/>
                  <a:pt x="256" y="469"/>
                </a:cubicBezTo>
                <a:moveTo>
                  <a:pt x="256" y="470"/>
                </a:moveTo>
                <a:cubicBezTo>
                  <a:pt x="258" y="471"/>
                  <a:pt x="260" y="473"/>
                  <a:pt x="262" y="475"/>
                </a:cubicBezTo>
                <a:cubicBezTo>
                  <a:pt x="269" y="480"/>
                  <a:pt x="275" y="486"/>
                  <a:pt x="280" y="491"/>
                </a:cubicBezTo>
                <a:moveTo>
                  <a:pt x="293" y="504"/>
                </a:moveTo>
                <a:cubicBezTo>
                  <a:pt x="297" y="508"/>
                  <a:pt x="302" y="513"/>
                  <a:pt x="306" y="518"/>
                </a:cubicBezTo>
                <a:cubicBezTo>
                  <a:pt x="320" y="533"/>
                  <a:pt x="333" y="548"/>
                  <a:pt x="346" y="564"/>
                </a:cubicBezTo>
                <a:moveTo>
                  <a:pt x="345" y="599"/>
                </a:moveTo>
                <a:cubicBezTo>
                  <a:pt x="335" y="587"/>
                  <a:pt x="326" y="575"/>
                  <a:pt x="316" y="564"/>
                </a:cubicBezTo>
                <a:cubicBezTo>
                  <a:pt x="307" y="554"/>
                  <a:pt x="297" y="544"/>
                  <a:pt x="288" y="535"/>
                </a:cubicBezTo>
                <a:cubicBezTo>
                  <a:pt x="279" y="526"/>
                  <a:pt x="270" y="518"/>
                  <a:pt x="260" y="510"/>
                </a:cubicBezTo>
                <a:cubicBezTo>
                  <a:pt x="252" y="504"/>
                  <a:pt x="243" y="497"/>
                  <a:pt x="234" y="491"/>
                </a:cubicBezTo>
                <a:cubicBezTo>
                  <a:pt x="226" y="486"/>
                  <a:pt x="218" y="482"/>
                  <a:pt x="209" y="478"/>
                </a:cubicBezTo>
                <a:cubicBezTo>
                  <a:pt x="202" y="475"/>
                  <a:pt x="194" y="472"/>
                  <a:pt x="187" y="471"/>
                </a:cubicBezTo>
                <a:cubicBezTo>
                  <a:pt x="180" y="470"/>
                  <a:pt x="173" y="469"/>
                  <a:pt x="167" y="470"/>
                </a:cubicBezTo>
                <a:cubicBezTo>
                  <a:pt x="161" y="470"/>
                  <a:pt x="155" y="472"/>
                  <a:pt x="150" y="475"/>
                </a:cubicBezTo>
                <a:moveTo>
                  <a:pt x="90" y="599"/>
                </a:moveTo>
                <a:cubicBezTo>
                  <a:pt x="85" y="597"/>
                  <a:pt x="79" y="596"/>
                  <a:pt x="74" y="595"/>
                </a:cubicBezTo>
                <a:cubicBezTo>
                  <a:pt x="69" y="594"/>
                  <a:pt x="64" y="593"/>
                  <a:pt x="59" y="594"/>
                </a:cubicBezTo>
                <a:cubicBezTo>
                  <a:pt x="55" y="594"/>
                  <a:pt x="50" y="595"/>
                  <a:pt x="46" y="597"/>
                </a:cubicBezTo>
                <a:cubicBezTo>
                  <a:pt x="42" y="599"/>
                  <a:pt x="39" y="601"/>
                  <a:pt x="35" y="604"/>
                </a:cubicBezTo>
                <a:cubicBezTo>
                  <a:pt x="32" y="607"/>
                  <a:pt x="29" y="611"/>
                  <a:pt x="26" y="615"/>
                </a:cubicBezTo>
                <a:cubicBezTo>
                  <a:pt x="24" y="619"/>
                  <a:pt x="22" y="624"/>
                  <a:pt x="20" y="629"/>
                </a:cubicBezTo>
                <a:cubicBezTo>
                  <a:pt x="18" y="635"/>
                  <a:pt x="17" y="641"/>
                  <a:pt x="16" y="647"/>
                </a:cubicBezTo>
                <a:cubicBezTo>
                  <a:pt x="14" y="654"/>
                  <a:pt x="14" y="661"/>
                  <a:pt x="14" y="668"/>
                </a:cubicBezTo>
                <a:moveTo>
                  <a:pt x="664" y="1171"/>
                </a:moveTo>
                <a:cubicBezTo>
                  <a:pt x="664" y="1183"/>
                  <a:pt x="662" y="1196"/>
                  <a:pt x="660" y="1208"/>
                </a:cubicBezTo>
                <a:cubicBezTo>
                  <a:pt x="658" y="1219"/>
                  <a:pt x="655" y="1229"/>
                  <a:pt x="651" y="1239"/>
                </a:cubicBezTo>
                <a:cubicBezTo>
                  <a:pt x="648" y="1247"/>
                  <a:pt x="643" y="1255"/>
                  <a:pt x="637" y="1261"/>
                </a:cubicBezTo>
                <a:cubicBezTo>
                  <a:pt x="635" y="1264"/>
                  <a:pt x="632" y="1267"/>
                  <a:pt x="629" y="1270"/>
                </a:cubicBezTo>
                <a:cubicBezTo>
                  <a:pt x="626" y="1272"/>
                  <a:pt x="622" y="1274"/>
                  <a:pt x="619" y="1276"/>
                </a:cubicBezTo>
                <a:moveTo>
                  <a:pt x="78" y="610"/>
                </a:moveTo>
                <a:cubicBezTo>
                  <a:pt x="74" y="613"/>
                  <a:pt x="70" y="616"/>
                  <a:pt x="67" y="619"/>
                </a:cubicBezTo>
                <a:cubicBezTo>
                  <a:pt x="63" y="624"/>
                  <a:pt x="61" y="628"/>
                  <a:pt x="58" y="633"/>
                </a:cubicBezTo>
                <a:cubicBezTo>
                  <a:pt x="56" y="639"/>
                  <a:pt x="54" y="646"/>
                  <a:pt x="53" y="652"/>
                </a:cubicBezTo>
                <a:cubicBezTo>
                  <a:pt x="51" y="660"/>
                  <a:pt x="51" y="667"/>
                  <a:pt x="50" y="675"/>
                </a:cubicBezTo>
                <a:moveTo>
                  <a:pt x="355" y="968"/>
                </a:moveTo>
                <a:cubicBezTo>
                  <a:pt x="343" y="952"/>
                  <a:pt x="332" y="934"/>
                  <a:pt x="321" y="917"/>
                </a:cubicBezTo>
                <a:cubicBezTo>
                  <a:pt x="310" y="898"/>
                  <a:pt x="300" y="880"/>
                  <a:pt x="290" y="861"/>
                </a:cubicBezTo>
                <a:cubicBezTo>
                  <a:pt x="280" y="842"/>
                  <a:pt x="271" y="822"/>
                  <a:pt x="263" y="803"/>
                </a:cubicBezTo>
                <a:cubicBezTo>
                  <a:pt x="255" y="784"/>
                  <a:pt x="247" y="765"/>
                  <a:pt x="240" y="745"/>
                </a:cubicBezTo>
                <a:moveTo>
                  <a:pt x="1114" y="663"/>
                </a:moveTo>
                <a:cubicBezTo>
                  <a:pt x="1105" y="629"/>
                  <a:pt x="1094" y="596"/>
                  <a:pt x="1081" y="564"/>
                </a:cubicBezTo>
                <a:cubicBezTo>
                  <a:pt x="1068" y="531"/>
                  <a:pt x="1054" y="499"/>
                  <a:pt x="1038" y="469"/>
                </a:cubicBezTo>
                <a:cubicBezTo>
                  <a:pt x="1022" y="438"/>
                  <a:pt x="1004" y="408"/>
                  <a:pt x="985" y="378"/>
                </a:cubicBezTo>
                <a:cubicBezTo>
                  <a:pt x="965" y="349"/>
                  <a:pt x="944" y="321"/>
                  <a:pt x="923" y="294"/>
                </a:cubicBezTo>
                <a:moveTo>
                  <a:pt x="832" y="205"/>
                </a:moveTo>
                <a:cubicBezTo>
                  <a:pt x="835" y="203"/>
                  <a:pt x="837" y="202"/>
                  <a:pt x="838" y="199"/>
                </a:cubicBezTo>
                <a:cubicBezTo>
                  <a:pt x="839" y="198"/>
                  <a:pt x="839" y="197"/>
                  <a:pt x="839" y="196"/>
                </a:cubicBezTo>
                <a:cubicBezTo>
                  <a:pt x="840" y="195"/>
                  <a:pt x="840" y="195"/>
                  <a:pt x="840" y="194"/>
                </a:cubicBezTo>
                <a:cubicBezTo>
                  <a:pt x="839" y="192"/>
                  <a:pt x="839" y="190"/>
                  <a:pt x="838" y="189"/>
                </a:cubicBezTo>
                <a:cubicBezTo>
                  <a:pt x="837" y="187"/>
                  <a:pt x="837" y="186"/>
                  <a:pt x="836" y="185"/>
                </a:cubicBezTo>
                <a:moveTo>
                  <a:pt x="836" y="185"/>
                </a:moveTo>
                <a:cubicBezTo>
                  <a:pt x="839" y="189"/>
                  <a:pt x="843" y="193"/>
                  <a:pt x="846" y="197"/>
                </a:cubicBezTo>
                <a:cubicBezTo>
                  <a:pt x="858" y="210"/>
                  <a:pt x="869" y="223"/>
                  <a:pt x="879" y="236"/>
                </a:cubicBezTo>
                <a:moveTo>
                  <a:pt x="923" y="294"/>
                </a:moveTo>
                <a:cubicBezTo>
                  <a:pt x="920" y="291"/>
                  <a:pt x="918" y="289"/>
                  <a:pt x="915" y="286"/>
                </a:cubicBezTo>
                <a:cubicBezTo>
                  <a:pt x="913" y="284"/>
                  <a:pt x="910" y="281"/>
                  <a:pt x="907" y="279"/>
                </a:cubicBezTo>
                <a:cubicBezTo>
                  <a:pt x="906" y="278"/>
                  <a:pt x="904" y="277"/>
                  <a:pt x="903" y="276"/>
                </a:cubicBezTo>
                <a:cubicBezTo>
                  <a:pt x="901" y="275"/>
                  <a:pt x="900" y="275"/>
                  <a:pt x="898" y="274"/>
                </a:cubicBezTo>
                <a:cubicBezTo>
                  <a:pt x="896" y="274"/>
                  <a:pt x="894" y="273"/>
                  <a:pt x="893" y="273"/>
                </a:cubicBezTo>
                <a:cubicBezTo>
                  <a:pt x="891" y="273"/>
                  <a:pt x="889" y="274"/>
                  <a:pt x="888" y="274"/>
                </a:cubicBezTo>
                <a:moveTo>
                  <a:pt x="600" y="59"/>
                </a:moveTo>
                <a:cubicBezTo>
                  <a:pt x="599" y="59"/>
                  <a:pt x="597" y="60"/>
                  <a:pt x="596" y="60"/>
                </a:cubicBezTo>
                <a:cubicBezTo>
                  <a:pt x="593" y="61"/>
                  <a:pt x="589" y="62"/>
                  <a:pt x="586" y="64"/>
                </a:cubicBezTo>
                <a:moveTo>
                  <a:pt x="743" y="1237"/>
                </a:moveTo>
                <a:cubicBezTo>
                  <a:pt x="738" y="1221"/>
                  <a:pt x="735" y="1205"/>
                  <a:pt x="733" y="1189"/>
                </a:cubicBezTo>
                <a:cubicBezTo>
                  <a:pt x="731" y="1171"/>
                  <a:pt x="730" y="1154"/>
                  <a:pt x="731" y="1136"/>
                </a:cubicBezTo>
                <a:moveTo>
                  <a:pt x="1126" y="1071"/>
                </a:moveTo>
                <a:cubicBezTo>
                  <a:pt x="1127" y="1071"/>
                  <a:pt x="1128" y="1071"/>
                  <a:pt x="1128" y="1070"/>
                </a:cubicBezTo>
                <a:cubicBezTo>
                  <a:pt x="1130" y="1069"/>
                  <a:pt x="1131" y="1068"/>
                  <a:pt x="1133" y="1067"/>
                </a:cubicBezTo>
                <a:moveTo>
                  <a:pt x="772" y="1254"/>
                </a:moveTo>
                <a:cubicBezTo>
                  <a:pt x="771" y="1255"/>
                  <a:pt x="770" y="1256"/>
                  <a:pt x="768" y="1257"/>
                </a:cubicBezTo>
                <a:cubicBezTo>
                  <a:pt x="765" y="1260"/>
                  <a:pt x="761" y="1263"/>
                  <a:pt x="756" y="1265"/>
                </a:cubicBezTo>
                <a:moveTo>
                  <a:pt x="686" y="1269"/>
                </a:moveTo>
                <a:cubicBezTo>
                  <a:pt x="691" y="1269"/>
                  <a:pt x="697" y="1269"/>
                  <a:pt x="703" y="1267"/>
                </a:cubicBezTo>
                <a:cubicBezTo>
                  <a:pt x="708" y="1266"/>
                  <a:pt x="713" y="1264"/>
                  <a:pt x="718" y="1261"/>
                </a:cubicBezTo>
                <a:cubicBezTo>
                  <a:pt x="723" y="1258"/>
                  <a:pt x="728" y="1255"/>
                  <a:pt x="732" y="1251"/>
                </a:cubicBezTo>
                <a:cubicBezTo>
                  <a:pt x="736" y="1247"/>
                  <a:pt x="740" y="1242"/>
                  <a:pt x="743" y="1237"/>
                </a:cubicBezTo>
                <a:moveTo>
                  <a:pt x="743" y="1237"/>
                </a:moveTo>
                <a:cubicBezTo>
                  <a:pt x="744" y="1240"/>
                  <a:pt x="745" y="1243"/>
                  <a:pt x="746" y="1245"/>
                </a:cubicBezTo>
                <a:cubicBezTo>
                  <a:pt x="747" y="1248"/>
                  <a:pt x="749" y="1250"/>
                  <a:pt x="751" y="1252"/>
                </a:cubicBezTo>
                <a:cubicBezTo>
                  <a:pt x="752" y="1253"/>
                  <a:pt x="753" y="1254"/>
                  <a:pt x="755" y="1255"/>
                </a:cubicBezTo>
                <a:cubicBezTo>
                  <a:pt x="756" y="1255"/>
                  <a:pt x="758" y="1256"/>
                  <a:pt x="759" y="1256"/>
                </a:cubicBezTo>
                <a:cubicBezTo>
                  <a:pt x="761" y="1257"/>
                  <a:pt x="763" y="1257"/>
                  <a:pt x="765" y="1256"/>
                </a:cubicBezTo>
                <a:cubicBezTo>
                  <a:pt x="768" y="1256"/>
                  <a:pt x="770" y="1255"/>
                  <a:pt x="772" y="1254"/>
                </a:cubicBezTo>
                <a:moveTo>
                  <a:pt x="731" y="1136"/>
                </a:moveTo>
                <a:cubicBezTo>
                  <a:pt x="732" y="1122"/>
                  <a:pt x="731" y="1108"/>
                  <a:pt x="730" y="1094"/>
                </a:cubicBezTo>
                <a:cubicBezTo>
                  <a:pt x="729" y="1077"/>
                  <a:pt x="727" y="1061"/>
                  <a:pt x="724" y="1045"/>
                </a:cubicBezTo>
                <a:cubicBezTo>
                  <a:pt x="721" y="1028"/>
                  <a:pt x="718" y="1010"/>
                  <a:pt x="714" y="993"/>
                </a:cubicBezTo>
                <a:cubicBezTo>
                  <a:pt x="709" y="974"/>
                  <a:pt x="704" y="955"/>
                  <a:pt x="698" y="936"/>
                </a:cubicBezTo>
                <a:cubicBezTo>
                  <a:pt x="686" y="896"/>
                  <a:pt x="672" y="856"/>
                  <a:pt x="656" y="817"/>
                </a:cubicBezTo>
                <a:cubicBezTo>
                  <a:pt x="639" y="775"/>
                  <a:pt x="619" y="734"/>
                  <a:pt x="599" y="695"/>
                </a:cubicBezTo>
                <a:moveTo>
                  <a:pt x="599" y="695"/>
                </a:moveTo>
                <a:cubicBezTo>
                  <a:pt x="613" y="722"/>
                  <a:pt x="629" y="749"/>
                  <a:pt x="646" y="775"/>
                </a:cubicBezTo>
                <a:cubicBezTo>
                  <a:pt x="663" y="802"/>
                  <a:pt x="681" y="827"/>
                  <a:pt x="700" y="852"/>
                </a:cubicBezTo>
                <a:moveTo>
                  <a:pt x="750" y="1019"/>
                </a:moveTo>
                <a:cubicBezTo>
                  <a:pt x="748" y="1029"/>
                  <a:pt x="745" y="1040"/>
                  <a:pt x="743" y="1050"/>
                </a:cubicBezTo>
                <a:cubicBezTo>
                  <a:pt x="736" y="1078"/>
                  <a:pt x="732" y="1107"/>
                  <a:pt x="731" y="1136"/>
                </a:cubicBezTo>
                <a:moveTo>
                  <a:pt x="529" y="521"/>
                </a:moveTo>
                <a:cubicBezTo>
                  <a:pt x="538" y="551"/>
                  <a:pt x="548" y="581"/>
                  <a:pt x="560" y="610"/>
                </a:cubicBezTo>
                <a:cubicBezTo>
                  <a:pt x="571" y="638"/>
                  <a:pt x="584" y="667"/>
                  <a:pt x="599" y="695"/>
                </a:cubicBezTo>
                <a:moveTo>
                  <a:pt x="599" y="695"/>
                </a:moveTo>
                <a:cubicBezTo>
                  <a:pt x="578" y="655"/>
                  <a:pt x="556" y="616"/>
                  <a:pt x="532" y="578"/>
                </a:cubicBezTo>
                <a:cubicBezTo>
                  <a:pt x="509" y="543"/>
                  <a:pt x="485" y="508"/>
                  <a:pt x="459" y="476"/>
                </a:cubicBezTo>
                <a:cubicBezTo>
                  <a:pt x="447" y="460"/>
                  <a:pt x="434" y="446"/>
                  <a:pt x="422" y="432"/>
                </a:cubicBezTo>
                <a:cubicBezTo>
                  <a:pt x="410" y="418"/>
                  <a:pt x="398" y="406"/>
                  <a:pt x="385" y="394"/>
                </a:cubicBezTo>
                <a:cubicBezTo>
                  <a:pt x="374" y="383"/>
                  <a:pt x="362" y="372"/>
                  <a:pt x="350" y="362"/>
                </a:cubicBezTo>
                <a:cubicBezTo>
                  <a:pt x="339" y="353"/>
                  <a:pt x="327" y="345"/>
                  <a:pt x="316" y="338"/>
                </a:cubicBezTo>
                <a:moveTo>
                  <a:pt x="316" y="338"/>
                </a:moveTo>
                <a:cubicBezTo>
                  <a:pt x="323" y="343"/>
                  <a:pt x="331" y="347"/>
                  <a:pt x="339" y="352"/>
                </a:cubicBezTo>
                <a:cubicBezTo>
                  <a:pt x="365" y="365"/>
                  <a:pt x="393" y="377"/>
                  <a:pt x="421" y="386"/>
                </a:cubicBezTo>
                <a:moveTo>
                  <a:pt x="421" y="386"/>
                </a:moveTo>
                <a:cubicBezTo>
                  <a:pt x="429" y="389"/>
                  <a:pt x="438" y="391"/>
                  <a:pt x="446" y="392"/>
                </a:cubicBezTo>
                <a:cubicBezTo>
                  <a:pt x="451" y="392"/>
                  <a:pt x="456" y="392"/>
                  <a:pt x="462" y="392"/>
                </a:cubicBezTo>
                <a:cubicBezTo>
                  <a:pt x="467" y="391"/>
                  <a:pt x="473" y="390"/>
                  <a:pt x="478" y="387"/>
                </a:cubicBezTo>
                <a:moveTo>
                  <a:pt x="478" y="387"/>
                </a:moveTo>
                <a:cubicBezTo>
                  <a:pt x="483" y="392"/>
                  <a:pt x="487" y="398"/>
                  <a:pt x="492" y="403"/>
                </a:cubicBezTo>
                <a:cubicBezTo>
                  <a:pt x="506" y="421"/>
                  <a:pt x="520" y="439"/>
                  <a:pt x="533" y="457"/>
                </a:cubicBezTo>
                <a:moveTo>
                  <a:pt x="533" y="457"/>
                </a:moveTo>
                <a:cubicBezTo>
                  <a:pt x="531" y="458"/>
                  <a:pt x="529" y="460"/>
                  <a:pt x="527" y="462"/>
                </a:cubicBezTo>
                <a:cubicBezTo>
                  <a:pt x="526" y="465"/>
                  <a:pt x="525" y="467"/>
                  <a:pt x="524" y="470"/>
                </a:cubicBezTo>
                <a:cubicBezTo>
                  <a:pt x="523" y="473"/>
                  <a:pt x="522" y="476"/>
                  <a:pt x="522" y="478"/>
                </a:cubicBezTo>
                <a:cubicBezTo>
                  <a:pt x="522" y="481"/>
                  <a:pt x="522" y="484"/>
                  <a:pt x="522" y="487"/>
                </a:cubicBezTo>
                <a:cubicBezTo>
                  <a:pt x="522" y="490"/>
                  <a:pt x="522" y="493"/>
                  <a:pt x="523" y="496"/>
                </a:cubicBezTo>
                <a:cubicBezTo>
                  <a:pt x="523" y="499"/>
                  <a:pt x="524" y="502"/>
                  <a:pt x="524" y="504"/>
                </a:cubicBezTo>
                <a:cubicBezTo>
                  <a:pt x="525" y="510"/>
                  <a:pt x="527" y="516"/>
                  <a:pt x="529" y="521"/>
                </a:cubicBezTo>
                <a:moveTo>
                  <a:pt x="529" y="521"/>
                </a:moveTo>
                <a:cubicBezTo>
                  <a:pt x="512" y="497"/>
                  <a:pt x="494" y="472"/>
                  <a:pt x="475" y="449"/>
                </a:cubicBezTo>
                <a:cubicBezTo>
                  <a:pt x="458" y="427"/>
                  <a:pt x="440" y="406"/>
                  <a:pt x="421" y="386"/>
                </a:cubicBezTo>
                <a:moveTo>
                  <a:pt x="392" y="510"/>
                </a:moveTo>
                <a:cubicBezTo>
                  <a:pt x="410" y="533"/>
                  <a:pt x="427" y="557"/>
                  <a:pt x="444" y="581"/>
                </a:cubicBezTo>
                <a:cubicBezTo>
                  <a:pt x="461" y="607"/>
                  <a:pt x="478" y="634"/>
                  <a:pt x="494" y="660"/>
                </a:cubicBezTo>
                <a:moveTo>
                  <a:pt x="563" y="793"/>
                </a:moveTo>
                <a:cubicBezTo>
                  <a:pt x="579" y="828"/>
                  <a:pt x="594" y="863"/>
                  <a:pt x="607" y="899"/>
                </a:cubicBezTo>
                <a:cubicBezTo>
                  <a:pt x="620" y="933"/>
                  <a:pt x="631" y="966"/>
                  <a:pt x="640" y="1001"/>
                </a:cubicBezTo>
                <a:cubicBezTo>
                  <a:pt x="644" y="1017"/>
                  <a:pt x="648" y="1032"/>
                  <a:pt x="651" y="1048"/>
                </a:cubicBezTo>
                <a:cubicBezTo>
                  <a:pt x="654" y="1063"/>
                  <a:pt x="657" y="1078"/>
                  <a:pt x="659" y="1093"/>
                </a:cubicBezTo>
                <a:cubicBezTo>
                  <a:pt x="661" y="1107"/>
                  <a:pt x="663" y="1120"/>
                  <a:pt x="663" y="1134"/>
                </a:cubicBezTo>
                <a:cubicBezTo>
                  <a:pt x="664" y="1146"/>
                  <a:pt x="664" y="1159"/>
                  <a:pt x="664" y="1171"/>
                </a:cubicBezTo>
                <a:moveTo>
                  <a:pt x="316" y="338"/>
                </a:moveTo>
                <a:cubicBezTo>
                  <a:pt x="306" y="332"/>
                  <a:pt x="296" y="326"/>
                  <a:pt x="285" y="322"/>
                </a:cubicBezTo>
                <a:cubicBezTo>
                  <a:pt x="276" y="318"/>
                  <a:pt x="266" y="314"/>
                  <a:pt x="257" y="313"/>
                </a:cubicBezTo>
                <a:cubicBezTo>
                  <a:pt x="248" y="311"/>
                  <a:pt x="240" y="310"/>
                  <a:pt x="232" y="311"/>
                </a:cubicBezTo>
                <a:cubicBezTo>
                  <a:pt x="228" y="312"/>
                  <a:pt x="224" y="312"/>
                  <a:pt x="220" y="314"/>
                </a:cubicBezTo>
                <a:cubicBezTo>
                  <a:pt x="217" y="315"/>
                  <a:pt x="213" y="316"/>
                  <a:pt x="210" y="318"/>
                </a:cubicBezTo>
                <a:moveTo>
                  <a:pt x="242" y="274"/>
                </a:moveTo>
                <a:cubicBezTo>
                  <a:pt x="252" y="286"/>
                  <a:pt x="263" y="297"/>
                  <a:pt x="275" y="308"/>
                </a:cubicBezTo>
                <a:cubicBezTo>
                  <a:pt x="287" y="319"/>
                  <a:pt x="301" y="329"/>
                  <a:pt x="316" y="338"/>
                </a:cubicBezTo>
                <a:moveTo>
                  <a:pt x="242" y="274"/>
                </a:moveTo>
                <a:cubicBezTo>
                  <a:pt x="236" y="274"/>
                  <a:pt x="230" y="274"/>
                  <a:pt x="224" y="276"/>
                </a:cubicBezTo>
                <a:cubicBezTo>
                  <a:pt x="219" y="277"/>
                  <a:pt x="214" y="279"/>
                  <a:pt x="209" y="282"/>
                </a:cubicBezTo>
                <a:cubicBezTo>
                  <a:pt x="204" y="285"/>
                  <a:pt x="200" y="288"/>
                  <a:pt x="196" y="292"/>
                </a:cubicBezTo>
                <a:cubicBezTo>
                  <a:pt x="191" y="296"/>
                  <a:pt x="188" y="301"/>
                  <a:pt x="184" y="306"/>
                </a:cubicBezTo>
                <a:moveTo>
                  <a:pt x="246" y="241"/>
                </a:moveTo>
                <a:cubicBezTo>
                  <a:pt x="243" y="243"/>
                  <a:pt x="241" y="244"/>
                  <a:pt x="239" y="246"/>
                </a:cubicBezTo>
                <a:cubicBezTo>
                  <a:pt x="238" y="247"/>
                  <a:pt x="237" y="249"/>
                  <a:pt x="236" y="250"/>
                </a:cubicBezTo>
                <a:cubicBezTo>
                  <a:pt x="235" y="252"/>
                  <a:pt x="235" y="253"/>
                  <a:pt x="234" y="255"/>
                </a:cubicBezTo>
                <a:cubicBezTo>
                  <a:pt x="234" y="256"/>
                  <a:pt x="234" y="258"/>
                  <a:pt x="234" y="259"/>
                </a:cubicBezTo>
                <a:cubicBezTo>
                  <a:pt x="235" y="262"/>
                  <a:pt x="236" y="264"/>
                  <a:pt x="237" y="267"/>
                </a:cubicBezTo>
                <a:cubicBezTo>
                  <a:pt x="238" y="269"/>
                  <a:pt x="240" y="272"/>
                  <a:pt x="242" y="274"/>
                </a:cubicBezTo>
                <a:moveTo>
                  <a:pt x="750" y="1019"/>
                </a:moveTo>
                <a:cubicBezTo>
                  <a:pt x="745" y="992"/>
                  <a:pt x="738" y="965"/>
                  <a:pt x="730" y="938"/>
                </a:cubicBezTo>
                <a:cubicBezTo>
                  <a:pt x="721" y="909"/>
                  <a:pt x="711" y="880"/>
                  <a:pt x="700" y="852"/>
                </a:cubicBezTo>
                <a:moveTo>
                  <a:pt x="700" y="852"/>
                </a:moveTo>
                <a:cubicBezTo>
                  <a:pt x="704" y="856"/>
                  <a:pt x="708" y="861"/>
                  <a:pt x="712" y="865"/>
                </a:cubicBezTo>
                <a:cubicBezTo>
                  <a:pt x="714" y="867"/>
                  <a:pt x="716" y="869"/>
                  <a:pt x="718" y="871"/>
                </a:cubicBezTo>
                <a:cubicBezTo>
                  <a:pt x="720" y="873"/>
                  <a:pt x="722" y="875"/>
                  <a:pt x="725" y="877"/>
                </a:cubicBezTo>
                <a:cubicBezTo>
                  <a:pt x="727" y="878"/>
                  <a:pt x="729" y="880"/>
                  <a:pt x="732" y="882"/>
                </a:cubicBezTo>
                <a:cubicBezTo>
                  <a:pt x="734" y="883"/>
                  <a:pt x="737" y="884"/>
                  <a:pt x="740" y="885"/>
                </a:cubicBezTo>
                <a:cubicBezTo>
                  <a:pt x="742" y="886"/>
                  <a:pt x="745" y="887"/>
                  <a:pt x="748" y="887"/>
                </a:cubicBezTo>
                <a:cubicBezTo>
                  <a:pt x="751" y="887"/>
                  <a:pt x="754" y="886"/>
                  <a:pt x="756" y="885"/>
                </a:cubicBezTo>
                <a:moveTo>
                  <a:pt x="756" y="885"/>
                </a:moveTo>
                <a:cubicBezTo>
                  <a:pt x="759" y="892"/>
                  <a:pt x="761" y="900"/>
                  <a:pt x="763" y="907"/>
                </a:cubicBezTo>
                <a:cubicBezTo>
                  <a:pt x="770" y="928"/>
                  <a:pt x="777" y="950"/>
                  <a:pt x="782" y="971"/>
                </a:cubicBezTo>
                <a:moveTo>
                  <a:pt x="782" y="971"/>
                </a:moveTo>
                <a:cubicBezTo>
                  <a:pt x="777" y="974"/>
                  <a:pt x="773" y="978"/>
                  <a:pt x="769" y="982"/>
                </a:cubicBezTo>
                <a:cubicBezTo>
                  <a:pt x="765" y="986"/>
                  <a:pt x="763" y="991"/>
                  <a:pt x="760" y="995"/>
                </a:cubicBezTo>
                <a:cubicBezTo>
                  <a:pt x="756" y="1003"/>
                  <a:pt x="753" y="1011"/>
                  <a:pt x="750" y="1019"/>
                </a:cubicBezTo>
                <a:moveTo>
                  <a:pt x="1110" y="702"/>
                </a:moveTo>
                <a:cubicBezTo>
                  <a:pt x="1112" y="702"/>
                  <a:pt x="1113" y="701"/>
                  <a:pt x="1114" y="699"/>
                </a:cubicBezTo>
                <a:cubicBezTo>
                  <a:pt x="1115" y="698"/>
                  <a:pt x="1116" y="696"/>
                  <a:pt x="1117" y="694"/>
                </a:cubicBezTo>
                <a:cubicBezTo>
                  <a:pt x="1117" y="693"/>
                  <a:pt x="1117" y="691"/>
                  <a:pt x="1118" y="689"/>
                </a:cubicBezTo>
                <a:cubicBezTo>
                  <a:pt x="1118" y="687"/>
                  <a:pt x="1118" y="686"/>
                  <a:pt x="1118" y="684"/>
                </a:cubicBezTo>
                <a:cubicBezTo>
                  <a:pt x="1118" y="680"/>
                  <a:pt x="1117" y="677"/>
                  <a:pt x="1117" y="673"/>
                </a:cubicBezTo>
                <a:cubicBezTo>
                  <a:pt x="1116" y="670"/>
                  <a:pt x="1115" y="666"/>
                  <a:pt x="1114" y="663"/>
                </a:cubicBezTo>
                <a:moveTo>
                  <a:pt x="1114" y="663"/>
                </a:moveTo>
                <a:cubicBezTo>
                  <a:pt x="1123" y="686"/>
                  <a:pt x="1130" y="709"/>
                  <a:pt x="1137" y="732"/>
                </a:cubicBezTo>
                <a:cubicBezTo>
                  <a:pt x="1144" y="754"/>
                  <a:pt x="1150" y="776"/>
                  <a:pt x="1155" y="799"/>
                </a:cubicBezTo>
                <a:moveTo>
                  <a:pt x="1155" y="799"/>
                </a:moveTo>
                <a:cubicBezTo>
                  <a:pt x="1154" y="797"/>
                  <a:pt x="1154" y="795"/>
                  <a:pt x="1153" y="794"/>
                </a:cubicBezTo>
                <a:cubicBezTo>
                  <a:pt x="1152" y="792"/>
                  <a:pt x="1151" y="791"/>
                  <a:pt x="1150" y="790"/>
                </a:cubicBezTo>
                <a:cubicBezTo>
                  <a:pt x="1149" y="789"/>
                  <a:pt x="1148" y="789"/>
                  <a:pt x="1147" y="788"/>
                </a:cubicBezTo>
                <a:cubicBezTo>
                  <a:pt x="1146" y="788"/>
                  <a:pt x="1145" y="787"/>
                  <a:pt x="1144" y="787"/>
                </a:cubicBezTo>
                <a:cubicBezTo>
                  <a:pt x="1142" y="787"/>
                  <a:pt x="1139" y="788"/>
                  <a:pt x="1136" y="789"/>
                </a:cubicBezTo>
                <a:moveTo>
                  <a:pt x="1136" y="789"/>
                </a:moveTo>
                <a:cubicBezTo>
                  <a:pt x="1135" y="782"/>
                  <a:pt x="1133" y="775"/>
                  <a:pt x="1131" y="768"/>
                </a:cubicBezTo>
                <a:cubicBezTo>
                  <a:pt x="1125" y="746"/>
                  <a:pt x="1118" y="724"/>
                  <a:pt x="1110" y="702"/>
                </a:cubicBezTo>
                <a:moveTo>
                  <a:pt x="143" y="352"/>
                </a:moveTo>
                <a:cubicBezTo>
                  <a:pt x="148" y="350"/>
                  <a:pt x="153" y="348"/>
                  <a:pt x="158" y="347"/>
                </a:cubicBezTo>
                <a:cubicBezTo>
                  <a:pt x="164" y="346"/>
                  <a:pt x="170" y="345"/>
                  <a:pt x="176" y="345"/>
                </a:cubicBezTo>
                <a:cubicBezTo>
                  <a:pt x="182" y="346"/>
                  <a:pt x="188" y="347"/>
                  <a:pt x="194" y="348"/>
                </a:cubicBezTo>
                <a:cubicBezTo>
                  <a:pt x="201" y="350"/>
                  <a:pt x="208" y="352"/>
                  <a:pt x="215" y="355"/>
                </a:cubicBezTo>
                <a:cubicBezTo>
                  <a:pt x="222" y="358"/>
                  <a:pt x="230" y="361"/>
                  <a:pt x="237" y="365"/>
                </a:cubicBezTo>
                <a:cubicBezTo>
                  <a:pt x="245" y="370"/>
                  <a:pt x="253" y="375"/>
                  <a:pt x="260" y="380"/>
                </a:cubicBezTo>
                <a:cubicBezTo>
                  <a:pt x="277" y="392"/>
                  <a:pt x="294" y="405"/>
                  <a:pt x="309" y="420"/>
                </a:cubicBezTo>
                <a:moveTo>
                  <a:pt x="309" y="420"/>
                </a:moveTo>
                <a:cubicBezTo>
                  <a:pt x="323" y="432"/>
                  <a:pt x="336" y="445"/>
                  <a:pt x="348" y="459"/>
                </a:cubicBezTo>
                <a:cubicBezTo>
                  <a:pt x="362" y="474"/>
                  <a:pt x="375" y="489"/>
                  <a:pt x="388" y="505"/>
                </a:cubicBezTo>
                <a:moveTo>
                  <a:pt x="1284" y="388"/>
                </a:moveTo>
                <a:cubicBezTo>
                  <a:pt x="1288" y="398"/>
                  <a:pt x="1293" y="408"/>
                  <a:pt x="1297" y="417"/>
                </a:cubicBezTo>
                <a:cubicBezTo>
                  <a:pt x="1310" y="446"/>
                  <a:pt x="1322" y="474"/>
                  <a:pt x="1332" y="504"/>
                </a:cubicBezTo>
                <a:moveTo>
                  <a:pt x="1352" y="565"/>
                </a:moveTo>
                <a:cubicBezTo>
                  <a:pt x="1353" y="569"/>
                  <a:pt x="1354" y="574"/>
                  <a:pt x="1355" y="578"/>
                </a:cubicBezTo>
                <a:cubicBezTo>
                  <a:pt x="1359" y="590"/>
                  <a:pt x="1362" y="602"/>
                  <a:pt x="1364" y="615"/>
                </a:cubicBezTo>
                <a:moveTo>
                  <a:pt x="1365" y="620"/>
                </a:moveTo>
                <a:cubicBezTo>
                  <a:pt x="1366" y="625"/>
                  <a:pt x="1367" y="629"/>
                  <a:pt x="1368" y="633"/>
                </a:cubicBezTo>
                <a:cubicBezTo>
                  <a:pt x="1370" y="646"/>
                  <a:pt x="1372" y="658"/>
                  <a:pt x="1373" y="670"/>
                </a:cubicBezTo>
                <a:moveTo>
                  <a:pt x="1328" y="676"/>
                </a:moveTo>
                <a:cubicBezTo>
                  <a:pt x="1324" y="646"/>
                  <a:pt x="1317" y="616"/>
                  <a:pt x="1309" y="587"/>
                </a:cubicBezTo>
                <a:cubicBezTo>
                  <a:pt x="1299" y="554"/>
                  <a:pt x="1288" y="521"/>
                  <a:pt x="1275" y="489"/>
                </a:cubicBezTo>
                <a:cubicBezTo>
                  <a:pt x="1261" y="455"/>
                  <a:pt x="1246" y="421"/>
                  <a:pt x="1229" y="388"/>
                </a:cubicBezTo>
                <a:cubicBezTo>
                  <a:pt x="1213" y="355"/>
                  <a:pt x="1194" y="323"/>
                  <a:pt x="1175" y="291"/>
                </a:cubicBezTo>
                <a:cubicBezTo>
                  <a:pt x="1156" y="261"/>
                  <a:pt x="1136" y="232"/>
                  <a:pt x="1115" y="204"/>
                </a:cubicBezTo>
                <a:cubicBezTo>
                  <a:pt x="1105" y="191"/>
                  <a:pt x="1095" y="179"/>
                  <a:pt x="1085" y="167"/>
                </a:cubicBezTo>
                <a:cubicBezTo>
                  <a:pt x="1075" y="155"/>
                  <a:pt x="1065" y="144"/>
                  <a:pt x="1054" y="133"/>
                </a:cubicBezTo>
                <a:cubicBezTo>
                  <a:pt x="1045" y="124"/>
                  <a:pt x="1035" y="114"/>
                  <a:pt x="1025" y="106"/>
                </a:cubicBezTo>
                <a:cubicBezTo>
                  <a:pt x="1015" y="98"/>
                  <a:pt x="1006" y="90"/>
                  <a:pt x="996" y="83"/>
                </a:cubicBezTo>
                <a:cubicBezTo>
                  <a:pt x="988" y="77"/>
                  <a:pt x="979" y="72"/>
                  <a:pt x="969" y="67"/>
                </a:cubicBezTo>
                <a:cubicBezTo>
                  <a:pt x="961" y="63"/>
                  <a:pt x="953" y="59"/>
                  <a:pt x="945" y="57"/>
                </a:cubicBezTo>
                <a:moveTo>
                  <a:pt x="945" y="57"/>
                </a:moveTo>
                <a:cubicBezTo>
                  <a:pt x="943" y="57"/>
                  <a:pt x="942" y="56"/>
                  <a:pt x="941" y="56"/>
                </a:cubicBezTo>
                <a:cubicBezTo>
                  <a:pt x="938" y="55"/>
                  <a:pt x="934" y="54"/>
                  <a:pt x="931" y="54"/>
                </a:cubicBezTo>
                <a:moveTo>
                  <a:pt x="1181" y="213"/>
                </a:moveTo>
                <a:cubicBezTo>
                  <a:pt x="1206" y="249"/>
                  <a:pt x="1230" y="286"/>
                  <a:pt x="1251" y="325"/>
                </a:cubicBezTo>
                <a:cubicBezTo>
                  <a:pt x="1273" y="364"/>
                  <a:pt x="1292" y="405"/>
                  <a:pt x="1310" y="446"/>
                </a:cubicBezTo>
                <a:cubicBezTo>
                  <a:pt x="1318" y="466"/>
                  <a:pt x="1326" y="486"/>
                  <a:pt x="1333" y="507"/>
                </a:cubicBezTo>
                <a:cubicBezTo>
                  <a:pt x="1340" y="526"/>
                  <a:pt x="1346" y="545"/>
                  <a:pt x="1352" y="565"/>
                </a:cubicBezTo>
                <a:cubicBezTo>
                  <a:pt x="1357" y="583"/>
                  <a:pt x="1362" y="602"/>
                  <a:pt x="1365" y="620"/>
                </a:cubicBezTo>
                <a:cubicBezTo>
                  <a:pt x="1369" y="637"/>
                  <a:pt x="1372" y="653"/>
                  <a:pt x="1373" y="670"/>
                </a:cubicBezTo>
                <a:moveTo>
                  <a:pt x="940" y="12"/>
                </a:moveTo>
                <a:cubicBezTo>
                  <a:pt x="938" y="15"/>
                  <a:pt x="937" y="18"/>
                  <a:pt x="935" y="22"/>
                </a:cubicBezTo>
                <a:cubicBezTo>
                  <a:pt x="931" y="31"/>
                  <a:pt x="927" y="41"/>
                  <a:pt x="923" y="50"/>
                </a:cubicBezTo>
                <a:moveTo>
                  <a:pt x="1079" y="42"/>
                </a:moveTo>
                <a:cubicBezTo>
                  <a:pt x="1080" y="44"/>
                  <a:pt x="1081" y="47"/>
                  <a:pt x="1082" y="50"/>
                </a:cubicBezTo>
                <a:cubicBezTo>
                  <a:pt x="1084" y="57"/>
                  <a:pt x="1086" y="65"/>
                  <a:pt x="1089" y="73"/>
                </a:cubicBezTo>
                <a:moveTo>
                  <a:pt x="1101" y="102"/>
                </a:moveTo>
                <a:cubicBezTo>
                  <a:pt x="1102" y="104"/>
                  <a:pt x="1103" y="106"/>
                  <a:pt x="1104" y="108"/>
                </a:cubicBezTo>
                <a:cubicBezTo>
                  <a:pt x="1107" y="115"/>
                  <a:pt x="1110" y="122"/>
                  <a:pt x="1114" y="128"/>
                </a:cubicBezTo>
                <a:moveTo>
                  <a:pt x="940" y="12"/>
                </a:moveTo>
                <a:cubicBezTo>
                  <a:pt x="941" y="11"/>
                  <a:pt x="942" y="10"/>
                  <a:pt x="943" y="9"/>
                </a:cubicBezTo>
                <a:cubicBezTo>
                  <a:pt x="947" y="6"/>
                  <a:pt x="950" y="3"/>
                  <a:pt x="954" y="1"/>
                </a:cubicBezTo>
                <a:moveTo>
                  <a:pt x="1150" y="171"/>
                </a:moveTo>
                <a:cubicBezTo>
                  <a:pt x="1147" y="168"/>
                  <a:pt x="1144" y="164"/>
                  <a:pt x="1142" y="161"/>
                </a:cubicBezTo>
                <a:cubicBezTo>
                  <a:pt x="1134" y="152"/>
                  <a:pt x="1126" y="143"/>
                  <a:pt x="1118" y="134"/>
                </a:cubicBezTo>
                <a:moveTo>
                  <a:pt x="1370" y="758"/>
                </a:moveTo>
                <a:cubicBezTo>
                  <a:pt x="1371" y="754"/>
                  <a:pt x="1372" y="751"/>
                  <a:pt x="1372" y="748"/>
                </a:cubicBezTo>
                <a:cubicBezTo>
                  <a:pt x="1374" y="737"/>
                  <a:pt x="1375" y="727"/>
                  <a:pt x="1375" y="716"/>
                </a:cubicBezTo>
                <a:moveTo>
                  <a:pt x="1375" y="716"/>
                </a:moveTo>
                <a:cubicBezTo>
                  <a:pt x="1375" y="712"/>
                  <a:pt x="1375" y="709"/>
                  <a:pt x="1375" y="705"/>
                </a:cubicBezTo>
                <a:cubicBezTo>
                  <a:pt x="1375" y="693"/>
                  <a:pt x="1375" y="682"/>
                  <a:pt x="1373" y="670"/>
                </a:cubicBezTo>
                <a:moveTo>
                  <a:pt x="1272" y="770"/>
                </a:moveTo>
                <a:cubicBezTo>
                  <a:pt x="1273" y="784"/>
                  <a:pt x="1273" y="798"/>
                  <a:pt x="1272" y="812"/>
                </a:cubicBezTo>
                <a:cubicBezTo>
                  <a:pt x="1271" y="824"/>
                  <a:pt x="1269" y="835"/>
                  <a:pt x="1266" y="846"/>
                </a:cubicBezTo>
                <a:moveTo>
                  <a:pt x="1266" y="846"/>
                </a:moveTo>
                <a:cubicBezTo>
                  <a:pt x="1264" y="853"/>
                  <a:pt x="1261" y="859"/>
                  <a:pt x="1258" y="865"/>
                </a:cubicBezTo>
                <a:cubicBezTo>
                  <a:pt x="1255" y="870"/>
                  <a:pt x="1252" y="875"/>
                  <a:pt x="1247" y="879"/>
                </a:cubicBezTo>
                <a:cubicBezTo>
                  <a:pt x="1243" y="883"/>
                  <a:pt x="1239" y="886"/>
                  <a:pt x="1234" y="889"/>
                </a:cubicBezTo>
                <a:cubicBezTo>
                  <a:pt x="1229" y="891"/>
                  <a:pt x="1224" y="892"/>
                  <a:pt x="1218" y="893"/>
                </a:cubicBezTo>
                <a:moveTo>
                  <a:pt x="968" y="113"/>
                </a:moveTo>
                <a:cubicBezTo>
                  <a:pt x="957" y="103"/>
                  <a:pt x="944" y="94"/>
                  <a:pt x="931" y="86"/>
                </a:cubicBezTo>
                <a:cubicBezTo>
                  <a:pt x="921" y="79"/>
                  <a:pt x="909" y="73"/>
                  <a:pt x="897" y="69"/>
                </a:cubicBezTo>
                <a:moveTo>
                  <a:pt x="897" y="69"/>
                </a:moveTo>
                <a:cubicBezTo>
                  <a:pt x="896" y="68"/>
                  <a:pt x="895" y="68"/>
                  <a:pt x="894" y="68"/>
                </a:cubicBezTo>
                <a:cubicBezTo>
                  <a:pt x="891" y="67"/>
                  <a:pt x="888" y="66"/>
                  <a:pt x="885" y="65"/>
                </a:cubicBezTo>
                <a:moveTo>
                  <a:pt x="885" y="65"/>
                </a:moveTo>
                <a:cubicBezTo>
                  <a:pt x="879" y="63"/>
                  <a:pt x="872" y="62"/>
                  <a:pt x="865" y="61"/>
                </a:cubicBezTo>
                <a:cubicBezTo>
                  <a:pt x="859" y="61"/>
                  <a:pt x="853" y="61"/>
                  <a:pt x="848" y="63"/>
                </a:cubicBezTo>
                <a:cubicBezTo>
                  <a:pt x="842" y="64"/>
                  <a:pt x="837" y="66"/>
                  <a:pt x="832" y="68"/>
                </a:cubicBezTo>
                <a:cubicBezTo>
                  <a:pt x="827" y="71"/>
                  <a:pt x="823" y="74"/>
                  <a:pt x="819" y="78"/>
                </a:cubicBezTo>
                <a:moveTo>
                  <a:pt x="999" y="96"/>
                </a:moveTo>
                <a:cubicBezTo>
                  <a:pt x="990" y="88"/>
                  <a:pt x="981" y="81"/>
                  <a:pt x="971" y="75"/>
                </a:cubicBezTo>
                <a:cubicBezTo>
                  <a:pt x="962" y="69"/>
                  <a:pt x="953" y="63"/>
                  <a:pt x="943" y="59"/>
                </a:cubicBezTo>
                <a:moveTo>
                  <a:pt x="943" y="59"/>
                </a:moveTo>
                <a:cubicBezTo>
                  <a:pt x="934" y="54"/>
                  <a:pt x="925" y="51"/>
                  <a:pt x="915" y="48"/>
                </a:cubicBezTo>
                <a:cubicBezTo>
                  <a:pt x="907" y="46"/>
                  <a:pt x="899" y="45"/>
                  <a:pt x="890" y="45"/>
                </a:cubicBezTo>
                <a:cubicBezTo>
                  <a:pt x="883" y="45"/>
                  <a:pt x="875" y="47"/>
                  <a:pt x="868" y="50"/>
                </a:cubicBezTo>
                <a:cubicBezTo>
                  <a:pt x="862" y="52"/>
                  <a:pt x="856" y="57"/>
                  <a:pt x="850" y="62"/>
                </a:cubicBezTo>
                <a:moveTo>
                  <a:pt x="1334" y="719"/>
                </a:moveTo>
                <a:cubicBezTo>
                  <a:pt x="1333" y="716"/>
                  <a:pt x="1333" y="712"/>
                  <a:pt x="1333" y="709"/>
                </a:cubicBezTo>
                <a:cubicBezTo>
                  <a:pt x="1332" y="698"/>
                  <a:pt x="1330" y="687"/>
                  <a:pt x="1328" y="676"/>
                </a:cubicBezTo>
                <a:moveTo>
                  <a:pt x="1335" y="732"/>
                </a:moveTo>
                <a:cubicBezTo>
                  <a:pt x="1335" y="744"/>
                  <a:pt x="1336" y="756"/>
                  <a:pt x="1335" y="767"/>
                </a:cubicBezTo>
                <a:cubicBezTo>
                  <a:pt x="1334" y="777"/>
                  <a:pt x="1333" y="787"/>
                  <a:pt x="1331" y="796"/>
                </a:cubicBezTo>
                <a:moveTo>
                  <a:pt x="1328" y="804"/>
                </a:moveTo>
                <a:cubicBezTo>
                  <a:pt x="1327" y="811"/>
                  <a:pt x="1324" y="818"/>
                  <a:pt x="1321" y="824"/>
                </a:cubicBezTo>
                <a:cubicBezTo>
                  <a:pt x="1319" y="830"/>
                  <a:pt x="1316" y="835"/>
                  <a:pt x="1312" y="840"/>
                </a:cubicBezTo>
                <a:cubicBezTo>
                  <a:pt x="1308" y="844"/>
                  <a:pt x="1304" y="848"/>
                  <a:pt x="1299" y="851"/>
                </a:cubicBezTo>
                <a:cubicBezTo>
                  <a:pt x="1294" y="854"/>
                  <a:pt x="1289" y="856"/>
                  <a:pt x="1284" y="857"/>
                </a:cubicBezTo>
                <a:moveTo>
                  <a:pt x="1250" y="877"/>
                </a:moveTo>
                <a:cubicBezTo>
                  <a:pt x="1255" y="876"/>
                  <a:pt x="1261" y="875"/>
                  <a:pt x="1266" y="872"/>
                </a:cubicBezTo>
                <a:cubicBezTo>
                  <a:pt x="1271" y="870"/>
                  <a:pt x="1275" y="867"/>
                  <a:pt x="1279" y="863"/>
                </a:cubicBezTo>
                <a:cubicBezTo>
                  <a:pt x="1283" y="859"/>
                  <a:pt x="1287" y="854"/>
                  <a:pt x="1290" y="849"/>
                </a:cubicBezTo>
                <a:cubicBezTo>
                  <a:pt x="1293" y="843"/>
                  <a:pt x="1295" y="837"/>
                  <a:pt x="1297" y="830"/>
                </a:cubicBezTo>
                <a:moveTo>
                  <a:pt x="1297" y="830"/>
                </a:moveTo>
                <a:cubicBezTo>
                  <a:pt x="1301" y="819"/>
                  <a:pt x="1302" y="807"/>
                  <a:pt x="1303" y="796"/>
                </a:cubicBezTo>
                <a:cubicBezTo>
                  <a:pt x="1304" y="781"/>
                  <a:pt x="1304" y="767"/>
                  <a:pt x="1303" y="753"/>
                </a:cubicBezTo>
                <a:moveTo>
                  <a:pt x="1172" y="892"/>
                </a:moveTo>
                <a:cubicBezTo>
                  <a:pt x="1175" y="881"/>
                  <a:pt x="1177" y="870"/>
                  <a:pt x="1177" y="858"/>
                </a:cubicBezTo>
                <a:cubicBezTo>
                  <a:pt x="1178" y="845"/>
                  <a:pt x="1178" y="831"/>
                  <a:pt x="1177" y="817"/>
                </a:cubicBezTo>
                <a:moveTo>
                  <a:pt x="1169" y="922"/>
                </a:moveTo>
                <a:cubicBezTo>
                  <a:pt x="1173" y="920"/>
                  <a:pt x="1177" y="918"/>
                  <a:pt x="1180" y="916"/>
                </a:cubicBezTo>
                <a:cubicBezTo>
                  <a:pt x="1183" y="913"/>
                  <a:pt x="1186" y="910"/>
                  <a:pt x="1189" y="906"/>
                </a:cubicBezTo>
                <a:cubicBezTo>
                  <a:pt x="1192" y="903"/>
                  <a:pt x="1194" y="899"/>
                  <a:pt x="1197" y="895"/>
                </a:cubicBezTo>
                <a:cubicBezTo>
                  <a:pt x="1199" y="890"/>
                  <a:pt x="1201" y="885"/>
                  <a:pt x="1202" y="880"/>
                </a:cubicBezTo>
                <a:moveTo>
                  <a:pt x="1203" y="879"/>
                </a:moveTo>
                <a:cubicBezTo>
                  <a:pt x="1206" y="868"/>
                  <a:pt x="1208" y="856"/>
                  <a:pt x="1209" y="844"/>
                </a:cubicBezTo>
                <a:cubicBezTo>
                  <a:pt x="1210" y="830"/>
                  <a:pt x="1210" y="816"/>
                  <a:pt x="1209" y="802"/>
                </a:cubicBezTo>
                <a:moveTo>
                  <a:pt x="1187" y="909"/>
                </a:moveTo>
                <a:cubicBezTo>
                  <a:pt x="1192" y="909"/>
                  <a:pt x="1198" y="907"/>
                  <a:pt x="1203" y="905"/>
                </a:cubicBezTo>
                <a:cubicBezTo>
                  <a:pt x="1208" y="902"/>
                  <a:pt x="1212" y="899"/>
                  <a:pt x="1216" y="895"/>
                </a:cubicBezTo>
                <a:cubicBezTo>
                  <a:pt x="1221" y="891"/>
                  <a:pt x="1224" y="886"/>
                  <a:pt x="1227" y="880"/>
                </a:cubicBezTo>
                <a:cubicBezTo>
                  <a:pt x="1230" y="874"/>
                  <a:pt x="1233" y="867"/>
                  <a:pt x="1235" y="860"/>
                </a:cubicBezTo>
                <a:moveTo>
                  <a:pt x="1235" y="860"/>
                </a:moveTo>
                <a:cubicBezTo>
                  <a:pt x="1238" y="850"/>
                  <a:pt x="1240" y="838"/>
                  <a:pt x="1240" y="827"/>
                </a:cubicBezTo>
                <a:cubicBezTo>
                  <a:pt x="1241" y="813"/>
                  <a:pt x="1241" y="800"/>
                  <a:pt x="1240" y="786"/>
                </a:cubicBezTo>
                <a:moveTo>
                  <a:pt x="787" y="94"/>
                </a:moveTo>
                <a:cubicBezTo>
                  <a:pt x="791" y="90"/>
                  <a:pt x="796" y="87"/>
                  <a:pt x="801" y="84"/>
                </a:cubicBezTo>
                <a:cubicBezTo>
                  <a:pt x="805" y="82"/>
                  <a:pt x="811" y="80"/>
                  <a:pt x="816" y="79"/>
                </a:cubicBezTo>
                <a:cubicBezTo>
                  <a:pt x="822" y="78"/>
                  <a:pt x="828" y="77"/>
                  <a:pt x="834" y="78"/>
                </a:cubicBezTo>
                <a:cubicBezTo>
                  <a:pt x="840" y="78"/>
                  <a:pt x="847" y="79"/>
                  <a:pt x="853" y="81"/>
                </a:cubicBezTo>
                <a:moveTo>
                  <a:pt x="853" y="81"/>
                </a:moveTo>
                <a:cubicBezTo>
                  <a:pt x="867" y="85"/>
                  <a:pt x="880" y="91"/>
                  <a:pt x="893" y="98"/>
                </a:cubicBezTo>
                <a:cubicBezTo>
                  <a:pt x="908" y="107"/>
                  <a:pt x="923" y="117"/>
                  <a:pt x="936" y="129"/>
                </a:cubicBezTo>
                <a:moveTo>
                  <a:pt x="811" y="154"/>
                </a:moveTo>
                <a:cubicBezTo>
                  <a:pt x="813" y="156"/>
                  <a:pt x="816" y="158"/>
                  <a:pt x="818" y="159"/>
                </a:cubicBezTo>
                <a:cubicBezTo>
                  <a:pt x="826" y="165"/>
                  <a:pt x="834" y="171"/>
                  <a:pt x="842" y="178"/>
                </a:cubicBezTo>
                <a:moveTo>
                  <a:pt x="874" y="162"/>
                </a:moveTo>
                <a:cubicBezTo>
                  <a:pt x="860" y="150"/>
                  <a:pt x="846" y="140"/>
                  <a:pt x="830" y="131"/>
                </a:cubicBezTo>
                <a:cubicBezTo>
                  <a:pt x="824" y="127"/>
                  <a:pt x="817" y="123"/>
                  <a:pt x="810" y="120"/>
                </a:cubicBezTo>
                <a:cubicBezTo>
                  <a:pt x="803" y="118"/>
                  <a:pt x="797" y="115"/>
                  <a:pt x="791" y="113"/>
                </a:cubicBezTo>
                <a:moveTo>
                  <a:pt x="789" y="113"/>
                </a:moveTo>
                <a:cubicBezTo>
                  <a:pt x="786" y="112"/>
                  <a:pt x="783" y="111"/>
                  <a:pt x="779" y="111"/>
                </a:cubicBezTo>
                <a:cubicBezTo>
                  <a:pt x="771" y="110"/>
                  <a:pt x="762" y="109"/>
                  <a:pt x="753" y="111"/>
                </a:cubicBezTo>
                <a:moveTo>
                  <a:pt x="904" y="144"/>
                </a:moveTo>
                <a:cubicBezTo>
                  <a:pt x="891" y="134"/>
                  <a:pt x="877" y="124"/>
                  <a:pt x="863" y="115"/>
                </a:cubicBezTo>
                <a:cubicBezTo>
                  <a:pt x="851" y="108"/>
                  <a:pt x="838" y="102"/>
                  <a:pt x="825" y="98"/>
                </a:cubicBezTo>
                <a:moveTo>
                  <a:pt x="825" y="98"/>
                </a:moveTo>
                <a:cubicBezTo>
                  <a:pt x="818" y="96"/>
                  <a:pt x="811" y="95"/>
                  <a:pt x="804" y="94"/>
                </a:cubicBezTo>
                <a:cubicBezTo>
                  <a:pt x="798" y="93"/>
                  <a:pt x="792" y="94"/>
                  <a:pt x="786" y="95"/>
                </a:cubicBezTo>
                <a:cubicBezTo>
                  <a:pt x="780" y="96"/>
                  <a:pt x="775" y="98"/>
                  <a:pt x="770" y="100"/>
                </a:cubicBezTo>
                <a:cubicBezTo>
                  <a:pt x="764" y="103"/>
                  <a:pt x="760" y="107"/>
                  <a:pt x="756" y="111"/>
                </a:cubicBezTo>
                <a:moveTo>
                  <a:pt x="1376" y="820"/>
                </a:moveTo>
                <a:cubicBezTo>
                  <a:pt x="1372" y="822"/>
                  <a:pt x="1368" y="823"/>
                  <a:pt x="1364" y="824"/>
                </a:cubicBezTo>
                <a:cubicBezTo>
                  <a:pt x="1360" y="825"/>
                  <a:pt x="1356" y="826"/>
                  <a:pt x="1352" y="826"/>
                </a:cubicBezTo>
                <a:cubicBezTo>
                  <a:pt x="1347" y="826"/>
                  <a:pt x="1342" y="826"/>
                  <a:pt x="1338" y="825"/>
                </a:cubicBezTo>
                <a:cubicBezTo>
                  <a:pt x="1333" y="824"/>
                  <a:pt x="1328" y="823"/>
                  <a:pt x="1323" y="821"/>
                </a:cubicBezTo>
                <a:moveTo>
                  <a:pt x="1185" y="218"/>
                </a:moveTo>
                <a:cubicBezTo>
                  <a:pt x="1191" y="224"/>
                  <a:pt x="1198" y="229"/>
                  <a:pt x="1204" y="235"/>
                </a:cubicBezTo>
                <a:cubicBezTo>
                  <a:pt x="1224" y="251"/>
                  <a:pt x="1246" y="266"/>
                  <a:pt x="1268" y="280"/>
                </a:cubicBezTo>
                <a:moveTo>
                  <a:pt x="1328" y="676"/>
                </a:moveTo>
                <a:cubicBezTo>
                  <a:pt x="1326" y="658"/>
                  <a:pt x="1322" y="641"/>
                  <a:pt x="1317" y="624"/>
                </a:cubicBezTo>
                <a:cubicBezTo>
                  <a:pt x="1313" y="604"/>
                  <a:pt x="1307" y="586"/>
                  <a:pt x="1301" y="567"/>
                </a:cubicBezTo>
                <a:moveTo>
                  <a:pt x="1301" y="567"/>
                </a:moveTo>
                <a:cubicBezTo>
                  <a:pt x="1290" y="534"/>
                  <a:pt x="1278" y="502"/>
                  <a:pt x="1264" y="471"/>
                </a:cubicBezTo>
                <a:cubicBezTo>
                  <a:pt x="1249" y="437"/>
                  <a:pt x="1233" y="405"/>
                  <a:pt x="1216" y="373"/>
                </a:cubicBezTo>
                <a:cubicBezTo>
                  <a:pt x="1199" y="341"/>
                  <a:pt x="1180" y="310"/>
                  <a:pt x="1161" y="280"/>
                </a:cubicBezTo>
                <a:cubicBezTo>
                  <a:pt x="1142" y="251"/>
                  <a:pt x="1122" y="224"/>
                  <a:pt x="1101" y="197"/>
                </a:cubicBezTo>
                <a:moveTo>
                  <a:pt x="1101" y="197"/>
                </a:moveTo>
                <a:cubicBezTo>
                  <a:pt x="1087" y="180"/>
                  <a:pt x="1072" y="164"/>
                  <a:pt x="1057" y="148"/>
                </a:cubicBezTo>
                <a:cubicBezTo>
                  <a:pt x="1043" y="134"/>
                  <a:pt x="1029" y="120"/>
                  <a:pt x="1014" y="108"/>
                </a:cubicBezTo>
                <a:moveTo>
                  <a:pt x="1308" y="603"/>
                </a:moveTo>
                <a:cubicBezTo>
                  <a:pt x="1301" y="580"/>
                  <a:pt x="1293" y="556"/>
                  <a:pt x="1285" y="533"/>
                </a:cubicBezTo>
                <a:cubicBezTo>
                  <a:pt x="1275" y="508"/>
                  <a:pt x="1265" y="484"/>
                  <a:pt x="1254" y="460"/>
                </a:cubicBezTo>
                <a:cubicBezTo>
                  <a:pt x="1243" y="435"/>
                  <a:pt x="1231" y="411"/>
                  <a:pt x="1218" y="387"/>
                </a:cubicBezTo>
                <a:cubicBezTo>
                  <a:pt x="1206" y="362"/>
                  <a:pt x="1192" y="339"/>
                  <a:pt x="1178" y="315"/>
                </a:cubicBezTo>
                <a:cubicBezTo>
                  <a:pt x="1164" y="293"/>
                  <a:pt x="1150" y="271"/>
                  <a:pt x="1135" y="249"/>
                </a:cubicBezTo>
                <a:cubicBezTo>
                  <a:pt x="1120" y="228"/>
                  <a:pt x="1105" y="208"/>
                  <a:pt x="1089" y="189"/>
                </a:cubicBezTo>
                <a:cubicBezTo>
                  <a:pt x="1075" y="171"/>
                  <a:pt x="1060" y="154"/>
                  <a:pt x="1044" y="137"/>
                </a:cubicBezTo>
                <a:cubicBezTo>
                  <a:pt x="1030" y="123"/>
                  <a:pt x="1015" y="109"/>
                  <a:pt x="999" y="96"/>
                </a:cubicBezTo>
                <a:moveTo>
                  <a:pt x="1308" y="603"/>
                </a:moveTo>
                <a:cubicBezTo>
                  <a:pt x="1310" y="610"/>
                  <a:pt x="1312" y="616"/>
                  <a:pt x="1314" y="622"/>
                </a:cubicBezTo>
                <a:cubicBezTo>
                  <a:pt x="1319" y="640"/>
                  <a:pt x="1323" y="658"/>
                  <a:pt x="1327" y="676"/>
                </a:cubicBezTo>
                <a:moveTo>
                  <a:pt x="1327" y="678"/>
                </a:moveTo>
                <a:cubicBezTo>
                  <a:pt x="1328" y="682"/>
                  <a:pt x="1329" y="686"/>
                  <a:pt x="1329" y="689"/>
                </a:cubicBezTo>
                <a:cubicBezTo>
                  <a:pt x="1331" y="699"/>
                  <a:pt x="1332" y="709"/>
                  <a:pt x="1333" y="720"/>
                </a:cubicBezTo>
                <a:moveTo>
                  <a:pt x="945" y="57"/>
                </a:moveTo>
                <a:cubicBezTo>
                  <a:pt x="944" y="57"/>
                  <a:pt x="943" y="57"/>
                  <a:pt x="942" y="56"/>
                </a:cubicBezTo>
                <a:cubicBezTo>
                  <a:pt x="940" y="56"/>
                  <a:pt x="937" y="55"/>
                  <a:pt x="935" y="55"/>
                </a:cubicBezTo>
                <a:moveTo>
                  <a:pt x="1308" y="603"/>
                </a:moveTo>
                <a:cubicBezTo>
                  <a:pt x="1310" y="610"/>
                  <a:pt x="1312" y="616"/>
                  <a:pt x="1314" y="622"/>
                </a:cubicBezTo>
                <a:cubicBezTo>
                  <a:pt x="1318" y="640"/>
                  <a:pt x="1323" y="658"/>
                  <a:pt x="1326" y="677"/>
                </a:cubicBezTo>
                <a:moveTo>
                  <a:pt x="1326" y="677"/>
                </a:moveTo>
                <a:cubicBezTo>
                  <a:pt x="1327" y="680"/>
                  <a:pt x="1327" y="684"/>
                  <a:pt x="1328" y="688"/>
                </a:cubicBezTo>
                <a:cubicBezTo>
                  <a:pt x="1330" y="698"/>
                  <a:pt x="1331" y="709"/>
                  <a:pt x="1332" y="720"/>
                </a:cubicBezTo>
                <a:moveTo>
                  <a:pt x="1333" y="737"/>
                </a:moveTo>
                <a:cubicBezTo>
                  <a:pt x="1334" y="747"/>
                  <a:pt x="1334" y="758"/>
                  <a:pt x="1334" y="769"/>
                </a:cubicBezTo>
                <a:cubicBezTo>
                  <a:pt x="1333" y="778"/>
                  <a:pt x="1332" y="787"/>
                  <a:pt x="1330" y="796"/>
                </a:cubicBezTo>
                <a:moveTo>
                  <a:pt x="1114" y="129"/>
                </a:moveTo>
                <a:cubicBezTo>
                  <a:pt x="1098" y="111"/>
                  <a:pt x="1081" y="95"/>
                  <a:pt x="1063" y="80"/>
                </a:cubicBezTo>
                <a:cubicBezTo>
                  <a:pt x="1056" y="74"/>
                  <a:pt x="1048" y="68"/>
                  <a:pt x="1039" y="62"/>
                </a:cubicBezTo>
                <a:cubicBezTo>
                  <a:pt x="1032" y="57"/>
                  <a:pt x="1025" y="53"/>
                  <a:pt x="1017" y="49"/>
                </a:cubicBezTo>
                <a:cubicBezTo>
                  <a:pt x="1010" y="45"/>
                  <a:pt x="1003" y="42"/>
                  <a:pt x="996" y="40"/>
                </a:cubicBezTo>
                <a:cubicBezTo>
                  <a:pt x="989" y="37"/>
                  <a:pt x="983" y="36"/>
                  <a:pt x="976" y="35"/>
                </a:cubicBezTo>
                <a:cubicBezTo>
                  <a:pt x="971" y="34"/>
                  <a:pt x="965" y="34"/>
                  <a:pt x="959" y="35"/>
                </a:cubicBezTo>
                <a:cubicBezTo>
                  <a:pt x="954" y="36"/>
                  <a:pt x="948" y="38"/>
                  <a:pt x="944" y="40"/>
                </a:cubicBezTo>
                <a:moveTo>
                  <a:pt x="943" y="39"/>
                </a:moveTo>
                <a:cubicBezTo>
                  <a:pt x="948" y="37"/>
                  <a:pt x="953" y="35"/>
                  <a:pt x="959" y="34"/>
                </a:cubicBezTo>
                <a:cubicBezTo>
                  <a:pt x="964" y="33"/>
                  <a:pt x="970" y="33"/>
                  <a:pt x="976" y="34"/>
                </a:cubicBezTo>
                <a:cubicBezTo>
                  <a:pt x="983" y="35"/>
                  <a:pt x="989" y="37"/>
                  <a:pt x="995" y="39"/>
                </a:cubicBezTo>
                <a:cubicBezTo>
                  <a:pt x="1003" y="41"/>
                  <a:pt x="1010" y="44"/>
                  <a:pt x="1017" y="48"/>
                </a:cubicBezTo>
                <a:cubicBezTo>
                  <a:pt x="1025" y="52"/>
                  <a:pt x="1032" y="57"/>
                  <a:pt x="1039" y="62"/>
                </a:cubicBezTo>
                <a:cubicBezTo>
                  <a:pt x="1048" y="67"/>
                  <a:pt x="1056" y="73"/>
                  <a:pt x="1063" y="80"/>
                </a:cubicBezTo>
                <a:cubicBezTo>
                  <a:pt x="1081" y="95"/>
                  <a:pt x="1098" y="111"/>
                  <a:pt x="1114" y="128"/>
                </a:cubicBezTo>
                <a:moveTo>
                  <a:pt x="1373" y="666"/>
                </a:moveTo>
                <a:cubicBezTo>
                  <a:pt x="1371" y="649"/>
                  <a:pt x="1369" y="633"/>
                  <a:pt x="1365" y="616"/>
                </a:cubicBezTo>
                <a:cubicBezTo>
                  <a:pt x="1361" y="598"/>
                  <a:pt x="1357" y="580"/>
                  <a:pt x="1352" y="563"/>
                </a:cubicBezTo>
                <a:cubicBezTo>
                  <a:pt x="1346" y="543"/>
                  <a:pt x="1340" y="524"/>
                  <a:pt x="1333" y="505"/>
                </a:cubicBezTo>
                <a:cubicBezTo>
                  <a:pt x="1326" y="485"/>
                  <a:pt x="1318" y="466"/>
                  <a:pt x="1310" y="446"/>
                </a:cubicBezTo>
                <a:cubicBezTo>
                  <a:pt x="1293" y="406"/>
                  <a:pt x="1274" y="366"/>
                  <a:pt x="1253" y="328"/>
                </a:cubicBezTo>
                <a:cubicBezTo>
                  <a:pt x="1232" y="290"/>
                  <a:pt x="1210" y="253"/>
                  <a:pt x="1185" y="218"/>
                </a:cubicBezTo>
                <a:moveTo>
                  <a:pt x="1390" y="809"/>
                </a:moveTo>
                <a:cubicBezTo>
                  <a:pt x="1385" y="802"/>
                  <a:pt x="1381" y="795"/>
                  <a:pt x="1378" y="787"/>
                </a:cubicBezTo>
                <a:cubicBezTo>
                  <a:pt x="1374" y="779"/>
                  <a:pt x="1372" y="770"/>
                  <a:pt x="1370" y="762"/>
                </a:cubicBezTo>
                <a:moveTo>
                  <a:pt x="1370" y="762"/>
                </a:moveTo>
                <a:cubicBezTo>
                  <a:pt x="1368" y="767"/>
                  <a:pt x="1367" y="772"/>
                  <a:pt x="1364" y="777"/>
                </a:cubicBezTo>
                <a:cubicBezTo>
                  <a:pt x="1363" y="781"/>
                  <a:pt x="1360" y="786"/>
                  <a:pt x="1357" y="790"/>
                </a:cubicBezTo>
                <a:cubicBezTo>
                  <a:pt x="1355" y="793"/>
                  <a:pt x="1352" y="797"/>
                  <a:pt x="1349" y="800"/>
                </a:cubicBezTo>
                <a:cubicBezTo>
                  <a:pt x="1346" y="802"/>
                  <a:pt x="1342" y="805"/>
                  <a:pt x="1338" y="807"/>
                </a:cubicBezTo>
                <a:moveTo>
                  <a:pt x="1390" y="809"/>
                </a:moveTo>
                <a:cubicBezTo>
                  <a:pt x="1389" y="810"/>
                  <a:pt x="1388" y="811"/>
                  <a:pt x="1387" y="812"/>
                </a:cubicBezTo>
                <a:cubicBezTo>
                  <a:pt x="1383" y="815"/>
                  <a:pt x="1380" y="818"/>
                  <a:pt x="1376" y="820"/>
                </a:cubicBezTo>
                <a:moveTo>
                  <a:pt x="1373" y="666"/>
                </a:moveTo>
                <a:cubicBezTo>
                  <a:pt x="1376" y="653"/>
                  <a:pt x="1379" y="640"/>
                  <a:pt x="1383" y="628"/>
                </a:cubicBezTo>
                <a:cubicBezTo>
                  <a:pt x="1387" y="614"/>
                  <a:pt x="1392" y="601"/>
                  <a:pt x="1398" y="588"/>
                </a:cubicBezTo>
                <a:moveTo>
                  <a:pt x="1398" y="588"/>
                </a:moveTo>
                <a:cubicBezTo>
                  <a:pt x="1391" y="563"/>
                  <a:pt x="1384" y="538"/>
                  <a:pt x="1376" y="514"/>
                </a:cubicBezTo>
                <a:cubicBezTo>
                  <a:pt x="1367" y="488"/>
                  <a:pt x="1357" y="462"/>
                  <a:pt x="1346" y="436"/>
                </a:cubicBezTo>
                <a:cubicBezTo>
                  <a:pt x="1335" y="409"/>
                  <a:pt x="1323" y="383"/>
                  <a:pt x="1310" y="357"/>
                </a:cubicBezTo>
                <a:cubicBezTo>
                  <a:pt x="1297" y="331"/>
                  <a:pt x="1283" y="305"/>
                  <a:pt x="1268" y="280"/>
                </a:cubicBezTo>
                <a:moveTo>
                  <a:pt x="1174" y="883"/>
                </a:moveTo>
                <a:cubicBezTo>
                  <a:pt x="1179" y="875"/>
                  <a:pt x="1181" y="865"/>
                  <a:pt x="1183" y="856"/>
                </a:cubicBezTo>
                <a:cubicBezTo>
                  <a:pt x="1186" y="844"/>
                  <a:pt x="1187" y="832"/>
                  <a:pt x="1187" y="820"/>
                </a:cubicBezTo>
                <a:cubicBezTo>
                  <a:pt x="1187" y="806"/>
                  <a:pt x="1186" y="791"/>
                  <a:pt x="1185" y="777"/>
                </a:cubicBezTo>
                <a:cubicBezTo>
                  <a:pt x="1183" y="760"/>
                  <a:pt x="1180" y="744"/>
                  <a:pt x="1177" y="727"/>
                </a:cubicBezTo>
                <a:cubicBezTo>
                  <a:pt x="1173" y="709"/>
                  <a:pt x="1168" y="691"/>
                  <a:pt x="1163" y="673"/>
                </a:cubicBezTo>
                <a:cubicBezTo>
                  <a:pt x="1157" y="653"/>
                  <a:pt x="1151" y="633"/>
                  <a:pt x="1144" y="614"/>
                </a:cubicBezTo>
                <a:cubicBezTo>
                  <a:pt x="1136" y="594"/>
                  <a:pt x="1128" y="573"/>
                  <a:pt x="1120" y="553"/>
                </a:cubicBezTo>
                <a:cubicBezTo>
                  <a:pt x="1111" y="533"/>
                  <a:pt x="1101" y="512"/>
                  <a:pt x="1091" y="492"/>
                </a:cubicBezTo>
                <a:cubicBezTo>
                  <a:pt x="1081" y="471"/>
                  <a:pt x="1071" y="451"/>
                  <a:pt x="1059" y="431"/>
                </a:cubicBezTo>
                <a:cubicBezTo>
                  <a:pt x="1048" y="412"/>
                  <a:pt x="1037" y="392"/>
                  <a:pt x="1025" y="373"/>
                </a:cubicBezTo>
                <a:cubicBezTo>
                  <a:pt x="1013" y="354"/>
                  <a:pt x="1000" y="336"/>
                  <a:pt x="988" y="318"/>
                </a:cubicBezTo>
                <a:cubicBezTo>
                  <a:pt x="976" y="301"/>
                  <a:pt x="963" y="285"/>
                  <a:pt x="950" y="269"/>
                </a:cubicBezTo>
                <a:cubicBezTo>
                  <a:pt x="938" y="254"/>
                  <a:pt x="925" y="240"/>
                  <a:pt x="912" y="226"/>
                </a:cubicBezTo>
                <a:cubicBezTo>
                  <a:pt x="900" y="213"/>
                  <a:pt x="887" y="201"/>
                  <a:pt x="874" y="190"/>
                </a:cubicBezTo>
                <a:cubicBezTo>
                  <a:pt x="863" y="181"/>
                  <a:pt x="851" y="171"/>
                  <a:pt x="838" y="163"/>
                </a:cubicBezTo>
                <a:cubicBezTo>
                  <a:pt x="828" y="156"/>
                  <a:pt x="817" y="150"/>
                  <a:pt x="805" y="145"/>
                </a:cubicBezTo>
                <a:moveTo>
                  <a:pt x="805" y="145"/>
                </a:moveTo>
                <a:cubicBezTo>
                  <a:pt x="804" y="144"/>
                  <a:pt x="803" y="144"/>
                  <a:pt x="802" y="143"/>
                </a:cubicBezTo>
                <a:cubicBezTo>
                  <a:pt x="799" y="142"/>
                  <a:pt x="796" y="141"/>
                  <a:pt x="793" y="140"/>
                </a:cubicBezTo>
                <a:moveTo>
                  <a:pt x="1206" y="867"/>
                </a:moveTo>
                <a:cubicBezTo>
                  <a:pt x="1211" y="857"/>
                  <a:pt x="1214" y="847"/>
                  <a:pt x="1215" y="837"/>
                </a:cubicBezTo>
                <a:cubicBezTo>
                  <a:pt x="1218" y="824"/>
                  <a:pt x="1219" y="811"/>
                  <a:pt x="1219" y="798"/>
                </a:cubicBezTo>
                <a:cubicBezTo>
                  <a:pt x="1218" y="783"/>
                  <a:pt x="1217" y="767"/>
                  <a:pt x="1215" y="751"/>
                </a:cubicBezTo>
                <a:cubicBezTo>
                  <a:pt x="1213" y="733"/>
                  <a:pt x="1209" y="715"/>
                  <a:pt x="1205" y="698"/>
                </a:cubicBezTo>
                <a:cubicBezTo>
                  <a:pt x="1201" y="678"/>
                  <a:pt x="1195" y="658"/>
                  <a:pt x="1189" y="639"/>
                </a:cubicBezTo>
                <a:cubicBezTo>
                  <a:pt x="1182" y="617"/>
                  <a:pt x="1175" y="596"/>
                  <a:pt x="1167" y="576"/>
                </a:cubicBezTo>
                <a:cubicBezTo>
                  <a:pt x="1158" y="554"/>
                  <a:pt x="1149" y="532"/>
                  <a:pt x="1140" y="511"/>
                </a:cubicBezTo>
                <a:cubicBezTo>
                  <a:pt x="1130" y="489"/>
                  <a:pt x="1119" y="468"/>
                  <a:pt x="1108" y="446"/>
                </a:cubicBezTo>
                <a:cubicBezTo>
                  <a:pt x="1097" y="425"/>
                  <a:pt x="1085" y="404"/>
                  <a:pt x="1072" y="383"/>
                </a:cubicBezTo>
                <a:cubicBezTo>
                  <a:pt x="1060" y="363"/>
                  <a:pt x="1048" y="343"/>
                  <a:pt x="1034" y="324"/>
                </a:cubicBezTo>
                <a:cubicBezTo>
                  <a:pt x="1022" y="305"/>
                  <a:pt x="1008" y="287"/>
                  <a:pt x="994" y="269"/>
                </a:cubicBezTo>
                <a:cubicBezTo>
                  <a:pt x="982" y="253"/>
                  <a:pt x="968" y="237"/>
                  <a:pt x="954" y="221"/>
                </a:cubicBezTo>
                <a:cubicBezTo>
                  <a:pt x="941" y="207"/>
                  <a:pt x="928" y="194"/>
                  <a:pt x="914" y="181"/>
                </a:cubicBezTo>
                <a:cubicBezTo>
                  <a:pt x="902" y="170"/>
                  <a:pt x="890" y="160"/>
                  <a:pt x="876" y="151"/>
                </a:cubicBezTo>
                <a:cubicBezTo>
                  <a:pt x="865" y="143"/>
                  <a:pt x="853" y="136"/>
                  <a:pt x="841" y="130"/>
                </a:cubicBezTo>
                <a:cubicBezTo>
                  <a:pt x="830" y="125"/>
                  <a:pt x="820" y="122"/>
                  <a:pt x="809" y="120"/>
                </a:cubicBezTo>
                <a:moveTo>
                  <a:pt x="1237" y="850"/>
                </a:moveTo>
                <a:cubicBezTo>
                  <a:pt x="1242" y="841"/>
                  <a:pt x="1245" y="831"/>
                  <a:pt x="1247" y="821"/>
                </a:cubicBezTo>
                <a:cubicBezTo>
                  <a:pt x="1249" y="808"/>
                  <a:pt x="1250" y="795"/>
                  <a:pt x="1250" y="782"/>
                </a:cubicBezTo>
                <a:cubicBezTo>
                  <a:pt x="1250" y="766"/>
                  <a:pt x="1249" y="751"/>
                  <a:pt x="1247" y="735"/>
                </a:cubicBezTo>
                <a:cubicBezTo>
                  <a:pt x="1244" y="717"/>
                  <a:pt x="1241" y="699"/>
                  <a:pt x="1237" y="682"/>
                </a:cubicBezTo>
                <a:cubicBezTo>
                  <a:pt x="1232" y="662"/>
                  <a:pt x="1227" y="642"/>
                  <a:pt x="1221" y="623"/>
                </a:cubicBezTo>
                <a:cubicBezTo>
                  <a:pt x="1214" y="602"/>
                  <a:pt x="1207" y="581"/>
                  <a:pt x="1199" y="560"/>
                </a:cubicBezTo>
                <a:cubicBezTo>
                  <a:pt x="1190" y="538"/>
                  <a:pt x="1181" y="517"/>
                  <a:pt x="1172" y="496"/>
                </a:cubicBezTo>
                <a:cubicBezTo>
                  <a:pt x="1162" y="474"/>
                  <a:pt x="1151" y="452"/>
                  <a:pt x="1140" y="431"/>
                </a:cubicBezTo>
                <a:cubicBezTo>
                  <a:pt x="1129" y="410"/>
                  <a:pt x="1117" y="389"/>
                  <a:pt x="1104" y="368"/>
                </a:cubicBezTo>
                <a:cubicBezTo>
                  <a:pt x="1092" y="348"/>
                  <a:pt x="1080" y="328"/>
                  <a:pt x="1067" y="308"/>
                </a:cubicBezTo>
                <a:cubicBezTo>
                  <a:pt x="1054" y="290"/>
                  <a:pt x="1041" y="272"/>
                  <a:pt x="1027" y="254"/>
                </a:cubicBezTo>
                <a:cubicBezTo>
                  <a:pt x="1014" y="238"/>
                  <a:pt x="1001" y="222"/>
                  <a:pt x="987" y="206"/>
                </a:cubicBezTo>
                <a:cubicBezTo>
                  <a:pt x="974" y="192"/>
                  <a:pt x="961" y="179"/>
                  <a:pt x="947" y="166"/>
                </a:cubicBezTo>
                <a:cubicBezTo>
                  <a:pt x="935" y="155"/>
                  <a:pt x="922" y="145"/>
                  <a:pt x="909" y="135"/>
                </a:cubicBezTo>
                <a:cubicBezTo>
                  <a:pt x="897" y="127"/>
                  <a:pt x="886" y="120"/>
                  <a:pt x="873" y="114"/>
                </a:cubicBezTo>
                <a:cubicBezTo>
                  <a:pt x="863" y="110"/>
                  <a:pt x="852" y="106"/>
                  <a:pt x="841" y="104"/>
                </a:cubicBezTo>
                <a:moveTo>
                  <a:pt x="1269" y="834"/>
                </a:moveTo>
                <a:cubicBezTo>
                  <a:pt x="1274" y="825"/>
                  <a:pt x="1276" y="815"/>
                  <a:pt x="1278" y="804"/>
                </a:cubicBezTo>
                <a:cubicBezTo>
                  <a:pt x="1281" y="792"/>
                  <a:pt x="1282" y="779"/>
                  <a:pt x="1282" y="766"/>
                </a:cubicBezTo>
                <a:cubicBezTo>
                  <a:pt x="1282" y="750"/>
                  <a:pt x="1280" y="734"/>
                  <a:pt x="1278" y="719"/>
                </a:cubicBezTo>
                <a:cubicBezTo>
                  <a:pt x="1276" y="700"/>
                  <a:pt x="1272" y="683"/>
                  <a:pt x="1268" y="665"/>
                </a:cubicBezTo>
                <a:cubicBezTo>
                  <a:pt x="1263" y="645"/>
                  <a:pt x="1258" y="625"/>
                  <a:pt x="1252" y="606"/>
                </a:cubicBezTo>
                <a:cubicBezTo>
                  <a:pt x="1245" y="584"/>
                  <a:pt x="1238" y="563"/>
                  <a:pt x="1230" y="543"/>
                </a:cubicBezTo>
                <a:cubicBezTo>
                  <a:pt x="1221" y="521"/>
                  <a:pt x="1212" y="499"/>
                  <a:pt x="1202" y="478"/>
                </a:cubicBezTo>
                <a:cubicBezTo>
                  <a:pt x="1192" y="456"/>
                  <a:pt x="1182" y="434"/>
                  <a:pt x="1170" y="413"/>
                </a:cubicBezTo>
                <a:cubicBezTo>
                  <a:pt x="1159" y="392"/>
                  <a:pt x="1147" y="371"/>
                  <a:pt x="1135" y="350"/>
                </a:cubicBezTo>
                <a:cubicBezTo>
                  <a:pt x="1123" y="330"/>
                  <a:pt x="1110" y="310"/>
                  <a:pt x="1097" y="290"/>
                </a:cubicBezTo>
                <a:cubicBezTo>
                  <a:pt x="1084" y="272"/>
                  <a:pt x="1071" y="254"/>
                  <a:pt x="1057" y="236"/>
                </a:cubicBezTo>
                <a:cubicBezTo>
                  <a:pt x="1044" y="219"/>
                  <a:pt x="1031" y="203"/>
                  <a:pt x="1017" y="188"/>
                </a:cubicBezTo>
                <a:cubicBezTo>
                  <a:pt x="1004" y="174"/>
                  <a:pt x="991" y="161"/>
                  <a:pt x="977" y="148"/>
                </a:cubicBezTo>
                <a:cubicBezTo>
                  <a:pt x="965" y="137"/>
                  <a:pt x="952" y="127"/>
                  <a:pt x="938" y="118"/>
                </a:cubicBezTo>
                <a:cubicBezTo>
                  <a:pt x="927" y="110"/>
                  <a:pt x="915" y="103"/>
                  <a:pt x="903" y="97"/>
                </a:cubicBezTo>
                <a:cubicBezTo>
                  <a:pt x="893" y="93"/>
                  <a:pt x="882" y="89"/>
                  <a:pt x="871" y="87"/>
                </a:cubicBezTo>
                <a:moveTo>
                  <a:pt x="1300" y="819"/>
                </a:moveTo>
                <a:cubicBezTo>
                  <a:pt x="1305" y="810"/>
                  <a:pt x="1308" y="799"/>
                  <a:pt x="1310" y="789"/>
                </a:cubicBezTo>
                <a:cubicBezTo>
                  <a:pt x="1312" y="777"/>
                  <a:pt x="1313" y="764"/>
                  <a:pt x="1313" y="751"/>
                </a:cubicBezTo>
                <a:cubicBezTo>
                  <a:pt x="1313" y="735"/>
                  <a:pt x="1312" y="719"/>
                  <a:pt x="1310" y="704"/>
                </a:cubicBezTo>
                <a:cubicBezTo>
                  <a:pt x="1307" y="686"/>
                  <a:pt x="1304" y="668"/>
                  <a:pt x="1300" y="650"/>
                </a:cubicBezTo>
                <a:cubicBezTo>
                  <a:pt x="1295" y="630"/>
                  <a:pt x="1290" y="610"/>
                  <a:pt x="1284" y="591"/>
                </a:cubicBezTo>
                <a:cubicBezTo>
                  <a:pt x="1277" y="570"/>
                  <a:pt x="1270" y="549"/>
                  <a:pt x="1262" y="528"/>
                </a:cubicBezTo>
                <a:cubicBezTo>
                  <a:pt x="1253" y="506"/>
                  <a:pt x="1244" y="484"/>
                  <a:pt x="1234" y="463"/>
                </a:cubicBezTo>
                <a:cubicBezTo>
                  <a:pt x="1224" y="441"/>
                  <a:pt x="1214" y="419"/>
                  <a:pt x="1202" y="398"/>
                </a:cubicBezTo>
                <a:cubicBezTo>
                  <a:pt x="1191" y="376"/>
                  <a:pt x="1179" y="355"/>
                  <a:pt x="1167" y="335"/>
                </a:cubicBezTo>
                <a:cubicBezTo>
                  <a:pt x="1155" y="314"/>
                  <a:pt x="1142" y="294"/>
                  <a:pt x="1129" y="275"/>
                </a:cubicBezTo>
                <a:cubicBezTo>
                  <a:pt x="1116" y="256"/>
                  <a:pt x="1103" y="238"/>
                  <a:pt x="1089" y="220"/>
                </a:cubicBezTo>
                <a:cubicBezTo>
                  <a:pt x="1076" y="204"/>
                  <a:pt x="1062" y="188"/>
                  <a:pt x="1048" y="172"/>
                </a:cubicBezTo>
                <a:cubicBezTo>
                  <a:pt x="1036" y="158"/>
                  <a:pt x="1022" y="145"/>
                  <a:pt x="1008" y="132"/>
                </a:cubicBezTo>
                <a:cubicBezTo>
                  <a:pt x="996" y="121"/>
                  <a:pt x="983" y="111"/>
                  <a:pt x="970" y="102"/>
                </a:cubicBezTo>
                <a:cubicBezTo>
                  <a:pt x="964" y="97"/>
                  <a:pt x="958" y="94"/>
                  <a:pt x="952" y="90"/>
                </a:cubicBezTo>
                <a:cubicBezTo>
                  <a:pt x="946" y="87"/>
                  <a:pt x="940" y="84"/>
                  <a:pt x="934" y="81"/>
                </a:cubicBezTo>
                <a:cubicBezTo>
                  <a:pt x="924" y="76"/>
                  <a:pt x="914" y="73"/>
                  <a:pt x="902" y="71"/>
                </a:cubicBezTo>
                <a:moveTo>
                  <a:pt x="953" y="143"/>
                </a:moveTo>
                <a:cubicBezTo>
                  <a:pt x="972" y="160"/>
                  <a:pt x="991" y="180"/>
                  <a:pt x="1008" y="199"/>
                </a:cubicBezTo>
                <a:cubicBezTo>
                  <a:pt x="1028" y="222"/>
                  <a:pt x="1046" y="246"/>
                  <a:pt x="1064" y="270"/>
                </a:cubicBezTo>
                <a:cubicBezTo>
                  <a:pt x="1083" y="297"/>
                  <a:pt x="1100" y="324"/>
                  <a:pt x="1117" y="351"/>
                </a:cubicBezTo>
                <a:cubicBezTo>
                  <a:pt x="1134" y="380"/>
                  <a:pt x="1151" y="409"/>
                  <a:pt x="1166" y="439"/>
                </a:cubicBezTo>
                <a:cubicBezTo>
                  <a:pt x="1181" y="469"/>
                  <a:pt x="1194" y="499"/>
                  <a:pt x="1207" y="529"/>
                </a:cubicBezTo>
                <a:cubicBezTo>
                  <a:pt x="1219" y="558"/>
                  <a:pt x="1230" y="587"/>
                  <a:pt x="1240" y="617"/>
                </a:cubicBezTo>
                <a:cubicBezTo>
                  <a:pt x="1248" y="644"/>
                  <a:pt x="1256" y="671"/>
                  <a:pt x="1261" y="698"/>
                </a:cubicBezTo>
                <a:cubicBezTo>
                  <a:pt x="1266" y="722"/>
                  <a:pt x="1270" y="746"/>
                  <a:pt x="1272" y="770"/>
                </a:cubicBezTo>
                <a:moveTo>
                  <a:pt x="1270" y="751"/>
                </a:moveTo>
                <a:cubicBezTo>
                  <a:pt x="1269" y="727"/>
                  <a:pt x="1265" y="704"/>
                  <a:pt x="1260" y="680"/>
                </a:cubicBezTo>
                <a:cubicBezTo>
                  <a:pt x="1254" y="653"/>
                  <a:pt x="1247" y="626"/>
                  <a:pt x="1238" y="599"/>
                </a:cubicBezTo>
                <a:cubicBezTo>
                  <a:pt x="1228" y="570"/>
                  <a:pt x="1217" y="541"/>
                  <a:pt x="1205" y="512"/>
                </a:cubicBezTo>
                <a:cubicBezTo>
                  <a:pt x="1192" y="482"/>
                  <a:pt x="1178" y="453"/>
                  <a:pt x="1163" y="423"/>
                </a:cubicBezTo>
                <a:cubicBezTo>
                  <a:pt x="1148" y="394"/>
                  <a:pt x="1131" y="366"/>
                  <a:pt x="1114" y="338"/>
                </a:cubicBezTo>
                <a:cubicBezTo>
                  <a:pt x="1097" y="311"/>
                  <a:pt x="1079" y="285"/>
                  <a:pt x="1060" y="259"/>
                </a:cubicBezTo>
                <a:cubicBezTo>
                  <a:pt x="1043" y="236"/>
                  <a:pt x="1025" y="214"/>
                  <a:pt x="1005" y="192"/>
                </a:cubicBezTo>
                <a:cubicBezTo>
                  <a:pt x="988" y="174"/>
                  <a:pt x="970" y="156"/>
                  <a:pt x="951" y="141"/>
                </a:cubicBezTo>
                <a:moveTo>
                  <a:pt x="1302" y="734"/>
                </a:moveTo>
                <a:cubicBezTo>
                  <a:pt x="1300" y="710"/>
                  <a:pt x="1296" y="687"/>
                  <a:pt x="1291" y="663"/>
                </a:cubicBezTo>
                <a:cubicBezTo>
                  <a:pt x="1285" y="636"/>
                  <a:pt x="1278" y="609"/>
                  <a:pt x="1269" y="583"/>
                </a:cubicBezTo>
                <a:cubicBezTo>
                  <a:pt x="1259" y="553"/>
                  <a:pt x="1248" y="524"/>
                  <a:pt x="1236" y="496"/>
                </a:cubicBezTo>
                <a:cubicBezTo>
                  <a:pt x="1223" y="466"/>
                  <a:pt x="1209" y="436"/>
                  <a:pt x="1194" y="407"/>
                </a:cubicBezTo>
                <a:cubicBezTo>
                  <a:pt x="1179" y="378"/>
                  <a:pt x="1163" y="349"/>
                  <a:pt x="1145" y="321"/>
                </a:cubicBezTo>
                <a:cubicBezTo>
                  <a:pt x="1129" y="295"/>
                  <a:pt x="1111" y="268"/>
                  <a:pt x="1092" y="243"/>
                </a:cubicBezTo>
                <a:cubicBezTo>
                  <a:pt x="1075" y="220"/>
                  <a:pt x="1056" y="198"/>
                  <a:pt x="1037" y="176"/>
                </a:cubicBezTo>
                <a:cubicBezTo>
                  <a:pt x="1020" y="158"/>
                  <a:pt x="1002" y="140"/>
                  <a:pt x="983" y="125"/>
                </a:cubicBezTo>
                <a:moveTo>
                  <a:pt x="1303" y="753"/>
                </a:moveTo>
                <a:cubicBezTo>
                  <a:pt x="1302" y="729"/>
                  <a:pt x="1298" y="705"/>
                  <a:pt x="1293" y="681"/>
                </a:cubicBezTo>
                <a:cubicBezTo>
                  <a:pt x="1287" y="653"/>
                  <a:pt x="1279" y="626"/>
                  <a:pt x="1271" y="599"/>
                </a:cubicBezTo>
                <a:cubicBezTo>
                  <a:pt x="1261" y="569"/>
                  <a:pt x="1250" y="540"/>
                  <a:pt x="1238" y="511"/>
                </a:cubicBezTo>
                <a:cubicBezTo>
                  <a:pt x="1225" y="481"/>
                  <a:pt x="1211" y="450"/>
                  <a:pt x="1196" y="421"/>
                </a:cubicBezTo>
                <a:cubicBezTo>
                  <a:pt x="1181" y="391"/>
                  <a:pt x="1165" y="362"/>
                  <a:pt x="1147" y="333"/>
                </a:cubicBezTo>
                <a:cubicBezTo>
                  <a:pt x="1130" y="305"/>
                  <a:pt x="1113" y="278"/>
                  <a:pt x="1094" y="252"/>
                </a:cubicBezTo>
                <a:cubicBezTo>
                  <a:pt x="1076" y="227"/>
                  <a:pt x="1057" y="204"/>
                  <a:pt x="1038" y="181"/>
                </a:cubicBezTo>
                <a:cubicBezTo>
                  <a:pt x="1020" y="161"/>
                  <a:pt x="1002" y="142"/>
                  <a:pt x="982" y="125"/>
                </a:cubicBezTo>
                <a:moveTo>
                  <a:pt x="842" y="178"/>
                </a:moveTo>
                <a:cubicBezTo>
                  <a:pt x="855" y="188"/>
                  <a:pt x="867" y="199"/>
                  <a:pt x="878" y="211"/>
                </a:cubicBezTo>
                <a:cubicBezTo>
                  <a:pt x="891" y="223"/>
                  <a:pt x="904" y="237"/>
                  <a:pt x="916" y="251"/>
                </a:cubicBezTo>
                <a:cubicBezTo>
                  <a:pt x="928" y="266"/>
                  <a:pt x="941" y="281"/>
                  <a:pt x="953" y="297"/>
                </a:cubicBezTo>
                <a:cubicBezTo>
                  <a:pt x="965" y="314"/>
                  <a:pt x="978" y="331"/>
                  <a:pt x="989" y="348"/>
                </a:cubicBezTo>
                <a:cubicBezTo>
                  <a:pt x="1014" y="385"/>
                  <a:pt x="1037" y="423"/>
                  <a:pt x="1058" y="462"/>
                </a:cubicBezTo>
                <a:cubicBezTo>
                  <a:pt x="1068" y="482"/>
                  <a:pt x="1078" y="502"/>
                  <a:pt x="1088" y="522"/>
                </a:cubicBezTo>
                <a:cubicBezTo>
                  <a:pt x="1097" y="542"/>
                  <a:pt x="1106" y="562"/>
                  <a:pt x="1114" y="582"/>
                </a:cubicBezTo>
                <a:moveTo>
                  <a:pt x="857" y="190"/>
                </a:moveTo>
                <a:cubicBezTo>
                  <a:pt x="876" y="205"/>
                  <a:pt x="894" y="223"/>
                  <a:pt x="911" y="241"/>
                </a:cubicBezTo>
                <a:cubicBezTo>
                  <a:pt x="930" y="262"/>
                  <a:pt x="948" y="285"/>
                  <a:pt x="966" y="308"/>
                </a:cubicBezTo>
                <a:cubicBezTo>
                  <a:pt x="985" y="333"/>
                  <a:pt x="1002" y="359"/>
                  <a:pt x="1019" y="386"/>
                </a:cubicBezTo>
                <a:cubicBezTo>
                  <a:pt x="1036" y="414"/>
                  <a:pt x="1053" y="442"/>
                  <a:pt x="1068" y="472"/>
                </a:cubicBezTo>
                <a:cubicBezTo>
                  <a:pt x="1083" y="501"/>
                  <a:pt x="1097" y="530"/>
                  <a:pt x="1110" y="560"/>
                </a:cubicBezTo>
                <a:cubicBezTo>
                  <a:pt x="1122" y="589"/>
                  <a:pt x="1133" y="618"/>
                  <a:pt x="1143" y="647"/>
                </a:cubicBezTo>
                <a:cubicBezTo>
                  <a:pt x="1152" y="674"/>
                  <a:pt x="1159" y="701"/>
                  <a:pt x="1165" y="728"/>
                </a:cubicBezTo>
                <a:cubicBezTo>
                  <a:pt x="1170" y="751"/>
                  <a:pt x="1174" y="775"/>
                  <a:pt x="1176" y="798"/>
                </a:cubicBezTo>
                <a:moveTo>
                  <a:pt x="1177" y="817"/>
                </a:moveTo>
                <a:cubicBezTo>
                  <a:pt x="1176" y="800"/>
                  <a:pt x="1174" y="783"/>
                  <a:pt x="1171" y="766"/>
                </a:cubicBezTo>
                <a:cubicBezTo>
                  <a:pt x="1167" y="747"/>
                  <a:pt x="1163" y="727"/>
                  <a:pt x="1158" y="709"/>
                </a:cubicBezTo>
                <a:cubicBezTo>
                  <a:pt x="1152" y="688"/>
                  <a:pt x="1146" y="667"/>
                  <a:pt x="1139" y="647"/>
                </a:cubicBezTo>
                <a:cubicBezTo>
                  <a:pt x="1131" y="625"/>
                  <a:pt x="1123" y="603"/>
                  <a:pt x="1114" y="582"/>
                </a:cubicBezTo>
                <a:moveTo>
                  <a:pt x="889" y="174"/>
                </a:moveTo>
                <a:cubicBezTo>
                  <a:pt x="908" y="189"/>
                  <a:pt x="926" y="207"/>
                  <a:pt x="943" y="225"/>
                </a:cubicBezTo>
                <a:cubicBezTo>
                  <a:pt x="962" y="247"/>
                  <a:pt x="980" y="269"/>
                  <a:pt x="998" y="292"/>
                </a:cubicBezTo>
                <a:cubicBezTo>
                  <a:pt x="1017" y="318"/>
                  <a:pt x="1034" y="344"/>
                  <a:pt x="1051" y="371"/>
                </a:cubicBezTo>
                <a:cubicBezTo>
                  <a:pt x="1069" y="399"/>
                  <a:pt x="1085" y="427"/>
                  <a:pt x="1100" y="456"/>
                </a:cubicBezTo>
                <a:cubicBezTo>
                  <a:pt x="1115" y="485"/>
                  <a:pt x="1129" y="515"/>
                  <a:pt x="1142" y="545"/>
                </a:cubicBezTo>
                <a:cubicBezTo>
                  <a:pt x="1154" y="574"/>
                  <a:pt x="1165" y="603"/>
                  <a:pt x="1175" y="632"/>
                </a:cubicBezTo>
                <a:cubicBezTo>
                  <a:pt x="1184" y="659"/>
                  <a:pt x="1191" y="686"/>
                  <a:pt x="1197" y="713"/>
                </a:cubicBezTo>
                <a:cubicBezTo>
                  <a:pt x="1202" y="736"/>
                  <a:pt x="1206" y="759"/>
                  <a:pt x="1207" y="783"/>
                </a:cubicBezTo>
                <a:moveTo>
                  <a:pt x="1209" y="802"/>
                </a:moveTo>
                <a:cubicBezTo>
                  <a:pt x="1207" y="778"/>
                  <a:pt x="1203" y="754"/>
                  <a:pt x="1198" y="731"/>
                </a:cubicBezTo>
                <a:cubicBezTo>
                  <a:pt x="1192" y="703"/>
                  <a:pt x="1185" y="676"/>
                  <a:pt x="1176" y="649"/>
                </a:cubicBezTo>
                <a:cubicBezTo>
                  <a:pt x="1167" y="619"/>
                  <a:pt x="1156" y="590"/>
                  <a:pt x="1144" y="561"/>
                </a:cubicBezTo>
                <a:cubicBezTo>
                  <a:pt x="1131" y="530"/>
                  <a:pt x="1117" y="500"/>
                  <a:pt x="1102" y="470"/>
                </a:cubicBezTo>
                <a:cubicBezTo>
                  <a:pt x="1087" y="441"/>
                  <a:pt x="1071" y="411"/>
                  <a:pt x="1053" y="382"/>
                </a:cubicBezTo>
                <a:cubicBezTo>
                  <a:pt x="1036" y="355"/>
                  <a:pt x="1018" y="328"/>
                  <a:pt x="999" y="301"/>
                </a:cubicBezTo>
                <a:cubicBezTo>
                  <a:pt x="982" y="277"/>
                  <a:pt x="963" y="253"/>
                  <a:pt x="944" y="230"/>
                </a:cubicBezTo>
                <a:cubicBezTo>
                  <a:pt x="926" y="211"/>
                  <a:pt x="908" y="191"/>
                  <a:pt x="888" y="174"/>
                </a:cubicBezTo>
                <a:moveTo>
                  <a:pt x="919" y="156"/>
                </a:moveTo>
                <a:cubicBezTo>
                  <a:pt x="938" y="172"/>
                  <a:pt x="956" y="190"/>
                  <a:pt x="973" y="208"/>
                </a:cubicBezTo>
                <a:cubicBezTo>
                  <a:pt x="993" y="230"/>
                  <a:pt x="1011" y="252"/>
                  <a:pt x="1028" y="275"/>
                </a:cubicBezTo>
                <a:cubicBezTo>
                  <a:pt x="1047" y="300"/>
                  <a:pt x="1065" y="327"/>
                  <a:pt x="1082" y="354"/>
                </a:cubicBezTo>
                <a:cubicBezTo>
                  <a:pt x="1099" y="382"/>
                  <a:pt x="1116" y="410"/>
                  <a:pt x="1131" y="440"/>
                </a:cubicBezTo>
                <a:cubicBezTo>
                  <a:pt x="1146" y="469"/>
                  <a:pt x="1160" y="498"/>
                  <a:pt x="1173" y="529"/>
                </a:cubicBezTo>
                <a:cubicBezTo>
                  <a:pt x="1186" y="557"/>
                  <a:pt x="1197" y="586"/>
                  <a:pt x="1206" y="616"/>
                </a:cubicBezTo>
                <a:cubicBezTo>
                  <a:pt x="1215" y="642"/>
                  <a:pt x="1223" y="669"/>
                  <a:pt x="1229" y="697"/>
                </a:cubicBezTo>
                <a:cubicBezTo>
                  <a:pt x="1234" y="720"/>
                  <a:pt x="1237" y="744"/>
                  <a:pt x="1239" y="767"/>
                </a:cubicBezTo>
                <a:moveTo>
                  <a:pt x="1338" y="806"/>
                </a:moveTo>
                <a:cubicBezTo>
                  <a:pt x="1342" y="804"/>
                  <a:pt x="1345" y="801"/>
                  <a:pt x="1349" y="798"/>
                </a:cubicBezTo>
                <a:cubicBezTo>
                  <a:pt x="1352" y="795"/>
                  <a:pt x="1355" y="791"/>
                  <a:pt x="1358" y="788"/>
                </a:cubicBezTo>
                <a:cubicBezTo>
                  <a:pt x="1360" y="783"/>
                  <a:pt x="1363" y="779"/>
                  <a:pt x="1365" y="774"/>
                </a:cubicBezTo>
                <a:cubicBezTo>
                  <a:pt x="1367" y="769"/>
                  <a:pt x="1369" y="763"/>
                  <a:pt x="1370" y="758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4" name="path 2404"/>
          <p:cNvSpPr/>
          <p:nvPr/>
        </p:nvSpPr>
        <p:spPr>
          <a:xfrm>
            <a:off x="4395629" y="4132184"/>
            <a:ext cx="753486" cy="518460"/>
          </a:xfrm>
          <a:custGeom>
            <a:avLst/>
            <a:gdLst/>
            <a:ahLst/>
            <a:cxnLst/>
            <a:rect l="0" t="0" r="0" b="0"/>
            <a:pathLst>
              <a:path w="1186" h="816">
                <a:moveTo>
                  <a:pt x="2" y="4"/>
                </a:moveTo>
                <a:lnTo>
                  <a:pt x="1183" y="812"/>
                </a:lnTo>
              </a:path>
            </a:pathLst>
          </a:custGeom>
          <a:noFill/>
          <a:ln w="6197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6" name="path 2406"/>
          <p:cNvSpPr/>
          <p:nvPr/>
        </p:nvSpPr>
        <p:spPr>
          <a:xfrm>
            <a:off x="4201079" y="3690024"/>
            <a:ext cx="237150" cy="130030"/>
          </a:xfrm>
          <a:custGeom>
            <a:avLst/>
            <a:gdLst/>
            <a:ahLst/>
            <a:cxnLst/>
            <a:rect l="0" t="0" r="0" b="0"/>
            <a:pathLst>
              <a:path w="373" h="204">
                <a:moveTo>
                  <a:pt x="0" y="192"/>
                </a:moveTo>
                <a:lnTo>
                  <a:pt x="372" y="1"/>
                </a:lnTo>
                <a:moveTo>
                  <a:pt x="11" y="203"/>
                </a:moveTo>
                <a:lnTo>
                  <a:pt x="133" y="140"/>
                </a:lnTo>
                <a:moveTo>
                  <a:pt x="303" y="118"/>
                </a:moveTo>
                <a:lnTo>
                  <a:pt x="194" y="174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8" name="path 2408"/>
          <p:cNvSpPr/>
          <p:nvPr/>
        </p:nvSpPr>
        <p:spPr>
          <a:xfrm>
            <a:off x="3843537" y="3989961"/>
            <a:ext cx="121492" cy="152368"/>
          </a:xfrm>
          <a:custGeom>
            <a:avLst/>
            <a:gdLst/>
            <a:ahLst/>
            <a:cxnLst/>
            <a:rect l="0" t="0" r="0" b="0"/>
            <a:pathLst>
              <a:path w="191" h="239">
                <a:moveTo>
                  <a:pt x="190" y="238"/>
                </a:moveTo>
                <a:lnTo>
                  <a:pt x="1" y="0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0" name="path 2410"/>
          <p:cNvSpPr/>
          <p:nvPr/>
        </p:nvSpPr>
        <p:spPr>
          <a:xfrm>
            <a:off x="4414450" y="3756321"/>
            <a:ext cx="252810" cy="340744"/>
          </a:xfrm>
          <a:custGeom>
            <a:avLst/>
            <a:gdLst/>
            <a:ahLst/>
            <a:cxnLst/>
            <a:rect l="0" t="0" r="0" b="0"/>
            <a:pathLst>
              <a:path w="398" h="536">
                <a:moveTo>
                  <a:pt x="1" y="1"/>
                </a:moveTo>
                <a:cubicBezTo>
                  <a:pt x="23" y="17"/>
                  <a:pt x="42" y="36"/>
                  <a:pt x="59" y="57"/>
                </a:cubicBezTo>
                <a:cubicBezTo>
                  <a:pt x="77" y="80"/>
                  <a:pt x="92" y="105"/>
                  <a:pt x="104" y="131"/>
                </a:cubicBezTo>
                <a:moveTo>
                  <a:pt x="365" y="535"/>
                </a:moveTo>
                <a:cubicBezTo>
                  <a:pt x="369" y="532"/>
                  <a:pt x="374" y="529"/>
                  <a:pt x="377" y="525"/>
                </a:cubicBezTo>
                <a:cubicBezTo>
                  <a:pt x="381" y="520"/>
                  <a:pt x="384" y="515"/>
                  <a:pt x="387" y="509"/>
                </a:cubicBezTo>
                <a:cubicBezTo>
                  <a:pt x="390" y="503"/>
                  <a:pt x="392" y="496"/>
                  <a:pt x="393" y="489"/>
                </a:cubicBezTo>
                <a:cubicBezTo>
                  <a:pt x="395" y="481"/>
                  <a:pt x="395" y="472"/>
                  <a:pt x="396" y="464"/>
                </a:cubicBezTo>
                <a:cubicBezTo>
                  <a:pt x="396" y="454"/>
                  <a:pt x="396" y="444"/>
                  <a:pt x="395" y="434"/>
                </a:cubicBezTo>
                <a:cubicBezTo>
                  <a:pt x="395" y="423"/>
                  <a:pt x="393" y="412"/>
                  <a:pt x="391" y="401"/>
                </a:cubicBezTo>
                <a:cubicBezTo>
                  <a:pt x="390" y="389"/>
                  <a:pt x="387" y="377"/>
                  <a:pt x="384" y="365"/>
                </a:cubicBezTo>
                <a:cubicBezTo>
                  <a:pt x="381" y="352"/>
                  <a:pt x="378" y="339"/>
                  <a:pt x="374" y="326"/>
                </a:cubicBezTo>
                <a:cubicBezTo>
                  <a:pt x="366" y="298"/>
                  <a:pt x="356" y="270"/>
                  <a:pt x="344" y="243"/>
                </a:cubicBezTo>
                <a:cubicBezTo>
                  <a:pt x="333" y="214"/>
                  <a:pt x="319" y="185"/>
                  <a:pt x="305" y="158"/>
                </a:cubicBezTo>
                <a:cubicBezTo>
                  <a:pt x="291" y="130"/>
                  <a:pt x="275" y="103"/>
                  <a:pt x="258" y="77"/>
                </a:cubicBezTo>
                <a:cubicBezTo>
                  <a:pt x="243" y="52"/>
                  <a:pt x="226" y="28"/>
                  <a:pt x="208" y="6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12" name="path 2412"/>
          <p:cNvSpPr/>
          <p:nvPr/>
        </p:nvSpPr>
        <p:spPr>
          <a:xfrm>
            <a:off x="3742196" y="3751231"/>
            <a:ext cx="747266" cy="303301"/>
          </a:xfrm>
          <a:custGeom>
            <a:avLst/>
            <a:gdLst/>
            <a:ahLst/>
            <a:cxnLst/>
            <a:rect l="0" t="0" r="0" b="0"/>
            <a:pathLst>
              <a:path w="1176" h="477">
                <a:moveTo>
                  <a:pt x="523" y="13"/>
                </a:moveTo>
                <a:lnTo>
                  <a:pt x="455" y="47"/>
                </a:lnTo>
                <a:moveTo>
                  <a:pt x="277" y="139"/>
                </a:moveTo>
                <a:lnTo>
                  <a:pt x="46" y="258"/>
                </a:lnTo>
                <a:moveTo>
                  <a:pt x="481" y="40"/>
                </a:moveTo>
                <a:lnTo>
                  <a:pt x="301" y="133"/>
                </a:lnTo>
                <a:moveTo>
                  <a:pt x="7" y="291"/>
                </a:moveTo>
                <a:lnTo>
                  <a:pt x="20" y="284"/>
                </a:lnTo>
                <a:moveTo>
                  <a:pt x="379" y="260"/>
                </a:moveTo>
                <a:lnTo>
                  <a:pt x="701" y="91"/>
                </a:lnTo>
                <a:moveTo>
                  <a:pt x="983" y="152"/>
                </a:moveTo>
                <a:lnTo>
                  <a:pt x="1046" y="119"/>
                </a:lnTo>
                <a:moveTo>
                  <a:pt x="738" y="111"/>
                </a:moveTo>
                <a:lnTo>
                  <a:pt x="415" y="280"/>
                </a:lnTo>
                <a:moveTo>
                  <a:pt x="442" y="281"/>
                </a:moveTo>
                <a:lnTo>
                  <a:pt x="459" y="272"/>
                </a:lnTo>
                <a:moveTo>
                  <a:pt x="895" y="62"/>
                </a:moveTo>
                <a:lnTo>
                  <a:pt x="999" y="9"/>
                </a:lnTo>
                <a:moveTo>
                  <a:pt x="934" y="95"/>
                </a:moveTo>
                <a:lnTo>
                  <a:pt x="1024" y="49"/>
                </a:lnTo>
                <a:moveTo>
                  <a:pt x="1032" y="48"/>
                </a:moveTo>
                <a:lnTo>
                  <a:pt x="936" y="97"/>
                </a:lnTo>
                <a:moveTo>
                  <a:pt x="557" y="395"/>
                </a:moveTo>
                <a:lnTo>
                  <a:pt x="540" y="404"/>
                </a:lnTo>
                <a:moveTo>
                  <a:pt x="526" y="419"/>
                </a:moveTo>
                <a:lnTo>
                  <a:pt x="852" y="255"/>
                </a:lnTo>
                <a:moveTo>
                  <a:pt x="559" y="354"/>
                </a:moveTo>
                <a:lnTo>
                  <a:pt x="892" y="202"/>
                </a:lnTo>
                <a:moveTo>
                  <a:pt x="557" y="395"/>
                </a:moveTo>
                <a:lnTo>
                  <a:pt x="568" y="398"/>
                </a:lnTo>
                <a:moveTo>
                  <a:pt x="1" y="353"/>
                </a:moveTo>
                <a:lnTo>
                  <a:pt x="4" y="316"/>
                </a:lnTo>
                <a:moveTo>
                  <a:pt x="1027" y="216"/>
                </a:moveTo>
                <a:lnTo>
                  <a:pt x="1136" y="161"/>
                </a:lnTo>
                <a:moveTo>
                  <a:pt x="1023" y="255"/>
                </a:moveTo>
                <a:lnTo>
                  <a:pt x="894" y="321"/>
                </a:lnTo>
                <a:moveTo>
                  <a:pt x="1146" y="194"/>
                </a:moveTo>
                <a:lnTo>
                  <a:pt x="1037" y="250"/>
                </a:lnTo>
                <a:moveTo>
                  <a:pt x="1048" y="282"/>
                </a:moveTo>
                <a:lnTo>
                  <a:pt x="1149" y="230"/>
                </a:lnTo>
                <a:moveTo>
                  <a:pt x="845" y="272"/>
                </a:moveTo>
                <a:lnTo>
                  <a:pt x="519" y="437"/>
                </a:lnTo>
                <a:moveTo>
                  <a:pt x="495" y="278"/>
                </a:moveTo>
                <a:lnTo>
                  <a:pt x="495" y="278"/>
                </a:lnTo>
                <a:moveTo>
                  <a:pt x="415" y="280"/>
                </a:moveTo>
                <a:lnTo>
                  <a:pt x="416" y="280"/>
                </a:lnTo>
                <a:moveTo>
                  <a:pt x="955" y="397"/>
                </a:moveTo>
                <a:lnTo>
                  <a:pt x="1043" y="351"/>
                </a:lnTo>
                <a:moveTo>
                  <a:pt x="431" y="293"/>
                </a:moveTo>
                <a:lnTo>
                  <a:pt x="431" y="295"/>
                </a:lnTo>
                <a:moveTo>
                  <a:pt x="624" y="27"/>
                </a:moveTo>
                <a:lnTo>
                  <a:pt x="593" y="15"/>
                </a:lnTo>
                <a:moveTo>
                  <a:pt x="529" y="417"/>
                </a:moveTo>
                <a:lnTo>
                  <a:pt x="529" y="417"/>
                </a:lnTo>
                <a:moveTo>
                  <a:pt x="529" y="417"/>
                </a:moveTo>
                <a:lnTo>
                  <a:pt x="529" y="417"/>
                </a:lnTo>
                <a:moveTo>
                  <a:pt x="1016" y="82"/>
                </a:moveTo>
                <a:lnTo>
                  <a:pt x="978" y="147"/>
                </a:lnTo>
                <a:moveTo>
                  <a:pt x="738" y="111"/>
                </a:moveTo>
                <a:lnTo>
                  <a:pt x="737" y="129"/>
                </a:lnTo>
                <a:moveTo>
                  <a:pt x="977" y="145"/>
                </a:moveTo>
                <a:lnTo>
                  <a:pt x="1032" y="48"/>
                </a:lnTo>
                <a:moveTo>
                  <a:pt x="823" y="105"/>
                </a:moveTo>
                <a:lnTo>
                  <a:pt x="823" y="114"/>
                </a:lnTo>
                <a:moveTo>
                  <a:pt x="823" y="114"/>
                </a:moveTo>
                <a:lnTo>
                  <a:pt x="925" y="243"/>
                </a:lnTo>
                <a:moveTo>
                  <a:pt x="1024" y="49"/>
                </a:moveTo>
                <a:lnTo>
                  <a:pt x="1025" y="22"/>
                </a:lnTo>
                <a:moveTo>
                  <a:pt x="1035" y="49"/>
                </a:moveTo>
                <a:lnTo>
                  <a:pt x="1036" y="22"/>
                </a:lnTo>
                <a:moveTo>
                  <a:pt x="1139" y="152"/>
                </a:moveTo>
                <a:lnTo>
                  <a:pt x="1138" y="158"/>
                </a:lnTo>
                <a:moveTo>
                  <a:pt x="1095" y="181"/>
                </a:moveTo>
                <a:lnTo>
                  <a:pt x="1016" y="82"/>
                </a:lnTo>
                <a:moveTo>
                  <a:pt x="1048" y="282"/>
                </a:moveTo>
                <a:lnTo>
                  <a:pt x="1037" y="250"/>
                </a:lnTo>
                <a:moveTo>
                  <a:pt x="1043" y="351"/>
                </a:moveTo>
                <a:lnTo>
                  <a:pt x="1023" y="255"/>
                </a:lnTo>
                <a:moveTo>
                  <a:pt x="1146" y="194"/>
                </a:moveTo>
                <a:lnTo>
                  <a:pt x="1149" y="230"/>
                </a:lnTo>
                <a:moveTo>
                  <a:pt x="1166" y="146"/>
                </a:moveTo>
                <a:lnTo>
                  <a:pt x="1173" y="172"/>
                </a:lnTo>
                <a:moveTo>
                  <a:pt x="495" y="278"/>
                </a:moveTo>
                <a:cubicBezTo>
                  <a:pt x="483" y="276"/>
                  <a:pt x="471" y="274"/>
                  <a:pt x="459" y="272"/>
                </a:cubicBezTo>
                <a:moveTo>
                  <a:pt x="905" y="66"/>
                </a:moveTo>
                <a:cubicBezTo>
                  <a:pt x="889" y="59"/>
                  <a:pt x="872" y="51"/>
                  <a:pt x="855" y="44"/>
                </a:cubicBezTo>
                <a:moveTo>
                  <a:pt x="738" y="111"/>
                </a:moveTo>
                <a:cubicBezTo>
                  <a:pt x="726" y="104"/>
                  <a:pt x="714" y="98"/>
                  <a:pt x="701" y="91"/>
                </a:cubicBezTo>
                <a:moveTo>
                  <a:pt x="415" y="280"/>
                </a:moveTo>
                <a:cubicBezTo>
                  <a:pt x="403" y="273"/>
                  <a:pt x="391" y="267"/>
                  <a:pt x="379" y="260"/>
                </a:cubicBezTo>
                <a:moveTo>
                  <a:pt x="923" y="408"/>
                </a:moveTo>
                <a:cubicBezTo>
                  <a:pt x="918" y="400"/>
                  <a:pt x="914" y="391"/>
                  <a:pt x="909" y="383"/>
                </a:cubicBezTo>
                <a:moveTo>
                  <a:pt x="909" y="383"/>
                </a:moveTo>
                <a:cubicBezTo>
                  <a:pt x="905" y="375"/>
                  <a:pt x="901" y="368"/>
                  <a:pt x="897" y="360"/>
                </a:cubicBezTo>
                <a:moveTo>
                  <a:pt x="897" y="360"/>
                </a:moveTo>
                <a:cubicBezTo>
                  <a:pt x="893" y="352"/>
                  <a:pt x="888" y="344"/>
                  <a:pt x="884" y="336"/>
                </a:cubicBezTo>
                <a:moveTo>
                  <a:pt x="884" y="336"/>
                </a:moveTo>
                <a:cubicBezTo>
                  <a:pt x="871" y="315"/>
                  <a:pt x="858" y="293"/>
                  <a:pt x="845" y="272"/>
                </a:cubicBezTo>
                <a:moveTo>
                  <a:pt x="297" y="417"/>
                </a:moveTo>
                <a:cubicBezTo>
                  <a:pt x="288" y="406"/>
                  <a:pt x="279" y="395"/>
                  <a:pt x="270" y="384"/>
                </a:cubicBezTo>
                <a:moveTo>
                  <a:pt x="1039" y="235"/>
                </a:moveTo>
                <a:cubicBezTo>
                  <a:pt x="1035" y="229"/>
                  <a:pt x="1031" y="222"/>
                  <a:pt x="1027" y="216"/>
                </a:cubicBezTo>
                <a:moveTo>
                  <a:pt x="480" y="350"/>
                </a:moveTo>
                <a:cubicBezTo>
                  <a:pt x="478" y="347"/>
                  <a:pt x="476" y="345"/>
                  <a:pt x="474" y="342"/>
                </a:cubicBezTo>
                <a:moveTo>
                  <a:pt x="474" y="342"/>
                </a:moveTo>
                <a:cubicBezTo>
                  <a:pt x="473" y="341"/>
                  <a:pt x="473" y="341"/>
                  <a:pt x="472" y="340"/>
                </a:cubicBezTo>
                <a:moveTo>
                  <a:pt x="495" y="278"/>
                </a:moveTo>
                <a:cubicBezTo>
                  <a:pt x="494" y="278"/>
                  <a:pt x="493" y="277"/>
                  <a:pt x="493" y="276"/>
                </a:cubicBezTo>
                <a:moveTo>
                  <a:pt x="493" y="276"/>
                </a:moveTo>
                <a:cubicBezTo>
                  <a:pt x="490" y="274"/>
                  <a:pt x="488" y="271"/>
                  <a:pt x="485" y="269"/>
                </a:cubicBezTo>
                <a:moveTo>
                  <a:pt x="127" y="353"/>
                </a:moveTo>
                <a:cubicBezTo>
                  <a:pt x="126" y="352"/>
                  <a:pt x="126" y="352"/>
                  <a:pt x="125" y="352"/>
                </a:cubicBezTo>
                <a:moveTo>
                  <a:pt x="127" y="353"/>
                </a:moveTo>
                <a:cubicBezTo>
                  <a:pt x="126" y="352"/>
                  <a:pt x="126" y="352"/>
                  <a:pt x="125" y="352"/>
                </a:cubicBezTo>
                <a:moveTo>
                  <a:pt x="125" y="352"/>
                </a:moveTo>
                <a:cubicBezTo>
                  <a:pt x="125" y="352"/>
                  <a:pt x="125" y="351"/>
                  <a:pt x="125" y="351"/>
                </a:cubicBezTo>
                <a:moveTo>
                  <a:pt x="125" y="352"/>
                </a:moveTo>
                <a:cubicBezTo>
                  <a:pt x="125" y="352"/>
                  <a:pt x="125" y="351"/>
                  <a:pt x="125" y="351"/>
                </a:cubicBezTo>
                <a:moveTo>
                  <a:pt x="519" y="437"/>
                </a:moveTo>
                <a:cubicBezTo>
                  <a:pt x="521" y="431"/>
                  <a:pt x="523" y="425"/>
                  <a:pt x="526" y="419"/>
                </a:cubicBezTo>
                <a:moveTo>
                  <a:pt x="93" y="336"/>
                </a:moveTo>
                <a:cubicBezTo>
                  <a:pt x="93" y="336"/>
                  <a:pt x="92" y="336"/>
                  <a:pt x="92" y="335"/>
                </a:cubicBezTo>
                <a:moveTo>
                  <a:pt x="93" y="336"/>
                </a:moveTo>
                <a:cubicBezTo>
                  <a:pt x="93" y="336"/>
                  <a:pt x="92" y="336"/>
                  <a:pt x="92" y="335"/>
                </a:cubicBezTo>
                <a:moveTo>
                  <a:pt x="79" y="332"/>
                </a:moveTo>
                <a:cubicBezTo>
                  <a:pt x="78" y="332"/>
                  <a:pt x="78" y="332"/>
                  <a:pt x="77" y="331"/>
                </a:cubicBezTo>
                <a:moveTo>
                  <a:pt x="79" y="332"/>
                </a:moveTo>
                <a:cubicBezTo>
                  <a:pt x="78" y="332"/>
                  <a:pt x="78" y="332"/>
                  <a:pt x="77" y="331"/>
                </a:cubicBezTo>
                <a:moveTo>
                  <a:pt x="35" y="336"/>
                </a:moveTo>
                <a:cubicBezTo>
                  <a:pt x="34" y="337"/>
                  <a:pt x="32" y="338"/>
                  <a:pt x="30" y="339"/>
                </a:cubicBezTo>
                <a:moveTo>
                  <a:pt x="917" y="77"/>
                </a:moveTo>
                <a:cubicBezTo>
                  <a:pt x="913" y="74"/>
                  <a:pt x="909" y="70"/>
                  <a:pt x="905" y="66"/>
                </a:cubicBezTo>
                <a:moveTo>
                  <a:pt x="626" y="31"/>
                </a:moveTo>
                <a:cubicBezTo>
                  <a:pt x="625" y="31"/>
                  <a:pt x="624" y="30"/>
                  <a:pt x="622" y="29"/>
                </a:cubicBezTo>
                <a:moveTo>
                  <a:pt x="1039" y="235"/>
                </a:moveTo>
                <a:cubicBezTo>
                  <a:pt x="1033" y="241"/>
                  <a:pt x="1028" y="248"/>
                  <a:pt x="1023" y="255"/>
                </a:cubicBezTo>
                <a:moveTo>
                  <a:pt x="1166" y="146"/>
                </a:moveTo>
                <a:cubicBezTo>
                  <a:pt x="1165" y="144"/>
                  <a:pt x="1164" y="142"/>
                  <a:pt x="1163" y="139"/>
                </a:cubicBezTo>
                <a:moveTo>
                  <a:pt x="1139" y="155"/>
                </a:moveTo>
                <a:cubicBezTo>
                  <a:pt x="1139" y="156"/>
                  <a:pt x="1139" y="157"/>
                  <a:pt x="1138" y="158"/>
                </a:cubicBezTo>
                <a:cubicBezTo>
                  <a:pt x="1138" y="159"/>
                  <a:pt x="1137" y="160"/>
                  <a:pt x="1136" y="161"/>
                </a:cubicBezTo>
                <a:moveTo>
                  <a:pt x="999" y="9"/>
                </a:moveTo>
                <a:cubicBezTo>
                  <a:pt x="1001" y="7"/>
                  <a:pt x="1004" y="6"/>
                  <a:pt x="1006" y="5"/>
                </a:cubicBezTo>
                <a:cubicBezTo>
                  <a:pt x="1009" y="4"/>
                  <a:pt x="1011" y="4"/>
                  <a:pt x="1014" y="3"/>
                </a:cubicBezTo>
                <a:cubicBezTo>
                  <a:pt x="1017" y="2"/>
                  <a:pt x="1020" y="2"/>
                  <a:pt x="1023" y="2"/>
                </a:cubicBezTo>
                <a:cubicBezTo>
                  <a:pt x="1025" y="1"/>
                  <a:pt x="1028" y="1"/>
                  <a:pt x="1031" y="1"/>
                </a:cubicBezTo>
                <a:cubicBezTo>
                  <a:pt x="1041" y="1"/>
                  <a:pt x="1052" y="3"/>
                  <a:pt x="1060" y="9"/>
                </a:cubicBezTo>
                <a:moveTo>
                  <a:pt x="431" y="293"/>
                </a:moveTo>
                <a:lnTo>
                  <a:pt x="442" y="281"/>
                </a:lnTo>
                <a:moveTo>
                  <a:pt x="585" y="389"/>
                </a:moveTo>
                <a:cubicBezTo>
                  <a:pt x="582" y="385"/>
                  <a:pt x="578" y="380"/>
                  <a:pt x="575" y="375"/>
                </a:cubicBezTo>
                <a:cubicBezTo>
                  <a:pt x="565" y="362"/>
                  <a:pt x="556" y="349"/>
                  <a:pt x="545" y="336"/>
                </a:cubicBezTo>
                <a:moveTo>
                  <a:pt x="545" y="336"/>
                </a:moveTo>
                <a:cubicBezTo>
                  <a:pt x="541" y="330"/>
                  <a:pt x="537" y="325"/>
                  <a:pt x="533" y="320"/>
                </a:cubicBezTo>
                <a:cubicBezTo>
                  <a:pt x="521" y="306"/>
                  <a:pt x="508" y="292"/>
                  <a:pt x="495" y="278"/>
                </a:cubicBezTo>
                <a:moveTo>
                  <a:pt x="1027" y="216"/>
                </a:moveTo>
                <a:cubicBezTo>
                  <a:pt x="1023" y="210"/>
                  <a:pt x="1018" y="203"/>
                  <a:pt x="1014" y="196"/>
                </a:cubicBezTo>
                <a:cubicBezTo>
                  <a:pt x="1001" y="177"/>
                  <a:pt x="987" y="158"/>
                  <a:pt x="972" y="139"/>
                </a:cubicBezTo>
                <a:moveTo>
                  <a:pt x="972" y="139"/>
                </a:moveTo>
                <a:cubicBezTo>
                  <a:pt x="968" y="134"/>
                  <a:pt x="963" y="128"/>
                  <a:pt x="958" y="122"/>
                </a:cubicBezTo>
                <a:cubicBezTo>
                  <a:pt x="945" y="107"/>
                  <a:pt x="932" y="92"/>
                  <a:pt x="917" y="77"/>
                </a:cubicBezTo>
                <a:moveTo>
                  <a:pt x="1035" y="49"/>
                </a:moveTo>
                <a:cubicBezTo>
                  <a:pt x="1034" y="49"/>
                  <a:pt x="1034" y="48"/>
                  <a:pt x="1034" y="48"/>
                </a:cubicBezTo>
                <a:cubicBezTo>
                  <a:pt x="1033" y="48"/>
                  <a:pt x="1032" y="48"/>
                  <a:pt x="1032" y="48"/>
                </a:cubicBezTo>
                <a:moveTo>
                  <a:pt x="1023" y="255"/>
                </a:moveTo>
                <a:cubicBezTo>
                  <a:pt x="1010" y="233"/>
                  <a:pt x="996" y="212"/>
                  <a:pt x="982" y="191"/>
                </a:cubicBezTo>
                <a:cubicBezTo>
                  <a:pt x="969" y="171"/>
                  <a:pt x="954" y="152"/>
                  <a:pt x="940" y="133"/>
                </a:cubicBezTo>
                <a:moveTo>
                  <a:pt x="940" y="133"/>
                </a:moveTo>
                <a:cubicBezTo>
                  <a:pt x="926" y="116"/>
                  <a:pt x="912" y="100"/>
                  <a:pt x="897" y="84"/>
                </a:cubicBezTo>
                <a:cubicBezTo>
                  <a:pt x="884" y="70"/>
                  <a:pt x="870" y="56"/>
                  <a:pt x="855" y="44"/>
                </a:cubicBezTo>
                <a:moveTo>
                  <a:pt x="955" y="397"/>
                </a:moveTo>
                <a:cubicBezTo>
                  <a:pt x="944" y="388"/>
                  <a:pt x="934" y="381"/>
                  <a:pt x="923" y="373"/>
                </a:cubicBezTo>
                <a:moveTo>
                  <a:pt x="1173" y="173"/>
                </a:moveTo>
                <a:cubicBezTo>
                  <a:pt x="1174" y="178"/>
                  <a:pt x="1175" y="184"/>
                  <a:pt x="1175" y="189"/>
                </a:cubicBezTo>
                <a:cubicBezTo>
                  <a:pt x="1174" y="195"/>
                  <a:pt x="1173" y="200"/>
                  <a:pt x="1171" y="206"/>
                </a:cubicBezTo>
                <a:cubicBezTo>
                  <a:pt x="1170" y="208"/>
                  <a:pt x="1169" y="211"/>
                  <a:pt x="1167" y="213"/>
                </a:cubicBezTo>
                <a:cubicBezTo>
                  <a:pt x="1166" y="216"/>
                  <a:pt x="1164" y="218"/>
                  <a:pt x="1163" y="220"/>
                </a:cubicBezTo>
                <a:cubicBezTo>
                  <a:pt x="1161" y="222"/>
                  <a:pt x="1159" y="224"/>
                  <a:pt x="1157" y="226"/>
                </a:cubicBezTo>
                <a:cubicBezTo>
                  <a:pt x="1154" y="228"/>
                  <a:pt x="1152" y="229"/>
                  <a:pt x="1149" y="230"/>
                </a:cubicBezTo>
                <a:moveTo>
                  <a:pt x="1146" y="194"/>
                </a:moveTo>
                <a:cubicBezTo>
                  <a:pt x="1148" y="193"/>
                  <a:pt x="1150" y="192"/>
                  <a:pt x="1152" y="190"/>
                </a:cubicBezTo>
                <a:cubicBezTo>
                  <a:pt x="1153" y="189"/>
                  <a:pt x="1155" y="187"/>
                  <a:pt x="1157" y="185"/>
                </a:cubicBezTo>
                <a:cubicBezTo>
                  <a:pt x="1158" y="184"/>
                  <a:pt x="1160" y="182"/>
                  <a:pt x="1161" y="180"/>
                </a:cubicBezTo>
                <a:cubicBezTo>
                  <a:pt x="1162" y="178"/>
                  <a:pt x="1163" y="176"/>
                  <a:pt x="1164" y="174"/>
                </a:cubicBezTo>
                <a:cubicBezTo>
                  <a:pt x="1166" y="169"/>
                  <a:pt x="1167" y="165"/>
                  <a:pt x="1167" y="160"/>
                </a:cubicBezTo>
                <a:cubicBezTo>
                  <a:pt x="1167" y="156"/>
                  <a:pt x="1167" y="151"/>
                  <a:pt x="1166" y="146"/>
                </a:cubicBezTo>
                <a:moveTo>
                  <a:pt x="491" y="337"/>
                </a:moveTo>
                <a:cubicBezTo>
                  <a:pt x="495" y="343"/>
                  <a:pt x="499" y="348"/>
                  <a:pt x="504" y="353"/>
                </a:cubicBezTo>
                <a:cubicBezTo>
                  <a:pt x="516" y="370"/>
                  <a:pt x="528" y="387"/>
                  <a:pt x="540" y="404"/>
                </a:cubicBezTo>
                <a:moveTo>
                  <a:pt x="540" y="404"/>
                </a:moveTo>
                <a:lnTo>
                  <a:pt x="529" y="417"/>
                </a:lnTo>
                <a:moveTo>
                  <a:pt x="442" y="281"/>
                </a:moveTo>
                <a:cubicBezTo>
                  <a:pt x="446" y="285"/>
                  <a:pt x="450" y="289"/>
                  <a:pt x="454" y="294"/>
                </a:cubicBezTo>
                <a:cubicBezTo>
                  <a:pt x="467" y="308"/>
                  <a:pt x="479" y="322"/>
                  <a:pt x="491" y="337"/>
                </a:cubicBezTo>
                <a:moveTo>
                  <a:pt x="557" y="395"/>
                </a:moveTo>
                <a:cubicBezTo>
                  <a:pt x="553" y="389"/>
                  <a:pt x="549" y="384"/>
                  <a:pt x="545" y="378"/>
                </a:cubicBezTo>
                <a:cubicBezTo>
                  <a:pt x="533" y="361"/>
                  <a:pt x="521" y="345"/>
                  <a:pt x="508" y="329"/>
                </a:cubicBezTo>
                <a:moveTo>
                  <a:pt x="508" y="329"/>
                </a:moveTo>
                <a:cubicBezTo>
                  <a:pt x="504" y="324"/>
                  <a:pt x="500" y="318"/>
                  <a:pt x="496" y="313"/>
                </a:cubicBezTo>
                <a:cubicBezTo>
                  <a:pt x="484" y="299"/>
                  <a:pt x="472" y="285"/>
                  <a:pt x="459" y="272"/>
                </a:cubicBezTo>
                <a:moveTo>
                  <a:pt x="823" y="105"/>
                </a:moveTo>
                <a:cubicBezTo>
                  <a:pt x="828" y="109"/>
                  <a:pt x="832" y="114"/>
                  <a:pt x="837" y="118"/>
                </a:cubicBezTo>
                <a:cubicBezTo>
                  <a:pt x="851" y="134"/>
                  <a:pt x="864" y="149"/>
                  <a:pt x="877" y="166"/>
                </a:cubicBezTo>
                <a:moveTo>
                  <a:pt x="877" y="166"/>
                </a:moveTo>
                <a:cubicBezTo>
                  <a:pt x="881" y="171"/>
                  <a:pt x="886" y="177"/>
                  <a:pt x="890" y="183"/>
                </a:cubicBezTo>
                <a:cubicBezTo>
                  <a:pt x="904" y="201"/>
                  <a:pt x="917" y="220"/>
                  <a:pt x="930" y="239"/>
                </a:cubicBezTo>
                <a:moveTo>
                  <a:pt x="1035" y="49"/>
                </a:moveTo>
                <a:cubicBezTo>
                  <a:pt x="1045" y="56"/>
                  <a:pt x="1055" y="64"/>
                  <a:pt x="1065" y="73"/>
                </a:cubicBezTo>
                <a:cubicBezTo>
                  <a:pt x="1075" y="82"/>
                  <a:pt x="1084" y="92"/>
                  <a:pt x="1092" y="103"/>
                </a:cubicBezTo>
                <a:moveTo>
                  <a:pt x="1092" y="103"/>
                </a:moveTo>
                <a:cubicBezTo>
                  <a:pt x="1100" y="112"/>
                  <a:pt x="1106" y="122"/>
                  <a:pt x="1113" y="132"/>
                </a:cubicBezTo>
                <a:cubicBezTo>
                  <a:pt x="1119" y="142"/>
                  <a:pt x="1125" y="152"/>
                  <a:pt x="1130" y="163"/>
                </a:cubicBezTo>
                <a:moveTo>
                  <a:pt x="1025" y="22"/>
                </a:moveTo>
                <a:cubicBezTo>
                  <a:pt x="1026" y="21"/>
                  <a:pt x="1027" y="21"/>
                  <a:pt x="1028" y="21"/>
                </a:cubicBezTo>
                <a:cubicBezTo>
                  <a:pt x="1030" y="20"/>
                  <a:pt x="1033" y="20"/>
                  <a:pt x="1036" y="22"/>
                </a:cubicBezTo>
                <a:moveTo>
                  <a:pt x="1032" y="48"/>
                </a:moveTo>
                <a:cubicBezTo>
                  <a:pt x="1031" y="47"/>
                  <a:pt x="1030" y="47"/>
                  <a:pt x="1030" y="47"/>
                </a:cubicBezTo>
                <a:cubicBezTo>
                  <a:pt x="1028" y="47"/>
                  <a:pt x="1026" y="48"/>
                  <a:pt x="1024" y="49"/>
                </a:cubicBezTo>
                <a:moveTo>
                  <a:pt x="1036" y="22"/>
                </a:moveTo>
                <a:cubicBezTo>
                  <a:pt x="1046" y="29"/>
                  <a:pt x="1056" y="38"/>
                  <a:pt x="1066" y="47"/>
                </a:cubicBezTo>
                <a:cubicBezTo>
                  <a:pt x="1076" y="56"/>
                  <a:pt x="1085" y="66"/>
                  <a:pt x="1093" y="77"/>
                </a:cubicBezTo>
                <a:moveTo>
                  <a:pt x="1093" y="77"/>
                </a:moveTo>
                <a:cubicBezTo>
                  <a:pt x="1102" y="88"/>
                  <a:pt x="1110" y="100"/>
                  <a:pt x="1118" y="112"/>
                </a:cubicBezTo>
                <a:cubicBezTo>
                  <a:pt x="1126" y="125"/>
                  <a:pt x="1132" y="138"/>
                  <a:pt x="1139" y="152"/>
                </a:cubicBezTo>
                <a:moveTo>
                  <a:pt x="1139" y="152"/>
                </a:moveTo>
                <a:cubicBezTo>
                  <a:pt x="1139" y="153"/>
                  <a:pt x="1139" y="154"/>
                  <a:pt x="1139" y="155"/>
                </a:cubicBezTo>
                <a:moveTo>
                  <a:pt x="431" y="293"/>
                </a:moveTo>
                <a:cubicBezTo>
                  <a:pt x="434" y="297"/>
                  <a:pt x="438" y="300"/>
                  <a:pt x="441" y="304"/>
                </a:cubicBezTo>
                <a:cubicBezTo>
                  <a:pt x="452" y="316"/>
                  <a:pt x="462" y="328"/>
                  <a:pt x="472" y="340"/>
                </a:cubicBezTo>
                <a:moveTo>
                  <a:pt x="480" y="350"/>
                </a:moveTo>
                <a:cubicBezTo>
                  <a:pt x="485" y="355"/>
                  <a:pt x="489" y="361"/>
                  <a:pt x="493" y="366"/>
                </a:cubicBezTo>
                <a:cubicBezTo>
                  <a:pt x="505" y="383"/>
                  <a:pt x="517" y="400"/>
                  <a:pt x="529" y="417"/>
                </a:cubicBezTo>
                <a:moveTo>
                  <a:pt x="7" y="291"/>
                </a:moveTo>
                <a:cubicBezTo>
                  <a:pt x="7" y="293"/>
                  <a:pt x="7" y="295"/>
                  <a:pt x="6" y="297"/>
                </a:cubicBezTo>
                <a:cubicBezTo>
                  <a:pt x="5" y="303"/>
                  <a:pt x="5" y="310"/>
                  <a:pt x="4" y="316"/>
                </a:cubicBezTo>
                <a:moveTo>
                  <a:pt x="35" y="336"/>
                </a:moveTo>
                <a:cubicBezTo>
                  <a:pt x="39" y="334"/>
                  <a:pt x="44" y="332"/>
                  <a:pt x="49" y="331"/>
                </a:cubicBezTo>
                <a:cubicBezTo>
                  <a:pt x="54" y="330"/>
                  <a:pt x="59" y="330"/>
                  <a:pt x="64" y="330"/>
                </a:cubicBezTo>
                <a:moveTo>
                  <a:pt x="65" y="330"/>
                </a:moveTo>
                <a:cubicBezTo>
                  <a:pt x="66" y="330"/>
                  <a:pt x="67" y="330"/>
                  <a:pt x="68" y="330"/>
                </a:cubicBezTo>
                <a:cubicBezTo>
                  <a:pt x="71" y="330"/>
                  <a:pt x="74" y="331"/>
                  <a:pt x="77" y="331"/>
                </a:cubicBezTo>
                <a:moveTo>
                  <a:pt x="79" y="332"/>
                </a:moveTo>
                <a:cubicBezTo>
                  <a:pt x="80" y="332"/>
                  <a:pt x="81" y="332"/>
                  <a:pt x="82" y="333"/>
                </a:cubicBezTo>
                <a:cubicBezTo>
                  <a:pt x="85" y="333"/>
                  <a:pt x="88" y="334"/>
                  <a:pt x="92" y="335"/>
                </a:cubicBezTo>
                <a:moveTo>
                  <a:pt x="93" y="336"/>
                </a:moveTo>
                <a:cubicBezTo>
                  <a:pt x="96" y="337"/>
                  <a:pt x="98" y="338"/>
                  <a:pt x="101" y="339"/>
                </a:cubicBezTo>
                <a:cubicBezTo>
                  <a:pt x="109" y="343"/>
                  <a:pt x="117" y="347"/>
                  <a:pt x="125" y="351"/>
                </a:cubicBezTo>
                <a:moveTo>
                  <a:pt x="127" y="353"/>
                </a:moveTo>
                <a:cubicBezTo>
                  <a:pt x="130" y="354"/>
                  <a:pt x="132" y="356"/>
                  <a:pt x="135" y="358"/>
                </a:cubicBezTo>
                <a:cubicBezTo>
                  <a:pt x="144" y="364"/>
                  <a:pt x="152" y="370"/>
                  <a:pt x="160" y="376"/>
                </a:cubicBezTo>
                <a:moveTo>
                  <a:pt x="416" y="280"/>
                </a:moveTo>
                <a:cubicBezTo>
                  <a:pt x="421" y="285"/>
                  <a:pt x="426" y="290"/>
                  <a:pt x="430" y="295"/>
                </a:cubicBezTo>
                <a:cubicBezTo>
                  <a:pt x="445" y="310"/>
                  <a:pt x="458" y="327"/>
                  <a:pt x="472" y="343"/>
                </a:cubicBezTo>
                <a:moveTo>
                  <a:pt x="472" y="343"/>
                </a:moveTo>
                <a:cubicBezTo>
                  <a:pt x="476" y="349"/>
                  <a:pt x="481" y="355"/>
                  <a:pt x="486" y="361"/>
                </a:cubicBezTo>
                <a:cubicBezTo>
                  <a:pt x="500" y="380"/>
                  <a:pt x="513" y="399"/>
                  <a:pt x="526" y="419"/>
                </a:cubicBezTo>
                <a:moveTo>
                  <a:pt x="737" y="129"/>
                </a:moveTo>
                <a:lnTo>
                  <a:pt x="720" y="145"/>
                </a:lnTo>
                <a:moveTo>
                  <a:pt x="523" y="13"/>
                </a:moveTo>
                <a:cubicBezTo>
                  <a:pt x="527" y="10"/>
                  <a:pt x="532" y="9"/>
                  <a:pt x="538" y="7"/>
                </a:cubicBezTo>
                <a:cubicBezTo>
                  <a:pt x="543" y="6"/>
                  <a:pt x="549" y="6"/>
                  <a:pt x="554" y="6"/>
                </a:cubicBezTo>
                <a:cubicBezTo>
                  <a:pt x="561" y="6"/>
                  <a:pt x="567" y="7"/>
                  <a:pt x="573" y="8"/>
                </a:cubicBezTo>
                <a:cubicBezTo>
                  <a:pt x="580" y="10"/>
                  <a:pt x="586" y="12"/>
                  <a:pt x="593" y="15"/>
                </a:cubicBezTo>
                <a:moveTo>
                  <a:pt x="46" y="258"/>
                </a:moveTo>
                <a:cubicBezTo>
                  <a:pt x="42" y="260"/>
                  <a:pt x="38" y="263"/>
                  <a:pt x="34" y="267"/>
                </a:cubicBezTo>
                <a:cubicBezTo>
                  <a:pt x="30" y="270"/>
                  <a:pt x="26" y="274"/>
                  <a:pt x="23" y="278"/>
                </a:cubicBezTo>
                <a:cubicBezTo>
                  <a:pt x="20" y="283"/>
                  <a:pt x="17" y="288"/>
                  <a:pt x="15" y="294"/>
                </a:cubicBezTo>
                <a:cubicBezTo>
                  <a:pt x="12" y="299"/>
                  <a:pt x="10" y="306"/>
                  <a:pt x="8" y="312"/>
                </a:cubicBezTo>
                <a:moveTo>
                  <a:pt x="624" y="27"/>
                </a:moveTo>
                <a:cubicBezTo>
                  <a:pt x="633" y="30"/>
                  <a:pt x="642" y="35"/>
                  <a:pt x="650" y="39"/>
                </a:cubicBezTo>
                <a:cubicBezTo>
                  <a:pt x="660" y="45"/>
                  <a:pt x="669" y="51"/>
                  <a:pt x="678" y="58"/>
                </a:cubicBezTo>
                <a:cubicBezTo>
                  <a:pt x="688" y="65"/>
                  <a:pt x="698" y="73"/>
                  <a:pt x="707" y="82"/>
                </a:cubicBezTo>
                <a:cubicBezTo>
                  <a:pt x="718" y="91"/>
                  <a:pt x="728" y="101"/>
                  <a:pt x="738" y="111"/>
                </a:cubicBezTo>
                <a:moveTo>
                  <a:pt x="35" y="336"/>
                </a:moveTo>
                <a:cubicBezTo>
                  <a:pt x="39" y="334"/>
                  <a:pt x="44" y="332"/>
                  <a:pt x="49" y="331"/>
                </a:cubicBezTo>
                <a:cubicBezTo>
                  <a:pt x="54" y="330"/>
                  <a:pt x="59" y="330"/>
                  <a:pt x="64" y="330"/>
                </a:cubicBezTo>
                <a:moveTo>
                  <a:pt x="65" y="330"/>
                </a:moveTo>
                <a:cubicBezTo>
                  <a:pt x="66" y="330"/>
                  <a:pt x="67" y="330"/>
                  <a:pt x="68" y="330"/>
                </a:cubicBezTo>
                <a:cubicBezTo>
                  <a:pt x="71" y="330"/>
                  <a:pt x="74" y="331"/>
                  <a:pt x="77" y="331"/>
                </a:cubicBezTo>
                <a:moveTo>
                  <a:pt x="79" y="332"/>
                </a:moveTo>
                <a:cubicBezTo>
                  <a:pt x="80" y="332"/>
                  <a:pt x="81" y="332"/>
                  <a:pt x="82" y="333"/>
                </a:cubicBezTo>
                <a:cubicBezTo>
                  <a:pt x="85" y="333"/>
                  <a:pt x="88" y="334"/>
                  <a:pt x="92" y="335"/>
                </a:cubicBezTo>
                <a:moveTo>
                  <a:pt x="127" y="353"/>
                </a:moveTo>
                <a:cubicBezTo>
                  <a:pt x="130" y="354"/>
                  <a:pt x="132" y="356"/>
                  <a:pt x="135" y="358"/>
                </a:cubicBezTo>
                <a:cubicBezTo>
                  <a:pt x="144" y="364"/>
                  <a:pt x="152" y="370"/>
                  <a:pt x="160" y="377"/>
                </a:cubicBezTo>
                <a:moveTo>
                  <a:pt x="593" y="15"/>
                </a:moveTo>
                <a:cubicBezTo>
                  <a:pt x="595" y="15"/>
                  <a:pt x="598" y="16"/>
                  <a:pt x="600" y="18"/>
                </a:cubicBezTo>
                <a:cubicBezTo>
                  <a:pt x="608" y="21"/>
                  <a:pt x="615" y="25"/>
                  <a:pt x="622" y="29"/>
                </a:cubicBezTo>
                <a:moveTo>
                  <a:pt x="626" y="31"/>
                </a:moveTo>
                <a:cubicBezTo>
                  <a:pt x="639" y="39"/>
                  <a:pt x="651" y="48"/>
                  <a:pt x="663" y="57"/>
                </a:cubicBezTo>
                <a:cubicBezTo>
                  <a:pt x="676" y="68"/>
                  <a:pt x="689" y="79"/>
                  <a:pt x="701" y="91"/>
                </a:cubicBezTo>
                <a:moveTo>
                  <a:pt x="270" y="384"/>
                </a:moveTo>
                <a:cubicBezTo>
                  <a:pt x="259" y="372"/>
                  <a:pt x="248" y="360"/>
                  <a:pt x="236" y="348"/>
                </a:cubicBezTo>
                <a:cubicBezTo>
                  <a:pt x="226" y="337"/>
                  <a:pt x="215" y="327"/>
                  <a:pt x="204" y="317"/>
                </a:cubicBezTo>
                <a:cubicBezTo>
                  <a:pt x="194" y="308"/>
                  <a:pt x="183" y="300"/>
                  <a:pt x="172" y="292"/>
                </a:cubicBezTo>
                <a:cubicBezTo>
                  <a:pt x="163" y="285"/>
                  <a:pt x="153" y="278"/>
                  <a:pt x="142" y="272"/>
                </a:cubicBezTo>
                <a:cubicBezTo>
                  <a:pt x="133" y="267"/>
                  <a:pt x="124" y="263"/>
                  <a:pt x="114" y="259"/>
                </a:cubicBezTo>
                <a:cubicBezTo>
                  <a:pt x="106" y="256"/>
                  <a:pt x="98" y="254"/>
                  <a:pt x="89" y="252"/>
                </a:cubicBezTo>
                <a:cubicBezTo>
                  <a:pt x="81" y="251"/>
                  <a:pt x="74" y="251"/>
                  <a:pt x="66" y="252"/>
                </a:cubicBezTo>
                <a:cubicBezTo>
                  <a:pt x="59" y="253"/>
                  <a:pt x="52" y="255"/>
                  <a:pt x="46" y="258"/>
                </a:cubicBezTo>
                <a:moveTo>
                  <a:pt x="8" y="312"/>
                </a:moveTo>
                <a:cubicBezTo>
                  <a:pt x="8" y="310"/>
                  <a:pt x="8" y="308"/>
                  <a:pt x="8" y="307"/>
                </a:cubicBezTo>
                <a:cubicBezTo>
                  <a:pt x="7" y="301"/>
                  <a:pt x="7" y="296"/>
                  <a:pt x="7" y="291"/>
                </a:cubicBezTo>
                <a:moveTo>
                  <a:pt x="255" y="476"/>
                </a:moveTo>
                <a:cubicBezTo>
                  <a:pt x="240" y="456"/>
                  <a:pt x="224" y="438"/>
                  <a:pt x="207" y="420"/>
                </a:cubicBezTo>
                <a:cubicBezTo>
                  <a:pt x="192" y="405"/>
                  <a:pt x="177" y="390"/>
                  <a:pt x="160" y="376"/>
                </a:cubicBezTo>
                <a:moveTo>
                  <a:pt x="337" y="471"/>
                </a:moveTo>
                <a:cubicBezTo>
                  <a:pt x="334" y="467"/>
                  <a:pt x="331" y="462"/>
                  <a:pt x="327" y="457"/>
                </a:cubicBezTo>
                <a:cubicBezTo>
                  <a:pt x="317" y="444"/>
                  <a:pt x="307" y="430"/>
                  <a:pt x="297" y="417"/>
                </a:cubicBezTo>
                <a:moveTo>
                  <a:pt x="379" y="260"/>
                </a:moveTo>
                <a:cubicBezTo>
                  <a:pt x="385" y="266"/>
                  <a:pt x="390" y="272"/>
                  <a:pt x="396" y="278"/>
                </a:cubicBezTo>
                <a:cubicBezTo>
                  <a:pt x="415" y="298"/>
                  <a:pt x="432" y="318"/>
                  <a:pt x="449" y="339"/>
                </a:cubicBezTo>
                <a:moveTo>
                  <a:pt x="449" y="339"/>
                </a:moveTo>
                <a:cubicBezTo>
                  <a:pt x="455" y="347"/>
                  <a:pt x="461" y="354"/>
                  <a:pt x="467" y="362"/>
                </a:cubicBezTo>
                <a:cubicBezTo>
                  <a:pt x="485" y="386"/>
                  <a:pt x="502" y="411"/>
                  <a:pt x="519" y="437"/>
                </a:cubicBezTo>
                <a:moveTo>
                  <a:pt x="852" y="255"/>
                </a:moveTo>
                <a:cubicBezTo>
                  <a:pt x="851" y="258"/>
                  <a:pt x="850" y="261"/>
                  <a:pt x="849" y="264"/>
                </a:cubicBezTo>
                <a:cubicBezTo>
                  <a:pt x="848" y="267"/>
                  <a:pt x="846" y="270"/>
                  <a:pt x="845" y="272"/>
                </a:cubicBezTo>
                <a:moveTo>
                  <a:pt x="930" y="239"/>
                </a:moveTo>
                <a:cubicBezTo>
                  <a:pt x="909" y="252"/>
                  <a:pt x="888" y="264"/>
                  <a:pt x="866" y="277"/>
                </a:cubicBezTo>
                <a:moveTo>
                  <a:pt x="1039" y="235"/>
                </a:moveTo>
                <a:cubicBezTo>
                  <a:pt x="1038" y="240"/>
                  <a:pt x="1038" y="245"/>
                  <a:pt x="1037" y="250"/>
                </a:cubicBezTo>
                <a:moveTo>
                  <a:pt x="1048" y="282"/>
                </a:moveTo>
                <a:cubicBezTo>
                  <a:pt x="1046" y="305"/>
                  <a:pt x="1044" y="328"/>
                  <a:pt x="1043" y="351"/>
                </a:cubicBezTo>
                <a:moveTo>
                  <a:pt x="823" y="105"/>
                </a:moveTo>
                <a:cubicBezTo>
                  <a:pt x="750" y="139"/>
                  <a:pt x="676" y="173"/>
                  <a:pt x="603" y="207"/>
                </a:cubicBezTo>
                <a:moveTo>
                  <a:pt x="301" y="133"/>
                </a:moveTo>
                <a:cubicBezTo>
                  <a:pt x="293" y="133"/>
                  <a:pt x="284" y="135"/>
                  <a:pt x="277" y="139"/>
                </a:cubicBezTo>
                <a:moveTo>
                  <a:pt x="720" y="145"/>
                </a:moveTo>
                <a:cubicBezTo>
                  <a:pt x="638" y="188"/>
                  <a:pt x="556" y="232"/>
                  <a:pt x="475" y="275"/>
                </a:cubicBezTo>
                <a:moveTo>
                  <a:pt x="481" y="40"/>
                </a:moveTo>
                <a:cubicBezTo>
                  <a:pt x="463" y="42"/>
                  <a:pt x="447" y="50"/>
                  <a:pt x="435" y="64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14" name="picture 24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36068" y="524168"/>
            <a:ext cx="1119517" cy="193116"/>
          </a:xfrm>
          <a:prstGeom prst="rect">
            <a:avLst/>
          </a:prstGeom>
        </p:spPr>
      </p:pic>
      <p:pic>
        <p:nvPicPr>
          <p:cNvPr id="2416" name="picture 24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2418" name="textbox 2418"/>
          <p:cNvSpPr/>
          <p:nvPr/>
        </p:nvSpPr>
        <p:spPr>
          <a:xfrm>
            <a:off x="6049721" y="562722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2420" name="textbox 2420"/>
          <p:cNvSpPr/>
          <p:nvPr/>
        </p:nvSpPr>
        <p:spPr>
          <a:xfrm>
            <a:off x="4841443" y="4686985"/>
            <a:ext cx="998219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Terminal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Block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2422" name="path 2422"/>
          <p:cNvSpPr/>
          <p:nvPr/>
        </p:nvSpPr>
        <p:spPr>
          <a:xfrm>
            <a:off x="4215041" y="4131005"/>
            <a:ext cx="115166" cy="129428"/>
          </a:xfrm>
          <a:custGeom>
            <a:avLst/>
            <a:gdLst/>
            <a:ahLst/>
            <a:cxnLst/>
            <a:rect l="0" t="0" r="0" b="0"/>
            <a:pathLst>
              <a:path w="181" h="203">
                <a:moveTo>
                  <a:pt x="0" y="94"/>
                </a:moveTo>
                <a:lnTo>
                  <a:pt x="180" y="1"/>
                </a:lnTo>
                <a:moveTo>
                  <a:pt x="32" y="188"/>
                </a:moveTo>
                <a:lnTo>
                  <a:pt x="164" y="120"/>
                </a:lnTo>
                <a:moveTo>
                  <a:pt x="36" y="202"/>
                </a:moveTo>
                <a:lnTo>
                  <a:pt x="146" y="150"/>
                </a:lnTo>
                <a:moveTo>
                  <a:pt x="177" y="82"/>
                </a:moveTo>
                <a:lnTo>
                  <a:pt x="24" y="161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4" name="path 2424"/>
          <p:cNvSpPr/>
          <p:nvPr/>
        </p:nvSpPr>
        <p:spPr>
          <a:xfrm>
            <a:off x="4347759" y="4002333"/>
            <a:ext cx="54381" cy="170751"/>
          </a:xfrm>
          <a:custGeom>
            <a:avLst/>
            <a:gdLst/>
            <a:ahLst/>
            <a:cxnLst/>
            <a:rect l="0" t="0" r="0" b="0"/>
            <a:pathLst>
              <a:path w="85" h="268">
                <a:moveTo>
                  <a:pt x="1" y="1"/>
                </a:moveTo>
                <a:cubicBezTo>
                  <a:pt x="13" y="25"/>
                  <a:pt x="24" y="49"/>
                  <a:pt x="34" y="73"/>
                </a:cubicBezTo>
                <a:cubicBezTo>
                  <a:pt x="43" y="96"/>
                  <a:pt x="52" y="120"/>
                  <a:pt x="59" y="144"/>
                </a:cubicBezTo>
                <a:cubicBezTo>
                  <a:pt x="66" y="165"/>
                  <a:pt x="72" y="187"/>
                  <a:pt x="76" y="209"/>
                </a:cubicBezTo>
                <a:cubicBezTo>
                  <a:pt x="80" y="228"/>
                  <a:pt x="83" y="248"/>
                  <a:pt x="84" y="267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6" name="path 2426"/>
          <p:cNvSpPr/>
          <p:nvPr/>
        </p:nvSpPr>
        <p:spPr>
          <a:xfrm>
            <a:off x="4282661" y="3912296"/>
            <a:ext cx="131728" cy="383159"/>
          </a:xfrm>
          <a:custGeom>
            <a:avLst/>
            <a:gdLst/>
            <a:ahLst/>
            <a:cxnLst/>
            <a:rect l="0" t="0" r="0" b="0"/>
            <a:pathLst>
              <a:path w="207" h="603">
                <a:moveTo>
                  <a:pt x="1" y="1"/>
                </a:moveTo>
                <a:cubicBezTo>
                  <a:pt x="18" y="27"/>
                  <a:pt x="35" y="53"/>
                  <a:pt x="50" y="80"/>
                </a:cubicBezTo>
                <a:cubicBezTo>
                  <a:pt x="66" y="108"/>
                  <a:pt x="81" y="136"/>
                  <a:pt x="95" y="165"/>
                </a:cubicBezTo>
                <a:cubicBezTo>
                  <a:pt x="108" y="193"/>
                  <a:pt x="121" y="221"/>
                  <a:pt x="133" y="250"/>
                </a:cubicBezTo>
                <a:cubicBezTo>
                  <a:pt x="145" y="278"/>
                  <a:pt x="155" y="307"/>
                  <a:pt x="165" y="335"/>
                </a:cubicBezTo>
                <a:cubicBezTo>
                  <a:pt x="173" y="362"/>
                  <a:pt x="181" y="388"/>
                  <a:pt x="188" y="415"/>
                </a:cubicBezTo>
                <a:cubicBezTo>
                  <a:pt x="193" y="439"/>
                  <a:pt x="198" y="464"/>
                  <a:pt x="201" y="488"/>
                </a:cubicBezTo>
                <a:cubicBezTo>
                  <a:pt x="204" y="509"/>
                  <a:pt x="206" y="530"/>
                  <a:pt x="205" y="551"/>
                </a:cubicBezTo>
                <a:cubicBezTo>
                  <a:pt x="205" y="560"/>
                  <a:pt x="205" y="569"/>
                  <a:pt x="203" y="578"/>
                </a:cubicBezTo>
                <a:cubicBezTo>
                  <a:pt x="203" y="586"/>
                  <a:pt x="201" y="594"/>
                  <a:pt x="199" y="601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8" name="path 2428"/>
          <p:cNvSpPr/>
          <p:nvPr/>
        </p:nvSpPr>
        <p:spPr>
          <a:xfrm>
            <a:off x="4327381" y="4009794"/>
            <a:ext cx="79806" cy="233553"/>
          </a:xfrm>
          <a:custGeom>
            <a:avLst/>
            <a:gdLst/>
            <a:ahLst/>
            <a:cxnLst/>
            <a:rect l="0" t="0" r="0" b="0"/>
            <a:pathLst>
              <a:path w="125" h="367">
                <a:moveTo>
                  <a:pt x="1" y="1"/>
                </a:moveTo>
                <a:cubicBezTo>
                  <a:pt x="17" y="33"/>
                  <a:pt x="32" y="65"/>
                  <a:pt x="46" y="98"/>
                </a:cubicBezTo>
                <a:cubicBezTo>
                  <a:pt x="59" y="129"/>
                  <a:pt x="71" y="161"/>
                  <a:pt x="82" y="193"/>
                </a:cubicBezTo>
                <a:cubicBezTo>
                  <a:pt x="92" y="223"/>
                  <a:pt x="101" y="253"/>
                  <a:pt x="109" y="284"/>
                </a:cubicBezTo>
                <a:cubicBezTo>
                  <a:pt x="115" y="311"/>
                  <a:pt x="120" y="338"/>
                  <a:pt x="124" y="366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0" name="path 2430"/>
          <p:cNvSpPr/>
          <p:nvPr/>
        </p:nvSpPr>
        <p:spPr>
          <a:xfrm>
            <a:off x="4222449" y="4131860"/>
            <a:ext cx="188009" cy="301297"/>
          </a:xfrm>
          <a:custGeom>
            <a:avLst/>
            <a:gdLst/>
            <a:ahLst/>
            <a:cxnLst/>
            <a:rect l="0" t="0" r="0" b="0"/>
            <a:pathLst>
              <a:path w="296" h="474">
                <a:moveTo>
                  <a:pt x="59" y="301"/>
                </a:moveTo>
                <a:lnTo>
                  <a:pt x="75" y="300"/>
                </a:lnTo>
                <a:moveTo>
                  <a:pt x="74" y="254"/>
                </a:moveTo>
                <a:lnTo>
                  <a:pt x="173" y="250"/>
                </a:lnTo>
                <a:moveTo>
                  <a:pt x="184" y="200"/>
                </a:moveTo>
                <a:lnTo>
                  <a:pt x="62" y="206"/>
                </a:lnTo>
                <a:moveTo>
                  <a:pt x="30" y="222"/>
                </a:moveTo>
                <a:lnTo>
                  <a:pt x="62" y="205"/>
                </a:lnTo>
                <a:moveTo>
                  <a:pt x="152" y="152"/>
                </a:moveTo>
                <a:lnTo>
                  <a:pt x="189" y="192"/>
                </a:lnTo>
                <a:moveTo>
                  <a:pt x="219" y="209"/>
                </a:moveTo>
                <a:lnTo>
                  <a:pt x="289" y="173"/>
                </a:lnTo>
                <a:moveTo>
                  <a:pt x="59" y="301"/>
                </a:moveTo>
                <a:lnTo>
                  <a:pt x="49" y="306"/>
                </a:lnTo>
                <a:moveTo>
                  <a:pt x="225" y="223"/>
                </a:moveTo>
                <a:lnTo>
                  <a:pt x="52" y="312"/>
                </a:lnTo>
                <a:moveTo>
                  <a:pt x="179" y="153"/>
                </a:moveTo>
                <a:lnTo>
                  <a:pt x="152" y="119"/>
                </a:lnTo>
                <a:moveTo>
                  <a:pt x="46" y="299"/>
                </a:moveTo>
                <a:lnTo>
                  <a:pt x="52" y="312"/>
                </a:lnTo>
                <a:moveTo>
                  <a:pt x="155" y="387"/>
                </a:moveTo>
                <a:lnTo>
                  <a:pt x="22" y="455"/>
                </a:lnTo>
                <a:moveTo>
                  <a:pt x="247" y="346"/>
                </a:moveTo>
                <a:lnTo>
                  <a:pt x="179" y="381"/>
                </a:lnTo>
                <a:moveTo>
                  <a:pt x="225" y="223"/>
                </a:moveTo>
                <a:lnTo>
                  <a:pt x="219" y="209"/>
                </a:lnTo>
                <a:moveTo>
                  <a:pt x="184" y="200"/>
                </a:moveTo>
                <a:lnTo>
                  <a:pt x="187" y="242"/>
                </a:lnTo>
                <a:moveTo>
                  <a:pt x="191" y="195"/>
                </a:moveTo>
                <a:lnTo>
                  <a:pt x="193" y="239"/>
                </a:lnTo>
                <a:moveTo>
                  <a:pt x="152" y="119"/>
                </a:moveTo>
                <a:lnTo>
                  <a:pt x="152" y="87"/>
                </a:lnTo>
                <a:moveTo>
                  <a:pt x="155" y="381"/>
                </a:moveTo>
                <a:lnTo>
                  <a:pt x="155" y="387"/>
                </a:lnTo>
                <a:moveTo>
                  <a:pt x="165" y="80"/>
                </a:moveTo>
                <a:lnTo>
                  <a:pt x="168" y="0"/>
                </a:lnTo>
                <a:moveTo>
                  <a:pt x="150" y="150"/>
                </a:moveTo>
                <a:lnTo>
                  <a:pt x="152" y="119"/>
                </a:lnTo>
                <a:moveTo>
                  <a:pt x="294" y="256"/>
                </a:moveTo>
                <a:lnTo>
                  <a:pt x="283" y="299"/>
                </a:lnTo>
                <a:moveTo>
                  <a:pt x="281" y="236"/>
                </a:moveTo>
                <a:cubicBezTo>
                  <a:pt x="284" y="215"/>
                  <a:pt x="286" y="194"/>
                  <a:pt x="289" y="173"/>
                </a:cubicBezTo>
                <a:moveTo>
                  <a:pt x="278" y="317"/>
                </a:moveTo>
                <a:cubicBezTo>
                  <a:pt x="280" y="311"/>
                  <a:pt x="282" y="305"/>
                  <a:pt x="283" y="299"/>
                </a:cubicBezTo>
                <a:moveTo>
                  <a:pt x="283" y="299"/>
                </a:moveTo>
                <a:cubicBezTo>
                  <a:pt x="284" y="297"/>
                  <a:pt x="284" y="294"/>
                  <a:pt x="285" y="292"/>
                </a:cubicBezTo>
                <a:moveTo>
                  <a:pt x="189" y="192"/>
                </a:moveTo>
                <a:cubicBezTo>
                  <a:pt x="190" y="192"/>
                  <a:pt x="190" y="192"/>
                  <a:pt x="190" y="192"/>
                </a:cubicBezTo>
                <a:cubicBezTo>
                  <a:pt x="190" y="193"/>
                  <a:pt x="191" y="194"/>
                  <a:pt x="191" y="195"/>
                </a:cubicBezTo>
                <a:moveTo>
                  <a:pt x="191" y="195"/>
                </a:moveTo>
                <a:cubicBezTo>
                  <a:pt x="191" y="196"/>
                  <a:pt x="190" y="197"/>
                  <a:pt x="190" y="198"/>
                </a:cubicBezTo>
                <a:cubicBezTo>
                  <a:pt x="189" y="198"/>
                  <a:pt x="189" y="199"/>
                  <a:pt x="188" y="200"/>
                </a:cubicBezTo>
                <a:moveTo>
                  <a:pt x="188" y="200"/>
                </a:moveTo>
                <a:cubicBezTo>
                  <a:pt x="187" y="200"/>
                  <a:pt x="187" y="200"/>
                  <a:pt x="187" y="200"/>
                </a:cubicBezTo>
                <a:cubicBezTo>
                  <a:pt x="186" y="200"/>
                  <a:pt x="185" y="200"/>
                  <a:pt x="184" y="200"/>
                </a:cubicBezTo>
                <a:moveTo>
                  <a:pt x="273" y="320"/>
                </a:moveTo>
                <a:cubicBezTo>
                  <a:pt x="270" y="326"/>
                  <a:pt x="266" y="331"/>
                  <a:pt x="261" y="335"/>
                </a:cubicBezTo>
                <a:cubicBezTo>
                  <a:pt x="257" y="340"/>
                  <a:pt x="252" y="343"/>
                  <a:pt x="247" y="346"/>
                </a:cubicBezTo>
                <a:moveTo>
                  <a:pt x="281" y="236"/>
                </a:moveTo>
                <a:cubicBezTo>
                  <a:pt x="281" y="239"/>
                  <a:pt x="281" y="243"/>
                  <a:pt x="282" y="246"/>
                </a:cubicBezTo>
                <a:cubicBezTo>
                  <a:pt x="283" y="256"/>
                  <a:pt x="283" y="267"/>
                  <a:pt x="282" y="278"/>
                </a:cubicBezTo>
                <a:moveTo>
                  <a:pt x="282" y="278"/>
                </a:moveTo>
                <a:cubicBezTo>
                  <a:pt x="282" y="281"/>
                  <a:pt x="282" y="284"/>
                  <a:pt x="282" y="287"/>
                </a:cubicBezTo>
                <a:cubicBezTo>
                  <a:pt x="281" y="297"/>
                  <a:pt x="280" y="307"/>
                  <a:pt x="278" y="317"/>
                </a:cubicBezTo>
                <a:moveTo>
                  <a:pt x="152" y="152"/>
                </a:moveTo>
                <a:cubicBezTo>
                  <a:pt x="148" y="147"/>
                  <a:pt x="140" y="146"/>
                  <a:pt x="134" y="149"/>
                </a:cubicBezTo>
                <a:moveTo>
                  <a:pt x="74" y="254"/>
                </a:moveTo>
                <a:cubicBezTo>
                  <a:pt x="76" y="237"/>
                  <a:pt x="72" y="221"/>
                  <a:pt x="62" y="206"/>
                </a:cubicBezTo>
                <a:moveTo>
                  <a:pt x="59" y="301"/>
                </a:moveTo>
                <a:cubicBezTo>
                  <a:pt x="70" y="285"/>
                  <a:pt x="75" y="269"/>
                  <a:pt x="74" y="254"/>
                </a:cubicBezTo>
                <a:moveTo>
                  <a:pt x="182" y="184"/>
                </a:moveTo>
                <a:cubicBezTo>
                  <a:pt x="180" y="153"/>
                  <a:pt x="174" y="118"/>
                  <a:pt x="165" y="80"/>
                </a:cubicBezTo>
                <a:moveTo>
                  <a:pt x="1" y="472"/>
                </a:moveTo>
                <a:cubicBezTo>
                  <a:pt x="12" y="467"/>
                  <a:pt x="21" y="458"/>
                  <a:pt x="29" y="446"/>
                </a:cubicBezTo>
                <a:moveTo>
                  <a:pt x="155" y="387"/>
                </a:moveTo>
                <a:cubicBezTo>
                  <a:pt x="176" y="386"/>
                  <a:pt x="193" y="375"/>
                  <a:pt x="204" y="355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2" name="path 2432"/>
          <p:cNvSpPr/>
          <p:nvPr/>
        </p:nvSpPr>
        <p:spPr>
          <a:xfrm>
            <a:off x="4009876" y="4336531"/>
            <a:ext cx="122890" cy="176489"/>
          </a:xfrm>
          <a:custGeom>
            <a:avLst/>
            <a:gdLst/>
            <a:ahLst/>
            <a:cxnLst/>
            <a:rect l="0" t="0" r="0" b="0"/>
            <a:pathLst>
              <a:path w="193" h="277">
                <a:moveTo>
                  <a:pt x="1" y="250"/>
                </a:moveTo>
                <a:lnTo>
                  <a:pt x="3" y="252"/>
                </a:lnTo>
                <a:moveTo>
                  <a:pt x="57" y="116"/>
                </a:moveTo>
                <a:lnTo>
                  <a:pt x="57" y="1"/>
                </a:lnTo>
                <a:moveTo>
                  <a:pt x="49" y="222"/>
                </a:moveTo>
                <a:lnTo>
                  <a:pt x="57" y="116"/>
                </a:lnTo>
                <a:moveTo>
                  <a:pt x="1" y="250"/>
                </a:moveTo>
                <a:cubicBezTo>
                  <a:pt x="2" y="251"/>
                  <a:pt x="3" y="251"/>
                  <a:pt x="3" y="252"/>
                </a:cubicBezTo>
                <a:moveTo>
                  <a:pt x="49" y="222"/>
                </a:moveTo>
                <a:cubicBezTo>
                  <a:pt x="50" y="222"/>
                  <a:pt x="50" y="221"/>
                  <a:pt x="51" y="221"/>
                </a:cubicBezTo>
                <a:moveTo>
                  <a:pt x="49" y="222"/>
                </a:moveTo>
                <a:cubicBezTo>
                  <a:pt x="50" y="222"/>
                  <a:pt x="50" y="221"/>
                  <a:pt x="51" y="221"/>
                </a:cubicBezTo>
                <a:moveTo>
                  <a:pt x="35" y="233"/>
                </a:moveTo>
                <a:cubicBezTo>
                  <a:pt x="37" y="232"/>
                  <a:pt x="38" y="231"/>
                  <a:pt x="40" y="230"/>
                </a:cubicBezTo>
                <a:moveTo>
                  <a:pt x="35" y="233"/>
                </a:moveTo>
                <a:cubicBezTo>
                  <a:pt x="37" y="232"/>
                  <a:pt x="38" y="231"/>
                  <a:pt x="40" y="230"/>
                </a:cubicBezTo>
                <a:moveTo>
                  <a:pt x="143" y="215"/>
                </a:moveTo>
                <a:cubicBezTo>
                  <a:pt x="158" y="215"/>
                  <a:pt x="173" y="214"/>
                  <a:pt x="189" y="213"/>
                </a:cubicBezTo>
                <a:moveTo>
                  <a:pt x="147" y="96"/>
                </a:moveTo>
                <a:cubicBezTo>
                  <a:pt x="162" y="109"/>
                  <a:pt x="176" y="120"/>
                  <a:pt x="191" y="132"/>
                </a:cubicBezTo>
                <a:moveTo>
                  <a:pt x="57" y="1"/>
                </a:moveTo>
                <a:cubicBezTo>
                  <a:pt x="58" y="6"/>
                  <a:pt x="59" y="10"/>
                  <a:pt x="60" y="14"/>
                </a:cubicBezTo>
                <a:cubicBezTo>
                  <a:pt x="63" y="27"/>
                  <a:pt x="66" y="39"/>
                  <a:pt x="68" y="52"/>
                </a:cubicBezTo>
                <a:moveTo>
                  <a:pt x="73" y="86"/>
                </a:moveTo>
                <a:cubicBezTo>
                  <a:pt x="74" y="98"/>
                  <a:pt x="75" y="111"/>
                  <a:pt x="75" y="124"/>
                </a:cubicBezTo>
                <a:cubicBezTo>
                  <a:pt x="76" y="135"/>
                  <a:pt x="75" y="146"/>
                  <a:pt x="74" y="158"/>
                </a:cubicBezTo>
                <a:moveTo>
                  <a:pt x="74" y="158"/>
                </a:moveTo>
                <a:cubicBezTo>
                  <a:pt x="73" y="164"/>
                  <a:pt x="72" y="171"/>
                  <a:pt x="71" y="177"/>
                </a:cubicBezTo>
                <a:cubicBezTo>
                  <a:pt x="70" y="183"/>
                  <a:pt x="68" y="189"/>
                  <a:pt x="66" y="195"/>
                </a:cubicBezTo>
                <a:cubicBezTo>
                  <a:pt x="62" y="204"/>
                  <a:pt x="58" y="213"/>
                  <a:pt x="51" y="221"/>
                </a:cubicBezTo>
                <a:moveTo>
                  <a:pt x="49" y="222"/>
                </a:moveTo>
                <a:cubicBezTo>
                  <a:pt x="49" y="223"/>
                  <a:pt x="48" y="224"/>
                  <a:pt x="47" y="224"/>
                </a:cubicBezTo>
                <a:cubicBezTo>
                  <a:pt x="45" y="226"/>
                  <a:pt x="43" y="228"/>
                  <a:pt x="40" y="230"/>
                </a:cubicBezTo>
                <a:moveTo>
                  <a:pt x="49" y="222"/>
                </a:moveTo>
                <a:cubicBezTo>
                  <a:pt x="49" y="223"/>
                  <a:pt x="48" y="224"/>
                  <a:pt x="47" y="224"/>
                </a:cubicBezTo>
                <a:cubicBezTo>
                  <a:pt x="45" y="226"/>
                  <a:pt x="42" y="228"/>
                  <a:pt x="40" y="230"/>
                </a:cubicBezTo>
                <a:moveTo>
                  <a:pt x="57" y="1"/>
                </a:moveTo>
                <a:cubicBezTo>
                  <a:pt x="58" y="5"/>
                  <a:pt x="59" y="10"/>
                  <a:pt x="60" y="14"/>
                </a:cubicBezTo>
                <a:cubicBezTo>
                  <a:pt x="63" y="27"/>
                  <a:pt x="66" y="39"/>
                  <a:pt x="68" y="52"/>
                </a:cubicBezTo>
                <a:moveTo>
                  <a:pt x="68" y="52"/>
                </a:moveTo>
                <a:cubicBezTo>
                  <a:pt x="69" y="55"/>
                  <a:pt x="69" y="58"/>
                  <a:pt x="70" y="61"/>
                </a:cubicBezTo>
                <a:cubicBezTo>
                  <a:pt x="71" y="69"/>
                  <a:pt x="72" y="77"/>
                  <a:pt x="73" y="86"/>
                </a:cubicBezTo>
                <a:moveTo>
                  <a:pt x="73" y="86"/>
                </a:moveTo>
                <a:cubicBezTo>
                  <a:pt x="74" y="98"/>
                  <a:pt x="75" y="111"/>
                  <a:pt x="76" y="124"/>
                </a:cubicBezTo>
                <a:cubicBezTo>
                  <a:pt x="76" y="135"/>
                  <a:pt x="75" y="146"/>
                  <a:pt x="74" y="158"/>
                </a:cubicBezTo>
                <a:moveTo>
                  <a:pt x="74" y="158"/>
                </a:moveTo>
                <a:cubicBezTo>
                  <a:pt x="73" y="164"/>
                  <a:pt x="72" y="171"/>
                  <a:pt x="71" y="177"/>
                </a:cubicBezTo>
                <a:cubicBezTo>
                  <a:pt x="70" y="183"/>
                  <a:pt x="68" y="189"/>
                  <a:pt x="66" y="195"/>
                </a:cubicBezTo>
                <a:cubicBezTo>
                  <a:pt x="62" y="204"/>
                  <a:pt x="58" y="213"/>
                  <a:pt x="51" y="221"/>
                </a:cubicBezTo>
                <a:moveTo>
                  <a:pt x="3" y="252"/>
                </a:moveTo>
                <a:cubicBezTo>
                  <a:pt x="13" y="257"/>
                  <a:pt x="23" y="262"/>
                  <a:pt x="33" y="267"/>
                </a:cubicBezTo>
                <a:cubicBezTo>
                  <a:pt x="42" y="270"/>
                  <a:pt x="51" y="273"/>
                  <a:pt x="60" y="274"/>
                </a:cubicBezTo>
                <a:cubicBezTo>
                  <a:pt x="68" y="276"/>
                  <a:pt x="76" y="276"/>
                  <a:pt x="84" y="275"/>
                </a:cubicBezTo>
                <a:cubicBezTo>
                  <a:pt x="91" y="274"/>
                  <a:pt x="98" y="272"/>
                  <a:pt x="105" y="269"/>
                </a:cubicBezTo>
                <a:moveTo>
                  <a:pt x="105" y="269"/>
                </a:moveTo>
                <a:cubicBezTo>
                  <a:pt x="109" y="267"/>
                  <a:pt x="113" y="264"/>
                  <a:pt x="117" y="261"/>
                </a:cubicBezTo>
                <a:cubicBezTo>
                  <a:pt x="121" y="257"/>
                  <a:pt x="125" y="253"/>
                  <a:pt x="128" y="249"/>
                </a:cubicBezTo>
                <a:cubicBezTo>
                  <a:pt x="131" y="244"/>
                  <a:pt x="134" y="239"/>
                  <a:pt x="136" y="234"/>
                </a:cubicBezTo>
                <a:cubicBezTo>
                  <a:pt x="139" y="228"/>
                  <a:pt x="141" y="222"/>
                  <a:pt x="143" y="215"/>
                </a:cubicBezTo>
                <a:moveTo>
                  <a:pt x="189" y="213"/>
                </a:moveTo>
                <a:cubicBezTo>
                  <a:pt x="188" y="210"/>
                  <a:pt x="188" y="207"/>
                  <a:pt x="188" y="204"/>
                </a:cubicBezTo>
                <a:cubicBezTo>
                  <a:pt x="188" y="194"/>
                  <a:pt x="189" y="185"/>
                  <a:pt x="190" y="175"/>
                </a:cubicBezTo>
                <a:moveTo>
                  <a:pt x="190" y="175"/>
                </a:moveTo>
                <a:cubicBezTo>
                  <a:pt x="190" y="171"/>
                  <a:pt x="190" y="168"/>
                  <a:pt x="190" y="164"/>
                </a:cubicBezTo>
                <a:cubicBezTo>
                  <a:pt x="190" y="154"/>
                  <a:pt x="190" y="143"/>
                  <a:pt x="191" y="132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4" name="path 2434"/>
          <p:cNvSpPr/>
          <p:nvPr/>
        </p:nvSpPr>
        <p:spPr>
          <a:xfrm>
            <a:off x="3903726" y="4052499"/>
            <a:ext cx="61633" cy="90309"/>
          </a:xfrm>
          <a:custGeom>
            <a:avLst/>
            <a:gdLst/>
            <a:ahLst/>
            <a:cxnLst/>
            <a:rect l="0" t="0" r="0" b="0"/>
            <a:pathLst>
              <a:path w="97" h="142">
                <a:moveTo>
                  <a:pt x="95" y="140"/>
                </a:moveTo>
                <a:cubicBezTo>
                  <a:pt x="81" y="115"/>
                  <a:pt x="65" y="91"/>
                  <a:pt x="49" y="67"/>
                </a:cubicBezTo>
                <a:cubicBezTo>
                  <a:pt x="34" y="44"/>
                  <a:pt x="18" y="22"/>
                  <a:pt x="1" y="1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6" name="path 2436"/>
          <p:cNvSpPr/>
          <p:nvPr/>
        </p:nvSpPr>
        <p:spPr>
          <a:xfrm>
            <a:off x="3955669" y="4049851"/>
            <a:ext cx="148945" cy="349275"/>
          </a:xfrm>
          <a:custGeom>
            <a:avLst/>
            <a:gdLst/>
            <a:ahLst/>
            <a:cxnLst/>
            <a:rect l="0" t="0" r="0" b="0"/>
            <a:pathLst>
              <a:path w="234" h="550">
                <a:moveTo>
                  <a:pt x="232" y="548"/>
                </a:moveTo>
                <a:cubicBezTo>
                  <a:pt x="230" y="528"/>
                  <a:pt x="226" y="507"/>
                  <a:pt x="222" y="487"/>
                </a:cubicBezTo>
                <a:cubicBezTo>
                  <a:pt x="218" y="465"/>
                  <a:pt x="212" y="443"/>
                  <a:pt x="206" y="421"/>
                </a:cubicBezTo>
                <a:cubicBezTo>
                  <a:pt x="199" y="398"/>
                  <a:pt x="191" y="375"/>
                  <a:pt x="183" y="351"/>
                </a:cubicBezTo>
                <a:cubicBezTo>
                  <a:pt x="174" y="327"/>
                  <a:pt x="165" y="303"/>
                  <a:pt x="154" y="279"/>
                </a:cubicBezTo>
                <a:cubicBezTo>
                  <a:pt x="134" y="230"/>
                  <a:pt x="110" y="181"/>
                  <a:pt x="84" y="134"/>
                </a:cubicBezTo>
                <a:cubicBezTo>
                  <a:pt x="59" y="89"/>
                  <a:pt x="31" y="44"/>
                  <a:pt x="1" y="1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38" name="path 2438"/>
          <p:cNvSpPr/>
          <p:nvPr/>
        </p:nvSpPr>
        <p:spPr>
          <a:xfrm>
            <a:off x="4409643" y="4095143"/>
            <a:ext cx="237163" cy="123434"/>
          </a:xfrm>
          <a:custGeom>
            <a:avLst/>
            <a:gdLst/>
            <a:ahLst/>
            <a:cxnLst/>
            <a:rect l="0" t="0" r="0" b="0"/>
            <a:pathLst>
              <a:path w="373" h="194">
                <a:moveTo>
                  <a:pt x="0" y="192"/>
                </a:moveTo>
                <a:lnTo>
                  <a:pt x="372" y="1"/>
                </a:ln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0" name="path 2440"/>
          <p:cNvSpPr/>
          <p:nvPr/>
        </p:nvSpPr>
        <p:spPr>
          <a:xfrm>
            <a:off x="3963176" y="4140697"/>
            <a:ext cx="84264" cy="197980"/>
          </a:xfrm>
          <a:custGeom>
            <a:avLst/>
            <a:gdLst/>
            <a:ahLst/>
            <a:cxnLst/>
            <a:rect l="0" t="0" r="0" b="0"/>
            <a:pathLst>
              <a:path w="132" h="311">
                <a:moveTo>
                  <a:pt x="1" y="1"/>
                </a:moveTo>
                <a:cubicBezTo>
                  <a:pt x="16" y="26"/>
                  <a:pt x="30" y="52"/>
                  <a:pt x="43" y="78"/>
                </a:cubicBezTo>
                <a:cubicBezTo>
                  <a:pt x="56" y="104"/>
                  <a:pt x="68" y="130"/>
                  <a:pt x="79" y="157"/>
                </a:cubicBezTo>
                <a:cubicBezTo>
                  <a:pt x="90" y="183"/>
                  <a:pt x="100" y="209"/>
                  <a:pt x="109" y="235"/>
                </a:cubicBezTo>
                <a:cubicBezTo>
                  <a:pt x="117" y="260"/>
                  <a:pt x="124" y="285"/>
                  <a:pt x="131" y="310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2" name="textbox 2442"/>
          <p:cNvSpPr/>
          <p:nvPr/>
        </p:nvSpPr>
        <p:spPr>
          <a:xfrm>
            <a:off x="6894051" y="10381149"/>
            <a:ext cx="160654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15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2444" name="path 2444"/>
          <p:cNvSpPr/>
          <p:nvPr/>
        </p:nvSpPr>
        <p:spPr>
          <a:xfrm>
            <a:off x="4436747" y="3686950"/>
            <a:ext cx="110997" cy="74201"/>
          </a:xfrm>
          <a:custGeom>
            <a:avLst/>
            <a:gdLst/>
            <a:ahLst/>
            <a:cxnLst/>
            <a:rect l="0" t="0" r="0" b="0"/>
            <a:pathLst>
              <a:path w="174" h="116">
                <a:moveTo>
                  <a:pt x="173" y="115"/>
                </a:moveTo>
                <a:cubicBezTo>
                  <a:pt x="165" y="105"/>
                  <a:pt x="156" y="94"/>
                  <a:pt x="147" y="85"/>
                </a:cubicBezTo>
                <a:cubicBezTo>
                  <a:pt x="139" y="76"/>
                  <a:pt x="131" y="67"/>
                  <a:pt x="122" y="59"/>
                </a:cubicBezTo>
                <a:cubicBezTo>
                  <a:pt x="115" y="51"/>
                  <a:pt x="107" y="44"/>
                  <a:pt x="98" y="37"/>
                </a:cubicBezTo>
                <a:cubicBezTo>
                  <a:pt x="91" y="31"/>
                  <a:pt x="83" y="26"/>
                  <a:pt x="75" y="20"/>
                </a:cubicBezTo>
                <a:cubicBezTo>
                  <a:pt x="68" y="16"/>
                  <a:pt x="61" y="12"/>
                  <a:pt x="53" y="9"/>
                </a:cubicBezTo>
                <a:cubicBezTo>
                  <a:pt x="47" y="6"/>
                  <a:pt x="41" y="4"/>
                  <a:pt x="34" y="2"/>
                </a:cubicBezTo>
                <a:cubicBezTo>
                  <a:pt x="28" y="1"/>
                  <a:pt x="22" y="1"/>
                  <a:pt x="16" y="1"/>
                </a:cubicBezTo>
                <a:cubicBezTo>
                  <a:pt x="11" y="2"/>
                  <a:pt x="6" y="3"/>
                  <a:pt x="1" y="6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6" name="path 2446"/>
          <p:cNvSpPr/>
          <p:nvPr/>
        </p:nvSpPr>
        <p:spPr>
          <a:xfrm>
            <a:off x="4214496" y="4189705"/>
            <a:ext cx="38391" cy="133082"/>
          </a:xfrm>
          <a:custGeom>
            <a:avLst/>
            <a:gdLst/>
            <a:ahLst/>
            <a:cxnLst/>
            <a:rect l="0" t="0" r="0" b="0"/>
            <a:pathLst>
              <a:path w="60" h="209">
                <a:moveTo>
                  <a:pt x="58" y="207"/>
                </a:moveTo>
                <a:cubicBezTo>
                  <a:pt x="50" y="147"/>
                  <a:pt x="30" y="77"/>
                  <a:pt x="1" y="1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48" name="path 2448"/>
          <p:cNvSpPr/>
          <p:nvPr/>
        </p:nvSpPr>
        <p:spPr>
          <a:xfrm>
            <a:off x="4328728" y="4130881"/>
            <a:ext cx="34137" cy="135280"/>
          </a:xfrm>
          <a:custGeom>
            <a:avLst/>
            <a:gdLst/>
            <a:ahLst/>
            <a:cxnLst/>
            <a:rect l="0" t="0" r="0" b="0"/>
            <a:pathLst>
              <a:path w="53" h="213">
                <a:moveTo>
                  <a:pt x="52" y="211"/>
                </a:moveTo>
                <a:cubicBezTo>
                  <a:pt x="46" y="150"/>
                  <a:pt x="28" y="78"/>
                  <a:pt x="1" y="1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50" name="path 2450"/>
          <p:cNvSpPr/>
          <p:nvPr/>
        </p:nvSpPr>
        <p:spPr>
          <a:xfrm>
            <a:off x="3323812" y="4186506"/>
            <a:ext cx="81495" cy="31708"/>
          </a:xfrm>
          <a:custGeom>
            <a:avLst/>
            <a:gdLst/>
            <a:ahLst/>
            <a:cxnLst/>
            <a:rect l="0" t="0" r="0" b="0"/>
            <a:pathLst>
              <a:path w="128" h="49">
                <a:moveTo>
                  <a:pt x="1" y="7"/>
                </a:moveTo>
                <a:cubicBezTo>
                  <a:pt x="5" y="5"/>
                  <a:pt x="9" y="4"/>
                  <a:pt x="13" y="3"/>
                </a:cubicBezTo>
                <a:cubicBezTo>
                  <a:pt x="17" y="2"/>
                  <a:pt x="21" y="1"/>
                  <a:pt x="26" y="1"/>
                </a:cubicBezTo>
                <a:cubicBezTo>
                  <a:pt x="31" y="1"/>
                  <a:pt x="35" y="1"/>
                  <a:pt x="40" y="2"/>
                </a:cubicBezTo>
                <a:cubicBezTo>
                  <a:pt x="45" y="3"/>
                  <a:pt x="50" y="4"/>
                  <a:pt x="56" y="6"/>
                </a:cubicBezTo>
                <a:cubicBezTo>
                  <a:pt x="67" y="10"/>
                  <a:pt x="79" y="15"/>
                  <a:pt x="89" y="22"/>
                </a:cubicBezTo>
                <a:cubicBezTo>
                  <a:pt x="102" y="29"/>
                  <a:pt x="115" y="38"/>
                  <a:pt x="126" y="48"/>
                </a:cubicBezTo>
              </a:path>
            </a:pathLst>
          </a:custGeom>
          <a:noFill/>
          <a:ln w="2031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4"/>
          <p:cNvSpPr/>
          <p:nvPr/>
        </p:nvSpPr>
        <p:spPr>
          <a:xfrm>
            <a:off x="787284" y="1107194"/>
            <a:ext cx="5929629" cy="2416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ts val="1327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Copyright©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2024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Lux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Technology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Co.,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Ltd. All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Rights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Reserved. This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protect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 the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0320" indent="-3175" algn="l" rtl="0" eaLnBrk="0">
              <a:lnSpc>
                <a:spcPct val="231000"/>
              </a:lnSpc>
              <a:spcBef>
                <a:spcPts val="7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copyright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intellectual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property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rights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Lux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Technology,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modified,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copied,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reproduced without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prior written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permission.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Bran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trademarks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mentioned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belong to their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0954" algn="l" rtl="0" eaLnBrk="0">
              <a:lnSpc>
                <a:spcPct val="211000"/>
              </a:lnSpc>
              <a:spcBef>
                <a:spcPts val="44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respective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owners.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carefully 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product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reliab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ility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warranty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eligibility.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 warranty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details,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refer to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Lux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 Technology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Limited Warranty.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Intended 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professional se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rvice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providers;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4604" algn="l" rtl="0" eaLnBrk="0">
              <a:lnSpc>
                <a:spcPts val="1327"/>
              </a:lnSpc>
              <a:spcBef>
                <a:spcPts val="1177"/>
              </a:spcBef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statements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constit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express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implied warranty.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indent="9525" algn="l" rtl="0" eaLnBrk="0">
              <a:lnSpc>
                <a:spcPct val="211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Descriptions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contain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predictive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statements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;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differences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occur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Provided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reference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subject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change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without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notice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Lux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Technology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46" name="table 46"/>
          <p:cNvGraphicFramePr>
            <a:graphicFrameLocks noGrp="1"/>
          </p:cNvGraphicFramePr>
          <p:nvPr/>
        </p:nvGraphicFramePr>
        <p:xfrm>
          <a:off x="3071094" y="5434399"/>
          <a:ext cx="1337944" cy="1329054"/>
        </p:xfrm>
        <a:graphic>
          <a:graphicData uri="http://schemas.openxmlformats.org/drawingml/2006/table">
            <a:tbl>
              <a:tblPr/>
              <a:tblGrid>
                <a:gridCol w="1337944"/>
              </a:tblGrid>
              <a:tr h="1322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789959" y="5434399"/>
          <a:ext cx="1337945" cy="1329054"/>
        </p:xfrm>
        <a:graphic>
          <a:graphicData uri="http://schemas.openxmlformats.org/drawingml/2006/table">
            <a:tbl>
              <a:tblPr/>
              <a:tblGrid>
                <a:gridCol w="1337945"/>
              </a:tblGrid>
              <a:tr h="1322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table 50"/>
          <p:cNvGraphicFramePr>
            <a:graphicFrameLocks noGrp="1"/>
          </p:cNvGraphicFramePr>
          <p:nvPr/>
        </p:nvGraphicFramePr>
        <p:xfrm>
          <a:off x="5431719" y="5434399"/>
          <a:ext cx="1337944" cy="1329054"/>
        </p:xfrm>
        <a:graphic>
          <a:graphicData uri="http://schemas.openxmlformats.org/drawingml/2006/table">
            <a:tbl>
              <a:tblPr/>
              <a:tblGrid>
                <a:gridCol w="1337944"/>
              </a:tblGrid>
              <a:tr h="1322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table 52"/>
          <p:cNvGraphicFramePr>
            <a:graphicFrameLocks noGrp="1"/>
          </p:cNvGraphicFramePr>
          <p:nvPr/>
        </p:nvGraphicFramePr>
        <p:xfrm>
          <a:off x="796378" y="8015135"/>
          <a:ext cx="1331595" cy="1322705"/>
        </p:xfrm>
        <a:graphic>
          <a:graphicData uri="http://schemas.openxmlformats.org/drawingml/2006/table">
            <a:tbl>
              <a:tblPr/>
              <a:tblGrid>
                <a:gridCol w="1331595"/>
              </a:tblGrid>
              <a:tr h="13163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2A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70687" y="5508830"/>
            <a:ext cx="1176900" cy="1180263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515363" y="5515064"/>
            <a:ext cx="1171069" cy="1167797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54745" y="5515064"/>
            <a:ext cx="1171068" cy="1167797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77862" y="8096351"/>
            <a:ext cx="1169082" cy="1160415"/>
          </a:xfrm>
          <a:prstGeom prst="rect">
            <a:avLst/>
          </a:prstGeom>
        </p:spPr>
      </p:pic>
      <p:sp>
        <p:nvSpPr>
          <p:cNvPr id="62" name="textbox 62"/>
          <p:cNvSpPr/>
          <p:nvPr/>
        </p:nvSpPr>
        <p:spPr>
          <a:xfrm>
            <a:off x="623366" y="51169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6166" y="524398"/>
            <a:ext cx="193116" cy="193116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789010" y="7411638"/>
            <a:ext cx="2359660" cy="296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133"/>
              </a:lnSpc>
              <a:tabLst/>
            </a:pPr>
            <a:r>
              <a:rPr sz="1600" kern="0" spc="-8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尸</a:t>
            </a:r>
            <a:r>
              <a:rPr sz="1600" kern="0" spc="-120" dirty="0">
                <a:solidFill>
                  <a:srgbClr val="00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</a:t>
            </a:r>
            <a:r>
              <a:rPr sz="1600" kern="0" spc="-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www.luxpowertek.com</a:t>
            </a:r>
            <a:endParaRPr sz="16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8" name="textbox 68"/>
          <p:cNvSpPr/>
          <p:nvPr/>
        </p:nvSpPr>
        <p:spPr>
          <a:xfrm>
            <a:off x="740872" y="9461517"/>
            <a:ext cx="1443355" cy="245745"/>
          </a:xfrm>
          <a:prstGeom prst="roundRect">
            <a:avLst>
              <a:gd name="adj" fmla="val 32551"/>
            </a:avLst>
          </a:prstGeom>
          <a:noFill/>
          <a:ln w="6350" cap="flat">
            <a:solidFill>
              <a:srgbClr val="63A48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marL="83185" algn="l" rtl="0" eaLnBrk="0">
              <a:lnSpc>
                <a:spcPts val="1553"/>
              </a:lnSpc>
              <a:tabLst/>
            </a:pPr>
            <a:r>
              <a:rPr sz="11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Scan to</a:t>
            </a:r>
            <a:r>
              <a:rPr sz="11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1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</a:t>
            </a:r>
            <a:r>
              <a:rPr sz="11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nload</a:t>
            </a:r>
            <a:endParaRPr sz="11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1055108" y="6895376"/>
            <a:ext cx="808062" cy="227266"/>
            <a:chOff x="0" y="0"/>
            <a:chExt cx="808062" cy="227266"/>
          </a:xfrm>
        </p:grpSpPr>
        <p:sp>
          <p:nvSpPr>
            <p:cNvPr id="70" name="path 70"/>
            <p:cNvSpPr/>
            <p:nvPr/>
          </p:nvSpPr>
          <p:spPr>
            <a:xfrm>
              <a:off x="0" y="0"/>
              <a:ext cx="808062" cy="227266"/>
            </a:xfrm>
            <a:custGeom>
              <a:avLst/>
              <a:gdLst/>
              <a:ahLst/>
              <a:cxnLst/>
              <a:rect l="0" t="0" r="0" b="0"/>
              <a:pathLst>
                <a:path w="1272" h="357">
                  <a:moveTo>
                    <a:pt x="1152" y="351"/>
                  </a:moveTo>
                  <a:lnTo>
                    <a:pt x="120" y="351"/>
                  </a:lnTo>
                  <a:cubicBezTo>
                    <a:pt x="57" y="351"/>
                    <a:pt x="6" y="300"/>
                    <a:pt x="6" y="237"/>
                  </a:cubicBezTo>
                  <a:lnTo>
                    <a:pt x="6" y="120"/>
                  </a:lnTo>
                  <a:cubicBezTo>
                    <a:pt x="6" y="57"/>
                    <a:pt x="57" y="6"/>
                    <a:pt x="120" y="6"/>
                  </a:cubicBezTo>
                  <a:lnTo>
                    <a:pt x="1152" y="6"/>
                  </a:lnTo>
                  <a:cubicBezTo>
                    <a:pt x="1215" y="6"/>
                    <a:pt x="1265" y="57"/>
                    <a:pt x="1265" y="120"/>
                  </a:cubicBezTo>
                  <a:lnTo>
                    <a:pt x="1265" y="237"/>
                  </a:lnTo>
                  <a:cubicBezTo>
                    <a:pt x="1265" y="300"/>
                    <a:pt x="1215" y="351"/>
                    <a:pt x="1152" y="351"/>
                  </a:cubicBezTo>
                </a:path>
              </a:pathLst>
            </a:custGeom>
            <a:noFill/>
            <a:ln w="8420" cap="flat">
              <a:solidFill>
                <a:srgbClr val="63A48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textbox 72"/>
            <p:cNvSpPr/>
            <p:nvPr/>
          </p:nvSpPr>
          <p:spPr>
            <a:xfrm>
              <a:off x="-12700" y="-12700"/>
              <a:ext cx="833755" cy="2876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16204" algn="l" rtl="0" eaLnBrk="0">
                <a:lnSpc>
                  <a:spcPct val="84000"/>
                </a:lnSpc>
                <a:spcBef>
                  <a:spcPts val="2"/>
                </a:spcBef>
                <a:tabLst/>
              </a:pPr>
              <a:r>
                <a:rPr sz="1200" kern="0" spc="-6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Website</a:t>
              </a:r>
              <a:endParaRPr sz="12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3336249" y="6895376"/>
            <a:ext cx="808062" cy="227266"/>
            <a:chOff x="0" y="0"/>
            <a:chExt cx="808062" cy="227266"/>
          </a:xfrm>
        </p:grpSpPr>
        <p:sp>
          <p:nvSpPr>
            <p:cNvPr id="74" name="path 74"/>
            <p:cNvSpPr/>
            <p:nvPr/>
          </p:nvSpPr>
          <p:spPr>
            <a:xfrm>
              <a:off x="0" y="0"/>
              <a:ext cx="808062" cy="227266"/>
            </a:xfrm>
            <a:custGeom>
              <a:avLst/>
              <a:gdLst/>
              <a:ahLst/>
              <a:cxnLst/>
              <a:rect l="0" t="0" r="0" b="0"/>
              <a:pathLst>
                <a:path w="1272" h="357">
                  <a:moveTo>
                    <a:pt x="1152" y="351"/>
                  </a:moveTo>
                  <a:lnTo>
                    <a:pt x="120" y="351"/>
                  </a:lnTo>
                  <a:cubicBezTo>
                    <a:pt x="57" y="351"/>
                    <a:pt x="6" y="300"/>
                    <a:pt x="6" y="237"/>
                  </a:cubicBezTo>
                  <a:lnTo>
                    <a:pt x="6" y="120"/>
                  </a:lnTo>
                  <a:cubicBezTo>
                    <a:pt x="6" y="57"/>
                    <a:pt x="57" y="6"/>
                    <a:pt x="120" y="6"/>
                  </a:cubicBezTo>
                  <a:lnTo>
                    <a:pt x="1152" y="6"/>
                  </a:lnTo>
                  <a:cubicBezTo>
                    <a:pt x="1215" y="6"/>
                    <a:pt x="1265" y="57"/>
                    <a:pt x="1265" y="120"/>
                  </a:cubicBezTo>
                  <a:lnTo>
                    <a:pt x="1265" y="237"/>
                  </a:lnTo>
                  <a:cubicBezTo>
                    <a:pt x="1265" y="300"/>
                    <a:pt x="1215" y="351"/>
                    <a:pt x="1152" y="351"/>
                  </a:cubicBezTo>
                </a:path>
              </a:pathLst>
            </a:custGeom>
            <a:noFill/>
            <a:ln w="8420" cap="flat">
              <a:solidFill>
                <a:srgbClr val="63A48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textbox 76"/>
            <p:cNvSpPr/>
            <p:nvPr/>
          </p:nvSpPr>
          <p:spPr>
            <a:xfrm>
              <a:off x="-12700" y="-12700"/>
              <a:ext cx="833755" cy="284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15570" algn="l" rtl="0" eaLnBrk="0">
                <a:lnSpc>
                  <a:spcPct val="90000"/>
                </a:lnSpc>
                <a:spcBef>
                  <a:spcPts val="1"/>
                </a:spcBef>
                <a:tabLst/>
              </a:pPr>
              <a:r>
                <a:rPr sz="1100" kern="0" spc="-3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YouTube</a:t>
              </a:r>
              <a:endParaRPr sz="11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5696868" y="6895376"/>
            <a:ext cx="808062" cy="227266"/>
            <a:chOff x="0" y="0"/>
            <a:chExt cx="808062" cy="227266"/>
          </a:xfrm>
        </p:grpSpPr>
        <p:sp>
          <p:nvSpPr>
            <p:cNvPr id="78" name="path 78"/>
            <p:cNvSpPr/>
            <p:nvPr/>
          </p:nvSpPr>
          <p:spPr>
            <a:xfrm>
              <a:off x="0" y="0"/>
              <a:ext cx="808062" cy="227266"/>
            </a:xfrm>
            <a:custGeom>
              <a:avLst/>
              <a:gdLst/>
              <a:ahLst/>
              <a:cxnLst/>
              <a:rect l="0" t="0" r="0" b="0"/>
              <a:pathLst>
                <a:path w="1272" h="357">
                  <a:moveTo>
                    <a:pt x="1152" y="351"/>
                  </a:moveTo>
                  <a:lnTo>
                    <a:pt x="120" y="351"/>
                  </a:lnTo>
                  <a:cubicBezTo>
                    <a:pt x="57" y="351"/>
                    <a:pt x="6" y="300"/>
                    <a:pt x="6" y="237"/>
                  </a:cubicBezTo>
                  <a:lnTo>
                    <a:pt x="6" y="120"/>
                  </a:lnTo>
                  <a:cubicBezTo>
                    <a:pt x="6" y="57"/>
                    <a:pt x="57" y="6"/>
                    <a:pt x="120" y="6"/>
                  </a:cubicBezTo>
                  <a:lnTo>
                    <a:pt x="1152" y="6"/>
                  </a:lnTo>
                  <a:cubicBezTo>
                    <a:pt x="1215" y="6"/>
                    <a:pt x="1265" y="57"/>
                    <a:pt x="1265" y="120"/>
                  </a:cubicBezTo>
                  <a:lnTo>
                    <a:pt x="1265" y="237"/>
                  </a:lnTo>
                  <a:cubicBezTo>
                    <a:pt x="1265" y="300"/>
                    <a:pt x="1215" y="351"/>
                    <a:pt x="1152" y="351"/>
                  </a:cubicBezTo>
                </a:path>
              </a:pathLst>
            </a:custGeom>
            <a:noFill/>
            <a:ln w="8420" cap="flat">
              <a:solidFill>
                <a:srgbClr val="63A48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" name="textbox 80"/>
            <p:cNvSpPr/>
            <p:nvPr/>
          </p:nvSpPr>
          <p:spPr>
            <a:xfrm>
              <a:off x="-12700" y="-12700"/>
              <a:ext cx="833755" cy="2876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77469" algn="l" rtl="0" eaLnBrk="0">
                <a:lnSpc>
                  <a:spcPct val="84000"/>
                </a:lnSpc>
                <a:spcBef>
                  <a:spcPts val="2"/>
                </a:spcBef>
                <a:tabLst/>
              </a:pPr>
              <a:r>
                <a:rPr sz="1200" kern="0" spc="-5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Facebook</a:t>
              </a:r>
              <a:endParaRPr sz="12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pic>
        <p:nvPicPr>
          <p:cNvPr id="82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751597"/>
            <a:ext cx="7560005" cy="168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textbox 2452"/>
          <p:cNvSpPr/>
          <p:nvPr/>
        </p:nvSpPr>
        <p:spPr>
          <a:xfrm>
            <a:off x="789672" y="3937161"/>
            <a:ext cx="5874384" cy="56534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239135" algn="l" rtl="0" eaLnBrk="0">
              <a:lnSpc>
                <a:spcPts val="1061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 terminal</a:t>
            </a:r>
            <a:r>
              <a:rPr sz="8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8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blue,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marL="3221989" algn="l" rtl="0" eaLnBrk="0">
              <a:lnSpc>
                <a:spcPts val="969"/>
              </a:lnSpc>
              <a:spcBef>
                <a:spcPts val="31"/>
              </a:spcBef>
              <a:tabLst/>
            </a:pP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 foolproof desig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5875" indent="-3175" algn="l" rtl="0" eaLnBrk="0">
              <a:lnSpc>
                <a:spcPct val="111000"/>
              </a:lnSpc>
              <a:spcBef>
                <a:spcPts val="305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c). Assemble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connector,ensuring that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ribs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terminal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block and the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grooves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housing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fully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engaged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until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feel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hera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distinct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“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click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”.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ts val="1326"/>
              </a:lnSpc>
              <a:spcBef>
                <a:spcPts val="303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Step 2: Installation of Load</a:t>
            </a:r>
            <a:r>
              <a:rPr sz="10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ctor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6034" indent="-3175" algn="l" rtl="0" eaLnBrk="0">
              <a:lnSpc>
                <a:spcPct val="114000"/>
              </a:lnSpc>
              <a:spcBef>
                <a:spcPts val="1009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a)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Align the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connector with the AC terminal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s,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manually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engage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them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until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hear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feel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distinct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“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click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”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2859" algn="l" rtl="0" eaLnBrk="0">
              <a:lnSpc>
                <a:spcPts val="1263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b)</a:t>
            </a:r>
            <a:r>
              <a:rPr sz="1000" kern="0" spc="-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-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switch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between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Before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2225" indent="-3175" algn="l" rtl="0" eaLnBrk="0">
              <a:lnSpc>
                <a:spcPct val="102000"/>
              </a:lnSpc>
              <a:spcBef>
                <a:spcPts val="12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 the AC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 from the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AC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breaker,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ensure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AC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functioning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properly.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Close the AC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leave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2859" algn="l" rtl="0" eaLnBrk="0">
              <a:lnSpc>
                <a:spcPct val="81000"/>
              </a:lnSpc>
              <a:spcBef>
                <a:spcPts val="200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position.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82879" indent="-160020" algn="l" rtl="0" eaLnBrk="0">
              <a:lnSpc>
                <a:spcPct val="120000"/>
              </a:lnSpc>
              <a:spcBef>
                <a:spcPts val="428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c)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 the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conductor to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grounding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pole,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nect the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 conductors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2859" algn="l" rtl="0" eaLnBrk="0">
              <a:lnSpc>
                <a:spcPts val="1326"/>
              </a:lnSpc>
              <a:spcBef>
                <a:spcPts val="290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d)</a:t>
            </a:r>
            <a:r>
              <a:rPr sz="1000" kern="0" spc="-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ct val="120000"/>
              </a:lnSpc>
              <a:spcBef>
                <a:spcPts val="4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e)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separate single-phase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circuit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breaker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other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disconnection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device for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each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to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ensure safe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disconnection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under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2454" name="picture 24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1306" y="1696244"/>
            <a:ext cx="4938678" cy="2205607"/>
          </a:xfrm>
          <a:prstGeom prst="rect">
            <a:avLst/>
          </a:prstGeom>
        </p:spPr>
      </p:pic>
      <p:pic>
        <p:nvPicPr>
          <p:cNvPr id="2456" name="picture 2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12880" y="5142262"/>
            <a:ext cx="2976813" cy="1782423"/>
          </a:xfrm>
          <a:prstGeom prst="rect">
            <a:avLst/>
          </a:prstGeom>
        </p:spPr>
      </p:pic>
      <p:sp>
        <p:nvSpPr>
          <p:cNvPr id="2458" name="textbox 2458"/>
          <p:cNvSpPr/>
          <p:nvPr/>
        </p:nvSpPr>
        <p:spPr>
          <a:xfrm>
            <a:off x="779766" y="1113301"/>
            <a:ext cx="3540759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b).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Refer to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image 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nsure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correct AC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2460" name="textbox 2460"/>
          <p:cNvSpPr/>
          <p:nvPr/>
        </p:nvSpPr>
        <p:spPr>
          <a:xfrm>
            <a:off x="3161193" y="2619307"/>
            <a:ext cx="1172844" cy="287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8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77469" algn="l" rtl="0" eaLnBrk="0">
              <a:lnSpc>
                <a:spcPct val="114000"/>
              </a:lnSpc>
              <a:tabLst/>
            </a:pPr>
            <a:r>
              <a:rPr sz="7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 terminal</a:t>
            </a:r>
            <a:r>
              <a:rPr sz="7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7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black,     </a:t>
            </a: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without foolproof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design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2462" name="textbox 2462"/>
          <p:cNvSpPr/>
          <p:nvPr/>
        </p:nvSpPr>
        <p:spPr>
          <a:xfrm>
            <a:off x="4917451" y="2619307"/>
            <a:ext cx="1141094" cy="287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82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0485" indent="-57785" algn="l" rtl="0" eaLnBrk="0">
              <a:lnSpc>
                <a:spcPct val="107000"/>
              </a:lnSpc>
              <a:tabLst/>
            </a:pP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 terminal</a:t>
            </a:r>
            <a:r>
              <a:rPr sz="8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8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black,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 foolproof desig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2464" name="picture 24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6068" y="524168"/>
            <a:ext cx="1119517" cy="193116"/>
          </a:xfrm>
          <a:prstGeom prst="rect">
            <a:avLst/>
          </a:prstGeom>
        </p:spPr>
      </p:pic>
      <p:pic>
        <p:nvPicPr>
          <p:cNvPr id="2466" name="picture 2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2468" name="textbox 2468"/>
          <p:cNvSpPr/>
          <p:nvPr/>
        </p:nvSpPr>
        <p:spPr>
          <a:xfrm>
            <a:off x="6049721" y="562722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2470" name="textbox 2470"/>
          <p:cNvSpPr/>
          <p:nvPr/>
        </p:nvSpPr>
        <p:spPr>
          <a:xfrm>
            <a:off x="509510" y="10361060"/>
            <a:ext cx="16128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16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textbox 2472"/>
          <p:cNvSpPr/>
          <p:nvPr/>
        </p:nvSpPr>
        <p:spPr>
          <a:xfrm>
            <a:off x="4833635" y="6476190"/>
            <a:ext cx="233679" cy="77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1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4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         </a:t>
            </a:r>
            <a:r>
              <a:rPr sz="4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N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2474" name="textbox 2474"/>
          <p:cNvSpPr/>
          <p:nvPr/>
        </p:nvSpPr>
        <p:spPr>
          <a:xfrm>
            <a:off x="4759384" y="6954767"/>
            <a:ext cx="375284" cy="787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11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Pin8          Pin7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grpSp>
        <p:nvGrpSpPr>
          <p:cNvPr id="138" name="group 138"/>
          <p:cNvGrpSpPr/>
          <p:nvPr/>
        </p:nvGrpSpPr>
        <p:grpSpPr>
          <a:xfrm rot="21600000">
            <a:off x="4789004" y="6016183"/>
            <a:ext cx="301155" cy="450492"/>
            <a:chOff x="0" y="0"/>
            <a:chExt cx="301155" cy="450492"/>
          </a:xfrm>
        </p:grpSpPr>
        <p:sp>
          <p:nvSpPr>
            <p:cNvPr id="2476" name="path 2476"/>
            <p:cNvSpPr/>
            <p:nvPr/>
          </p:nvSpPr>
          <p:spPr>
            <a:xfrm>
              <a:off x="0" y="0"/>
              <a:ext cx="301155" cy="450492"/>
            </a:xfrm>
            <a:custGeom>
              <a:avLst/>
              <a:gdLst/>
              <a:ahLst/>
              <a:cxnLst/>
              <a:rect l="0" t="0" r="0" b="0"/>
              <a:pathLst>
                <a:path w="474" h="709">
                  <a:moveTo>
                    <a:pt x="11" y="286"/>
                  </a:moveTo>
                  <a:lnTo>
                    <a:pt x="7" y="617"/>
                  </a:lnTo>
                  <a:cubicBezTo>
                    <a:pt x="7" y="617"/>
                    <a:pt x="135" y="690"/>
                    <a:pt x="158" y="697"/>
                  </a:cubicBezTo>
                  <a:cubicBezTo>
                    <a:pt x="182" y="704"/>
                    <a:pt x="215" y="702"/>
                    <a:pt x="236" y="699"/>
                  </a:cubicBezTo>
                  <a:cubicBezTo>
                    <a:pt x="257" y="697"/>
                    <a:pt x="424" y="661"/>
                    <a:pt x="435" y="658"/>
                  </a:cubicBezTo>
                  <a:cubicBezTo>
                    <a:pt x="447" y="655"/>
                    <a:pt x="462" y="646"/>
                    <a:pt x="462" y="643"/>
                  </a:cubicBezTo>
                  <a:lnTo>
                    <a:pt x="467" y="314"/>
                  </a:lnTo>
                  <a:cubicBezTo>
                    <a:pt x="467" y="314"/>
                    <a:pt x="454" y="304"/>
                    <a:pt x="442" y="300"/>
                  </a:cubicBezTo>
                  <a:cubicBezTo>
                    <a:pt x="430" y="295"/>
                    <a:pt x="416" y="294"/>
                    <a:pt x="409" y="293"/>
                  </a:cubicBezTo>
                  <a:cubicBezTo>
                    <a:pt x="408" y="287"/>
                    <a:pt x="410" y="132"/>
                    <a:pt x="409" y="113"/>
                  </a:cubicBezTo>
                  <a:cubicBezTo>
                    <a:pt x="408" y="107"/>
                    <a:pt x="401" y="98"/>
                    <a:pt x="389" y="90"/>
                  </a:cubicBezTo>
                  <a:cubicBezTo>
                    <a:pt x="356" y="66"/>
                    <a:pt x="287" y="32"/>
                    <a:pt x="246" y="14"/>
                  </a:cubicBezTo>
                  <a:cubicBezTo>
                    <a:pt x="231" y="7"/>
                    <a:pt x="222" y="5"/>
                    <a:pt x="208" y="7"/>
                  </a:cubicBezTo>
                  <a:cubicBezTo>
                    <a:pt x="189" y="10"/>
                    <a:pt x="113" y="26"/>
                    <a:pt x="98" y="33"/>
                  </a:cubicBezTo>
                  <a:cubicBezTo>
                    <a:pt x="83" y="40"/>
                    <a:pt x="74" y="43"/>
                    <a:pt x="74" y="66"/>
                  </a:cubicBezTo>
                  <a:cubicBezTo>
                    <a:pt x="74" y="89"/>
                    <a:pt x="73" y="264"/>
                    <a:pt x="73" y="264"/>
                  </a:cubicBezTo>
                  <a:cubicBezTo>
                    <a:pt x="73" y="264"/>
                    <a:pt x="49" y="267"/>
                    <a:pt x="32" y="273"/>
                  </a:cubicBezTo>
                  <a:cubicBezTo>
                    <a:pt x="17" y="278"/>
                    <a:pt x="11" y="286"/>
                    <a:pt x="11" y="286"/>
                  </a:cubicBezTo>
                  <a:moveTo>
                    <a:pt x="112" y="33"/>
                  </a:moveTo>
                  <a:cubicBezTo>
                    <a:pt x="112" y="33"/>
                    <a:pt x="244" y="108"/>
                    <a:pt x="267" y="114"/>
                  </a:cubicBezTo>
                  <a:cubicBezTo>
                    <a:pt x="289" y="120"/>
                    <a:pt x="389" y="90"/>
                    <a:pt x="389" y="90"/>
                  </a:cubicBezTo>
                  <a:moveTo>
                    <a:pt x="217" y="200"/>
                  </a:moveTo>
                  <a:lnTo>
                    <a:pt x="114" y="225"/>
                  </a:lnTo>
                  <a:cubicBezTo>
                    <a:pt x="114" y="225"/>
                    <a:pt x="114" y="179"/>
                    <a:pt x="114" y="168"/>
                  </a:cubicBezTo>
                  <a:cubicBezTo>
                    <a:pt x="114" y="156"/>
                    <a:pt x="126" y="133"/>
                    <a:pt x="158" y="134"/>
                  </a:cubicBezTo>
                  <a:cubicBezTo>
                    <a:pt x="190" y="135"/>
                    <a:pt x="209" y="163"/>
                    <a:pt x="214" y="182"/>
                  </a:cubicBezTo>
                  <a:cubicBezTo>
                    <a:pt x="218" y="201"/>
                    <a:pt x="220" y="240"/>
                    <a:pt x="220" y="269"/>
                  </a:cubicBezTo>
                  <a:cubicBezTo>
                    <a:pt x="220" y="299"/>
                    <a:pt x="220" y="340"/>
                    <a:pt x="220" y="340"/>
                  </a:cubicBezTo>
                  <a:cubicBezTo>
                    <a:pt x="220" y="340"/>
                    <a:pt x="178" y="353"/>
                    <a:pt x="152" y="358"/>
                  </a:cubicBezTo>
                  <a:cubicBezTo>
                    <a:pt x="126" y="363"/>
                    <a:pt x="94" y="359"/>
                    <a:pt x="78" y="346"/>
                  </a:cubicBezTo>
                  <a:cubicBezTo>
                    <a:pt x="62" y="333"/>
                    <a:pt x="11" y="286"/>
                    <a:pt x="11" y="286"/>
                  </a:cubicBezTo>
                  <a:moveTo>
                    <a:pt x="79" y="45"/>
                  </a:moveTo>
                  <a:cubicBezTo>
                    <a:pt x="79" y="45"/>
                    <a:pt x="254" y="153"/>
                    <a:pt x="277" y="159"/>
                  </a:cubicBezTo>
                  <a:cubicBezTo>
                    <a:pt x="300" y="165"/>
                    <a:pt x="409" y="136"/>
                    <a:pt x="409" y="136"/>
                  </a:cubicBezTo>
                  <a:moveTo>
                    <a:pt x="220" y="269"/>
                  </a:moveTo>
                  <a:cubicBezTo>
                    <a:pt x="220" y="269"/>
                    <a:pt x="128" y="291"/>
                    <a:pt x="111" y="295"/>
                  </a:cubicBezTo>
                  <a:cubicBezTo>
                    <a:pt x="94" y="300"/>
                    <a:pt x="70" y="305"/>
                    <a:pt x="61" y="306"/>
                  </a:cubicBezTo>
                  <a:cubicBezTo>
                    <a:pt x="51" y="307"/>
                    <a:pt x="31" y="304"/>
                    <a:pt x="31" y="304"/>
                  </a:cubicBezTo>
                  <a:moveTo>
                    <a:pt x="260" y="112"/>
                  </a:moveTo>
                  <a:cubicBezTo>
                    <a:pt x="260" y="112"/>
                    <a:pt x="259" y="182"/>
                    <a:pt x="261" y="204"/>
                  </a:cubicBezTo>
                  <a:cubicBezTo>
                    <a:pt x="262" y="226"/>
                    <a:pt x="260" y="342"/>
                    <a:pt x="260" y="351"/>
                  </a:cubicBezTo>
                  <a:cubicBezTo>
                    <a:pt x="260" y="360"/>
                    <a:pt x="261" y="367"/>
                    <a:pt x="273" y="367"/>
                  </a:cubicBezTo>
                  <a:cubicBezTo>
                    <a:pt x="285" y="367"/>
                    <a:pt x="288" y="367"/>
                    <a:pt x="289" y="354"/>
                  </a:cubicBezTo>
                  <a:cubicBezTo>
                    <a:pt x="289" y="341"/>
                    <a:pt x="287" y="216"/>
                    <a:pt x="287" y="199"/>
                  </a:cubicBezTo>
                  <a:cubicBezTo>
                    <a:pt x="288" y="183"/>
                    <a:pt x="288" y="128"/>
                    <a:pt x="287" y="121"/>
                  </a:cubicBezTo>
                  <a:cubicBezTo>
                    <a:pt x="285" y="114"/>
                    <a:pt x="260" y="112"/>
                    <a:pt x="260" y="112"/>
                  </a:cubicBezTo>
                  <a:moveTo>
                    <a:pt x="157" y="696"/>
                  </a:moveTo>
                  <a:lnTo>
                    <a:pt x="162" y="356"/>
                  </a:lnTo>
                  <a:lnTo>
                    <a:pt x="220" y="340"/>
                  </a:lnTo>
                  <a:lnTo>
                    <a:pt x="265" y="365"/>
                  </a:lnTo>
                  <a:lnTo>
                    <a:pt x="241" y="370"/>
                  </a:lnTo>
                  <a:lnTo>
                    <a:pt x="234" y="700"/>
                  </a:lnTo>
                  <a:cubicBezTo>
                    <a:pt x="234" y="700"/>
                    <a:pt x="210" y="701"/>
                    <a:pt x="195" y="702"/>
                  </a:cubicBezTo>
                  <a:cubicBezTo>
                    <a:pt x="181" y="702"/>
                    <a:pt x="157" y="696"/>
                    <a:pt x="157" y="696"/>
                  </a:cubicBezTo>
                  <a:moveTo>
                    <a:pt x="162" y="360"/>
                  </a:moveTo>
                  <a:cubicBezTo>
                    <a:pt x="162" y="360"/>
                    <a:pt x="183" y="369"/>
                    <a:pt x="203" y="371"/>
                  </a:cubicBezTo>
                  <a:cubicBezTo>
                    <a:pt x="223" y="374"/>
                    <a:pt x="245" y="369"/>
                    <a:pt x="245" y="369"/>
                  </a:cubicBezTo>
                  <a:moveTo>
                    <a:pt x="68" y="267"/>
                  </a:moveTo>
                  <a:cubicBezTo>
                    <a:pt x="68" y="267"/>
                    <a:pt x="85" y="280"/>
                    <a:pt x="92" y="283"/>
                  </a:cubicBezTo>
                  <a:cubicBezTo>
                    <a:pt x="99" y="286"/>
                    <a:pt x="114" y="295"/>
                    <a:pt x="114" y="295"/>
                  </a:cubicBezTo>
                  <a:lnTo>
                    <a:pt x="114" y="225"/>
                  </a:lnTo>
                  <a:moveTo>
                    <a:pt x="409" y="293"/>
                  </a:moveTo>
                  <a:lnTo>
                    <a:pt x="410" y="330"/>
                  </a:lnTo>
                  <a:lnTo>
                    <a:pt x="441" y="328"/>
                  </a:lnTo>
                  <a:lnTo>
                    <a:pt x="435" y="658"/>
                  </a:lnTo>
                  <a:moveTo>
                    <a:pt x="312" y="300"/>
                  </a:moveTo>
                  <a:cubicBezTo>
                    <a:pt x="321" y="300"/>
                    <a:pt x="329" y="303"/>
                    <a:pt x="329" y="311"/>
                  </a:cubicBezTo>
                  <a:cubicBezTo>
                    <a:pt x="330" y="318"/>
                    <a:pt x="329" y="389"/>
                    <a:pt x="329" y="395"/>
                  </a:cubicBezTo>
                  <a:cubicBezTo>
                    <a:pt x="329" y="402"/>
                    <a:pt x="331" y="407"/>
                    <a:pt x="338" y="408"/>
                  </a:cubicBezTo>
                  <a:cubicBezTo>
                    <a:pt x="344" y="408"/>
                    <a:pt x="360" y="407"/>
                    <a:pt x="364" y="406"/>
                  </a:cubicBezTo>
                  <a:cubicBezTo>
                    <a:pt x="368" y="406"/>
                    <a:pt x="373" y="404"/>
                    <a:pt x="373" y="396"/>
                  </a:cubicBezTo>
                  <a:cubicBezTo>
                    <a:pt x="373" y="388"/>
                    <a:pt x="372" y="307"/>
                    <a:pt x="372" y="300"/>
                  </a:cubicBezTo>
                  <a:cubicBezTo>
                    <a:pt x="372" y="294"/>
                    <a:pt x="378" y="288"/>
                    <a:pt x="386" y="288"/>
                  </a:cubicBezTo>
                  <a:cubicBezTo>
                    <a:pt x="395" y="288"/>
                    <a:pt x="403" y="292"/>
                    <a:pt x="403" y="297"/>
                  </a:cubicBezTo>
                  <a:cubicBezTo>
                    <a:pt x="404" y="303"/>
                    <a:pt x="405" y="411"/>
                    <a:pt x="405" y="419"/>
                  </a:cubicBezTo>
                  <a:cubicBezTo>
                    <a:pt x="405" y="427"/>
                    <a:pt x="402" y="434"/>
                    <a:pt x="394" y="436"/>
                  </a:cubicBezTo>
                  <a:cubicBezTo>
                    <a:pt x="387" y="439"/>
                    <a:pt x="317" y="449"/>
                    <a:pt x="310" y="450"/>
                  </a:cubicBezTo>
                  <a:cubicBezTo>
                    <a:pt x="303" y="450"/>
                    <a:pt x="293" y="446"/>
                    <a:pt x="293" y="435"/>
                  </a:cubicBezTo>
                  <a:cubicBezTo>
                    <a:pt x="293" y="425"/>
                    <a:pt x="294" y="310"/>
                    <a:pt x="294" y="308"/>
                  </a:cubicBezTo>
                  <a:cubicBezTo>
                    <a:pt x="294" y="305"/>
                    <a:pt x="302" y="300"/>
                    <a:pt x="312" y="300"/>
                  </a:cubicBezTo>
                  <a:moveTo>
                    <a:pt x="329" y="347"/>
                  </a:moveTo>
                  <a:lnTo>
                    <a:pt x="373" y="346"/>
                  </a:lnTo>
                  <a:moveTo>
                    <a:pt x="294" y="327"/>
                  </a:moveTo>
                  <a:lnTo>
                    <a:pt x="329" y="327"/>
                  </a:lnTo>
                  <a:moveTo>
                    <a:pt x="372" y="312"/>
                  </a:moveTo>
                  <a:lnTo>
                    <a:pt x="405" y="312"/>
                  </a:lnTo>
                  <a:moveTo>
                    <a:pt x="423" y="329"/>
                  </a:moveTo>
                  <a:lnTo>
                    <a:pt x="467" y="327"/>
                  </a:lnTo>
                </a:path>
              </a:pathLst>
            </a:custGeom>
            <a:noFill/>
            <a:ln w="9156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78" name="path 2478"/>
            <p:cNvSpPr/>
            <p:nvPr/>
          </p:nvSpPr>
          <p:spPr>
            <a:xfrm>
              <a:off x="168041" y="327399"/>
              <a:ext cx="91313" cy="48437"/>
            </a:xfrm>
            <a:custGeom>
              <a:avLst/>
              <a:gdLst/>
              <a:ahLst/>
              <a:cxnLst/>
              <a:rect l="0" t="0" r="0" b="0"/>
              <a:pathLst>
                <a:path w="143" h="76">
                  <a:moveTo>
                    <a:pt x="6" y="69"/>
                  </a:moveTo>
                  <a:lnTo>
                    <a:pt x="76" y="57"/>
                  </a:lnTo>
                  <a:lnTo>
                    <a:pt x="80" y="76"/>
                  </a:lnTo>
                  <a:lnTo>
                    <a:pt x="143" y="26"/>
                  </a:lnTo>
                  <a:lnTo>
                    <a:pt x="66" y="0"/>
                  </a:lnTo>
                  <a:lnTo>
                    <a:pt x="70" y="19"/>
                  </a:lnTo>
                  <a:lnTo>
                    <a:pt x="0" y="31"/>
                  </a:lnTo>
                  <a:lnTo>
                    <a:pt x="6" y="69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group 140"/>
          <p:cNvGrpSpPr/>
          <p:nvPr/>
        </p:nvGrpSpPr>
        <p:grpSpPr>
          <a:xfrm rot="21600000">
            <a:off x="4006095" y="9249590"/>
            <a:ext cx="359447" cy="538615"/>
            <a:chOff x="0" y="0"/>
            <a:chExt cx="359447" cy="538615"/>
          </a:xfrm>
        </p:grpSpPr>
        <p:sp>
          <p:nvSpPr>
            <p:cNvPr id="2480" name="path 2480"/>
            <p:cNvSpPr/>
            <p:nvPr/>
          </p:nvSpPr>
          <p:spPr>
            <a:xfrm>
              <a:off x="0" y="0"/>
              <a:ext cx="359447" cy="538615"/>
            </a:xfrm>
            <a:custGeom>
              <a:avLst/>
              <a:gdLst/>
              <a:ahLst/>
              <a:cxnLst/>
              <a:rect l="0" t="0" r="0" b="0"/>
              <a:pathLst>
                <a:path w="566" h="848">
                  <a:moveTo>
                    <a:pt x="12" y="342"/>
                  </a:moveTo>
                  <a:lnTo>
                    <a:pt x="7" y="739"/>
                  </a:lnTo>
                  <a:cubicBezTo>
                    <a:pt x="7" y="739"/>
                    <a:pt x="161" y="827"/>
                    <a:pt x="189" y="835"/>
                  </a:cubicBezTo>
                  <a:cubicBezTo>
                    <a:pt x="217" y="843"/>
                    <a:pt x="257" y="841"/>
                    <a:pt x="282" y="838"/>
                  </a:cubicBezTo>
                  <a:cubicBezTo>
                    <a:pt x="307" y="835"/>
                    <a:pt x="507" y="791"/>
                    <a:pt x="521" y="788"/>
                  </a:cubicBezTo>
                  <a:cubicBezTo>
                    <a:pt x="535" y="784"/>
                    <a:pt x="553" y="774"/>
                    <a:pt x="553" y="770"/>
                  </a:cubicBezTo>
                  <a:lnTo>
                    <a:pt x="558" y="375"/>
                  </a:lnTo>
                  <a:cubicBezTo>
                    <a:pt x="558" y="375"/>
                    <a:pt x="543" y="363"/>
                    <a:pt x="529" y="358"/>
                  </a:cubicBezTo>
                  <a:cubicBezTo>
                    <a:pt x="515" y="353"/>
                    <a:pt x="497" y="351"/>
                    <a:pt x="489" y="350"/>
                  </a:cubicBezTo>
                  <a:cubicBezTo>
                    <a:pt x="489" y="343"/>
                    <a:pt x="491" y="157"/>
                    <a:pt x="489" y="135"/>
                  </a:cubicBezTo>
                  <a:cubicBezTo>
                    <a:pt x="488" y="127"/>
                    <a:pt x="480" y="117"/>
                    <a:pt x="466" y="106"/>
                  </a:cubicBezTo>
                  <a:cubicBezTo>
                    <a:pt x="425" y="77"/>
                    <a:pt x="343" y="37"/>
                    <a:pt x="294" y="16"/>
                  </a:cubicBezTo>
                  <a:cubicBezTo>
                    <a:pt x="276" y="7"/>
                    <a:pt x="265" y="5"/>
                    <a:pt x="248" y="8"/>
                  </a:cubicBezTo>
                  <a:cubicBezTo>
                    <a:pt x="225" y="11"/>
                    <a:pt x="134" y="30"/>
                    <a:pt x="116" y="39"/>
                  </a:cubicBezTo>
                  <a:cubicBezTo>
                    <a:pt x="98" y="47"/>
                    <a:pt x="87" y="50"/>
                    <a:pt x="87" y="78"/>
                  </a:cubicBezTo>
                  <a:cubicBezTo>
                    <a:pt x="87" y="105"/>
                    <a:pt x="87" y="316"/>
                    <a:pt x="87" y="316"/>
                  </a:cubicBezTo>
                  <a:cubicBezTo>
                    <a:pt x="87" y="316"/>
                    <a:pt x="58" y="319"/>
                    <a:pt x="37" y="326"/>
                  </a:cubicBezTo>
                  <a:cubicBezTo>
                    <a:pt x="19" y="332"/>
                    <a:pt x="12" y="342"/>
                    <a:pt x="12" y="342"/>
                  </a:cubicBezTo>
                  <a:moveTo>
                    <a:pt x="133" y="38"/>
                  </a:moveTo>
                  <a:cubicBezTo>
                    <a:pt x="133" y="38"/>
                    <a:pt x="291" y="129"/>
                    <a:pt x="319" y="136"/>
                  </a:cubicBezTo>
                  <a:cubicBezTo>
                    <a:pt x="346" y="143"/>
                    <a:pt x="466" y="106"/>
                    <a:pt x="466" y="106"/>
                  </a:cubicBezTo>
                  <a:moveTo>
                    <a:pt x="259" y="239"/>
                  </a:moveTo>
                  <a:lnTo>
                    <a:pt x="135" y="268"/>
                  </a:lnTo>
                  <a:cubicBezTo>
                    <a:pt x="135" y="268"/>
                    <a:pt x="135" y="214"/>
                    <a:pt x="135" y="200"/>
                  </a:cubicBezTo>
                  <a:cubicBezTo>
                    <a:pt x="135" y="186"/>
                    <a:pt x="149" y="158"/>
                    <a:pt x="188" y="159"/>
                  </a:cubicBezTo>
                  <a:cubicBezTo>
                    <a:pt x="227" y="160"/>
                    <a:pt x="249" y="194"/>
                    <a:pt x="255" y="217"/>
                  </a:cubicBezTo>
                  <a:cubicBezTo>
                    <a:pt x="261" y="240"/>
                    <a:pt x="263" y="286"/>
                    <a:pt x="263" y="322"/>
                  </a:cubicBezTo>
                  <a:cubicBezTo>
                    <a:pt x="263" y="358"/>
                    <a:pt x="262" y="407"/>
                    <a:pt x="262" y="407"/>
                  </a:cubicBezTo>
                  <a:cubicBezTo>
                    <a:pt x="262" y="407"/>
                    <a:pt x="212" y="422"/>
                    <a:pt x="181" y="428"/>
                  </a:cubicBezTo>
                  <a:cubicBezTo>
                    <a:pt x="150" y="435"/>
                    <a:pt x="112" y="429"/>
                    <a:pt x="92" y="414"/>
                  </a:cubicBezTo>
                  <a:cubicBezTo>
                    <a:pt x="73" y="399"/>
                    <a:pt x="12" y="342"/>
                    <a:pt x="12" y="342"/>
                  </a:cubicBezTo>
                  <a:moveTo>
                    <a:pt x="94" y="52"/>
                  </a:moveTo>
                  <a:cubicBezTo>
                    <a:pt x="94" y="52"/>
                    <a:pt x="304" y="183"/>
                    <a:pt x="331" y="190"/>
                  </a:cubicBezTo>
                  <a:cubicBezTo>
                    <a:pt x="358" y="197"/>
                    <a:pt x="489" y="161"/>
                    <a:pt x="489" y="161"/>
                  </a:cubicBezTo>
                  <a:moveTo>
                    <a:pt x="263" y="322"/>
                  </a:moveTo>
                  <a:cubicBezTo>
                    <a:pt x="263" y="322"/>
                    <a:pt x="153" y="348"/>
                    <a:pt x="132" y="353"/>
                  </a:cubicBezTo>
                  <a:cubicBezTo>
                    <a:pt x="112" y="358"/>
                    <a:pt x="83" y="365"/>
                    <a:pt x="71" y="366"/>
                  </a:cubicBezTo>
                  <a:cubicBezTo>
                    <a:pt x="59" y="367"/>
                    <a:pt x="35" y="363"/>
                    <a:pt x="35" y="363"/>
                  </a:cubicBezTo>
                  <a:moveTo>
                    <a:pt x="310" y="133"/>
                  </a:moveTo>
                  <a:cubicBezTo>
                    <a:pt x="310" y="133"/>
                    <a:pt x="310" y="217"/>
                    <a:pt x="311" y="243"/>
                  </a:cubicBezTo>
                  <a:cubicBezTo>
                    <a:pt x="313" y="270"/>
                    <a:pt x="310" y="409"/>
                    <a:pt x="311" y="420"/>
                  </a:cubicBezTo>
                  <a:cubicBezTo>
                    <a:pt x="311" y="430"/>
                    <a:pt x="312" y="439"/>
                    <a:pt x="326" y="439"/>
                  </a:cubicBezTo>
                  <a:cubicBezTo>
                    <a:pt x="340" y="439"/>
                    <a:pt x="344" y="439"/>
                    <a:pt x="345" y="424"/>
                  </a:cubicBezTo>
                  <a:cubicBezTo>
                    <a:pt x="346" y="408"/>
                    <a:pt x="343" y="258"/>
                    <a:pt x="344" y="238"/>
                  </a:cubicBezTo>
                  <a:cubicBezTo>
                    <a:pt x="344" y="218"/>
                    <a:pt x="344" y="153"/>
                    <a:pt x="342" y="144"/>
                  </a:cubicBezTo>
                  <a:cubicBezTo>
                    <a:pt x="341" y="136"/>
                    <a:pt x="310" y="133"/>
                    <a:pt x="310" y="133"/>
                  </a:cubicBezTo>
                  <a:moveTo>
                    <a:pt x="187" y="834"/>
                  </a:moveTo>
                  <a:lnTo>
                    <a:pt x="193" y="426"/>
                  </a:lnTo>
                  <a:lnTo>
                    <a:pt x="262" y="407"/>
                  </a:lnTo>
                  <a:lnTo>
                    <a:pt x="317" y="437"/>
                  </a:lnTo>
                  <a:lnTo>
                    <a:pt x="288" y="443"/>
                  </a:lnTo>
                  <a:lnTo>
                    <a:pt x="279" y="838"/>
                  </a:lnTo>
                  <a:cubicBezTo>
                    <a:pt x="279" y="838"/>
                    <a:pt x="250" y="840"/>
                    <a:pt x="233" y="840"/>
                  </a:cubicBezTo>
                  <a:cubicBezTo>
                    <a:pt x="216" y="841"/>
                    <a:pt x="187" y="834"/>
                    <a:pt x="187" y="834"/>
                  </a:cubicBezTo>
                  <a:moveTo>
                    <a:pt x="193" y="430"/>
                  </a:moveTo>
                  <a:cubicBezTo>
                    <a:pt x="193" y="430"/>
                    <a:pt x="218" y="441"/>
                    <a:pt x="242" y="444"/>
                  </a:cubicBezTo>
                  <a:cubicBezTo>
                    <a:pt x="266" y="447"/>
                    <a:pt x="293" y="442"/>
                    <a:pt x="293" y="442"/>
                  </a:cubicBezTo>
                  <a:moveTo>
                    <a:pt x="80" y="319"/>
                  </a:moveTo>
                  <a:cubicBezTo>
                    <a:pt x="80" y="319"/>
                    <a:pt x="100" y="335"/>
                    <a:pt x="109" y="339"/>
                  </a:cubicBezTo>
                  <a:cubicBezTo>
                    <a:pt x="117" y="342"/>
                    <a:pt x="136" y="352"/>
                    <a:pt x="136" y="352"/>
                  </a:cubicBezTo>
                  <a:lnTo>
                    <a:pt x="135" y="268"/>
                  </a:lnTo>
                  <a:moveTo>
                    <a:pt x="373" y="359"/>
                  </a:moveTo>
                  <a:cubicBezTo>
                    <a:pt x="384" y="358"/>
                    <a:pt x="393" y="362"/>
                    <a:pt x="394" y="371"/>
                  </a:cubicBezTo>
                  <a:cubicBezTo>
                    <a:pt x="394" y="381"/>
                    <a:pt x="393" y="466"/>
                    <a:pt x="393" y="473"/>
                  </a:cubicBezTo>
                  <a:cubicBezTo>
                    <a:pt x="393" y="481"/>
                    <a:pt x="396" y="486"/>
                    <a:pt x="404" y="488"/>
                  </a:cubicBezTo>
                  <a:cubicBezTo>
                    <a:pt x="411" y="489"/>
                    <a:pt x="431" y="487"/>
                    <a:pt x="435" y="486"/>
                  </a:cubicBezTo>
                  <a:cubicBezTo>
                    <a:pt x="440" y="485"/>
                    <a:pt x="446" y="483"/>
                    <a:pt x="446" y="474"/>
                  </a:cubicBezTo>
                  <a:cubicBezTo>
                    <a:pt x="446" y="465"/>
                    <a:pt x="445" y="367"/>
                    <a:pt x="445" y="359"/>
                  </a:cubicBezTo>
                  <a:cubicBezTo>
                    <a:pt x="445" y="351"/>
                    <a:pt x="452" y="344"/>
                    <a:pt x="462" y="344"/>
                  </a:cubicBezTo>
                  <a:cubicBezTo>
                    <a:pt x="473" y="344"/>
                    <a:pt x="482" y="349"/>
                    <a:pt x="482" y="355"/>
                  </a:cubicBezTo>
                  <a:cubicBezTo>
                    <a:pt x="483" y="362"/>
                    <a:pt x="485" y="492"/>
                    <a:pt x="485" y="501"/>
                  </a:cubicBezTo>
                  <a:cubicBezTo>
                    <a:pt x="485" y="511"/>
                    <a:pt x="481" y="519"/>
                    <a:pt x="472" y="522"/>
                  </a:cubicBezTo>
                  <a:cubicBezTo>
                    <a:pt x="462" y="525"/>
                    <a:pt x="379" y="538"/>
                    <a:pt x="371" y="538"/>
                  </a:cubicBezTo>
                  <a:cubicBezTo>
                    <a:pt x="362" y="538"/>
                    <a:pt x="350" y="534"/>
                    <a:pt x="350" y="521"/>
                  </a:cubicBezTo>
                  <a:cubicBezTo>
                    <a:pt x="350" y="509"/>
                    <a:pt x="352" y="371"/>
                    <a:pt x="352" y="368"/>
                  </a:cubicBezTo>
                  <a:cubicBezTo>
                    <a:pt x="352" y="365"/>
                    <a:pt x="361" y="359"/>
                    <a:pt x="373" y="359"/>
                  </a:cubicBezTo>
                </a:path>
              </a:pathLst>
            </a:custGeom>
            <a:noFill/>
            <a:ln w="9156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82" name="path 2482"/>
            <p:cNvSpPr/>
            <p:nvPr/>
          </p:nvSpPr>
          <p:spPr>
            <a:xfrm>
              <a:off x="205135" y="377983"/>
              <a:ext cx="108623" cy="58966"/>
            </a:xfrm>
            <a:custGeom>
              <a:avLst/>
              <a:gdLst/>
              <a:ahLst/>
              <a:cxnLst/>
              <a:rect l="0" t="0" r="0" b="0"/>
              <a:pathLst>
                <a:path w="171" h="92">
                  <a:moveTo>
                    <a:pt x="0" y="69"/>
                  </a:moveTo>
                  <a:lnTo>
                    <a:pt x="85" y="69"/>
                  </a:lnTo>
                  <a:lnTo>
                    <a:pt x="85" y="92"/>
                  </a:lnTo>
                  <a:lnTo>
                    <a:pt x="171" y="46"/>
                  </a:lnTo>
                  <a:lnTo>
                    <a:pt x="85" y="0"/>
                  </a:lnTo>
                  <a:lnTo>
                    <a:pt x="85" y="23"/>
                  </a:lnTo>
                  <a:lnTo>
                    <a:pt x="0" y="2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484" name="path 2484"/>
          <p:cNvSpPr/>
          <p:nvPr/>
        </p:nvSpPr>
        <p:spPr>
          <a:xfrm>
            <a:off x="4312524" y="9471829"/>
            <a:ext cx="29641" cy="32928"/>
          </a:xfrm>
          <a:custGeom>
            <a:avLst/>
            <a:gdLst/>
            <a:ahLst/>
            <a:cxnLst/>
            <a:rect l="0" t="0" r="0" b="0"/>
            <a:pathLst>
              <a:path w="46" h="51">
                <a:moveTo>
                  <a:pt x="7" y="0"/>
                </a:moveTo>
                <a:lnTo>
                  <a:pt x="7" y="44"/>
                </a:lnTo>
                <a:lnTo>
                  <a:pt x="46" y="42"/>
                </a:lnTo>
              </a:path>
            </a:pathLst>
          </a:custGeom>
          <a:noFill/>
          <a:ln w="9156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6" name="path 2486"/>
          <p:cNvSpPr/>
          <p:nvPr/>
        </p:nvSpPr>
        <p:spPr>
          <a:xfrm>
            <a:off x="4332577" y="9498779"/>
            <a:ext cx="13917" cy="251379"/>
          </a:xfrm>
          <a:custGeom>
            <a:avLst/>
            <a:gdLst/>
            <a:ahLst/>
            <a:cxnLst/>
            <a:rect l="0" t="0" r="0" b="0"/>
            <a:pathLst>
              <a:path w="21" h="395">
                <a:moveTo>
                  <a:pt x="14" y="0"/>
                </a:moveTo>
                <a:lnTo>
                  <a:pt x="7" y="395"/>
                </a:lnTo>
              </a:path>
            </a:pathLst>
          </a:custGeom>
          <a:noFill/>
          <a:ln w="9156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8" name="path 2488"/>
          <p:cNvSpPr/>
          <p:nvPr/>
        </p:nvSpPr>
        <p:spPr>
          <a:xfrm>
            <a:off x="4229622" y="9481920"/>
            <a:ext cx="131735" cy="35721"/>
          </a:xfrm>
          <a:custGeom>
            <a:avLst/>
            <a:gdLst/>
            <a:ahLst/>
            <a:cxnLst/>
            <a:rect l="0" t="0" r="0" b="0"/>
            <a:pathLst>
              <a:path w="207" h="56">
                <a:moveTo>
                  <a:pt x="41" y="49"/>
                </a:moveTo>
                <a:lnTo>
                  <a:pt x="94" y="48"/>
                </a:lnTo>
                <a:moveTo>
                  <a:pt x="0" y="25"/>
                </a:moveTo>
                <a:lnTo>
                  <a:pt x="42" y="25"/>
                </a:lnTo>
                <a:moveTo>
                  <a:pt x="93" y="7"/>
                </a:moveTo>
                <a:lnTo>
                  <a:pt x="132" y="7"/>
                </a:lnTo>
                <a:moveTo>
                  <a:pt x="154" y="27"/>
                </a:moveTo>
                <a:lnTo>
                  <a:pt x="207" y="25"/>
                </a:lnTo>
              </a:path>
            </a:pathLst>
          </a:custGeom>
          <a:noFill/>
          <a:ln w="9156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90" name="path 2490"/>
          <p:cNvSpPr/>
          <p:nvPr/>
        </p:nvSpPr>
        <p:spPr>
          <a:xfrm>
            <a:off x="3950821" y="9407008"/>
            <a:ext cx="1156551" cy="28803"/>
          </a:xfrm>
          <a:custGeom>
            <a:avLst/>
            <a:gdLst/>
            <a:ahLst/>
            <a:cxnLst/>
            <a:rect l="0" t="0" r="0" b="0"/>
            <a:pathLst>
              <a:path w="1821" h="45">
                <a:moveTo>
                  <a:pt x="0" y="22"/>
                </a:moveTo>
                <a:lnTo>
                  <a:pt x="1821" y="22"/>
                </a:lnTo>
              </a:path>
            </a:pathLst>
          </a:custGeom>
          <a:noFill/>
          <a:ln w="2880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492" name="table 2492"/>
          <p:cNvGraphicFramePr>
            <a:graphicFrameLocks noGrp="1"/>
          </p:cNvGraphicFramePr>
          <p:nvPr/>
        </p:nvGraphicFramePr>
        <p:xfrm>
          <a:off x="1805044" y="9633172"/>
          <a:ext cx="782954" cy="393700"/>
        </p:xfrm>
        <a:graphic>
          <a:graphicData uri="http://schemas.openxmlformats.org/drawingml/2006/table">
            <a:tbl>
              <a:tblPr/>
              <a:tblGrid>
                <a:gridCol w="782954"/>
              </a:tblGrid>
              <a:tr h="3905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12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94" name="path 2494"/>
          <p:cNvSpPr/>
          <p:nvPr/>
        </p:nvSpPr>
        <p:spPr>
          <a:xfrm>
            <a:off x="5092970" y="7718835"/>
            <a:ext cx="28803" cy="1702574"/>
          </a:xfrm>
          <a:custGeom>
            <a:avLst/>
            <a:gdLst/>
            <a:ahLst/>
            <a:cxnLst/>
            <a:rect l="0" t="0" r="0" b="0"/>
            <a:pathLst>
              <a:path w="45" h="2681">
                <a:moveTo>
                  <a:pt x="22" y="2681"/>
                </a:moveTo>
                <a:lnTo>
                  <a:pt x="22" y="0"/>
                </a:lnTo>
              </a:path>
            </a:pathLst>
          </a:custGeom>
          <a:noFill/>
          <a:ln w="2880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96" name="path 2496"/>
          <p:cNvSpPr/>
          <p:nvPr/>
        </p:nvSpPr>
        <p:spPr>
          <a:xfrm>
            <a:off x="3936419" y="9421410"/>
            <a:ext cx="28803" cy="251510"/>
          </a:xfrm>
          <a:custGeom>
            <a:avLst/>
            <a:gdLst/>
            <a:ahLst/>
            <a:cxnLst/>
            <a:rect l="0" t="0" r="0" b="0"/>
            <a:pathLst>
              <a:path w="45" h="396">
                <a:moveTo>
                  <a:pt x="22" y="396"/>
                </a:moveTo>
                <a:lnTo>
                  <a:pt x="22" y="0"/>
                </a:lnTo>
              </a:path>
            </a:pathLst>
          </a:custGeom>
          <a:noFill/>
          <a:ln w="2880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98" name="path 2498"/>
          <p:cNvSpPr/>
          <p:nvPr/>
        </p:nvSpPr>
        <p:spPr>
          <a:xfrm>
            <a:off x="2584465" y="7715056"/>
            <a:ext cx="2629306" cy="2204529"/>
          </a:xfrm>
          <a:custGeom>
            <a:avLst/>
            <a:gdLst/>
            <a:ahLst/>
            <a:cxnLst/>
            <a:rect l="0" t="0" r="0" b="0"/>
            <a:pathLst>
              <a:path w="4140" h="3471">
                <a:moveTo>
                  <a:pt x="4117" y="0"/>
                </a:moveTo>
                <a:lnTo>
                  <a:pt x="4117" y="3448"/>
                </a:lnTo>
                <a:lnTo>
                  <a:pt x="0" y="3448"/>
                </a:lnTo>
              </a:path>
            </a:pathLst>
          </a:custGeom>
          <a:noFill/>
          <a:ln w="28854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00" name="picture 25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80489" y="5684622"/>
            <a:ext cx="530145" cy="1146797"/>
          </a:xfrm>
          <a:prstGeom prst="rect">
            <a:avLst/>
          </a:prstGeom>
        </p:spPr>
      </p:pic>
      <p:pic>
        <p:nvPicPr>
          <p:cNvPr id="2502" name="picture 25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963064" y="6456948"/>
            <a:ext cx="3741897" cy="3185687"/>
          </a:xfrm>
          <a:prstGeom prst="rect">
            <a:avLst/>
          </a:prstGeom>
        </p:spPr>
      </p:pic>
      <p:sp>
        <p:nvSpPr>
          <p:cNvPr id="2504" name="textbox 2504"/>
          <p:cNvSpPr/>
          <p:nvPr/>
        </p:nvSpPr>
        <p:spPr>
          <a:xfrm>
            <a:off x="782855" y="2241285"/>
            <a:ext cx="5834379" cy="12560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ts val="1592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3.6.4  CT/Meter 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20954" indent="-5080" algn="l" rtl="0" eaLnBrk="0">
              <a:lnSpc>
                <a:spcPct val="104000"/>
              </a:lnSpc>
              <a:spcBef>
                <a:spcPts val="218"/>
              </a:spcBef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 measure the power import from and exp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ort to the grid, a CT or one meter must be installed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at the service entry point in or near the main service panel. We standard supply 1 CT for one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inverter.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Extend CT clamp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cable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0954" indent="-5080" algn="l" rtl="0" eaLnBrk="0">
              <a:lnSpc>
                <a:spcPct val="111000"/>
              </a:lnSpc>
              <a:spcBef>
                <a:spcPts val="143"/>
              </a:spcBef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 CT interface for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 CT connection is a RJ45 port, we ha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ve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made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RJ45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plug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 tose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 CT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advance, so you can connect it to po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rt directly.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2506" name="table 2506"/>
          <p:cNvGraphicFramePr>
            <a:graphicFrameLocks noGrp="1"/>
          </p:cNvGraphicFramePr>
          <p:nvPr/>
        </p:nvGraphicFramePr>
        <p:xfrm>
          <a:off x="798226" y="1158136"/>
          <a:ext cx="5965190" cy="992505"/>
        </p:xfrm>
        <a:graphic>
          <a:graphicData uri="http://schemas.openxmlformats.org/drawingml/2006/table">
            <a:tbl>
              <a:tblPr/>
              <a:tblGrid>
                <a:gridCol w="5965190"/>
              </a:tblGrid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965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8589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 inverter features residual current detection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 protection functions.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 the inverter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must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equippedwith an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 circuit breaker with residual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 detection capability.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AnAC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breaker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rated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residual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greater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than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300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must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selected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2" name="group 142"/>
          <p:cNvGrpSpPr/>
          <p:nvPr/>
        </p:nvGrpSpPr>
        <p:grpSpPr>
          <a:xfrm rot="21600000">
            <a:off x="2584465" y="7715056"/>
            <a:ext cx="2629306" cy="2204529"/>
            <a:chOff x="0" y="0"/>
            <a:chExt cx="2629306" cy="2204529"/>
          </a:xfrm>
        </p:grpSpPr>
        <p:sp>
          <p:nvSpPr>
            <p:cNvPr id="2508" name="textbox 2508"/>
            <p:cNvSpPr/>
            <p:nvPr/>
          </p:nvSpPr>
          <p:spPr>
            <a:xfrm>
              <a:off x="-12700" y="-12700"/>
              <a:ext cx="2654935" cy="22364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9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845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54965" algn="l" rtl="0" eaLnBrk="0">
                <a:lnSpc>
                  <a:spcPct val="93000"/>
                </a:lnSpc>
                <a:tabLst/>
              </a:pPr>
              <a:r>
                <a:rPr sz="200" kern="0" spc="10" dirty="0">
                  <a:solidFill>
                    <a:srgbClr val="070002">
                      <a:alpha val="100000"/>
                    </a:srgbClr>
                  </a:solidFill>
                  <a:latin typeface="Gotham"/>
                  <a:ea typeface="Gotham"/>
                  <a:cs typeface="Gotham"/>
                </a:rPr>
                <a:t>PV2+</a:t>
              </a:r>
              <a:endParaRPr sz="200" dirty="0">
                <a:latin typeface="Gotham"/>
                <a:ea typeface="Gotham"/>
                <a:cs typeface="Gotham"/>
              </a:endParaRPr>
            </a:p>
          </p:txBody>
        </p:sp>
      </p:grpSp>
      <p:grpSp>
        <p:nvGrpSpPr>
          <p:cNvPr id="144" name="group 144"/>
          <p:cNvGrpSpPr/>
          <p:nvPr/>
        </p:nvGrpSpPr>
        <p:grpSpPr>
          <a:xfrm rot="21600000">
            <a:off x="2584465" y="7715056"/>
            <a:ext cx="2629306" cy="2204529"/>
            <a:chOff x="0" y="0"/>
            <a:chExt cx="2629306" cy="2204529"/>
          </a:xfrm>
        </p:grpSpPr>
        <p:sp>
          <p:nvSpPr>
            <p:cNvPr id="2510" name="textbox 2510"/>
            <p:cNvSpPr/>
            <p:nvPr/>
          </p:nvSpPr>
          <p:spPr>
            <a:xfrm>
              <a:off x="-12700" y="-12700"/>
              <a:ext cx="2654935" cy="22364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6368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55600" algn="l" rtl="0" eaLnBrk="0">
                <a:lnSpc>
                  <a:spcPct val="93000"/>
                </a:lnSpc>
                <a:tabLst/>
              </a:pPr>
              <a:r>
                <a:rPr sz="200" kern="0" spc="10" dirty="0">
                  <a:solidFill>
                    <a:srgbClr val="070002">
                      <a:alpha val="100000"/>
                    </a:srgbClr>
                  </a:solidFill>
                  <a:latin typeface="Gotham"/>
                  <a:ea typeface="Gotham"/>
                  <a:cs typeface="Gotham"/>
                </a:rPr>
                <a:t>PV2-</a:t>
              </a:r>
              <a:endParaRPr sz="200" dirty="0">
                <a:latin typeface="Gotham"/>
                <a:ea typeface="Gotham"/>
                <a:cs typeface="Gotham"/>
              </a:endParaRPr>
            </a:p>
          </p:txBody>
        </p:sp>
      </p:grpSp>
      <p:graphicFrame>
        <p:nvGraphicFramePr>
          <p:cNvPr id="2512" name="table 2512"/>
          <p:cNvGraphicFramePr>
            <a:graphicFrameLocks noGrp="1"/>
          </p:cNvGraphicFramePr>
          <p:nvPr/>
        </p:nvGraphicFramePr>
        <p:xfrm>
          <a:off x="5196004" y="4012607"/>
          <a:ext cx="977265" cy="805179"/>
        </p:xfrm>
        <a:graphic>
          <a:graphicData uri="http://schemas.openxmlformats.org/drawingml/2006/table">
            <a:tbl>
              <a:tblPr/>
              <a:tblGrid>
                <a:gridCol w="977265"/>
              </a:tblGrid>
              <a:tr h="802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733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" algn="l" rtl="0" eaLnBrk="0">
                        <a:lnSpc>
                          <a:spcPct val="99000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CT/Meter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14" name="path 2514"/>
          <p:cNvSpPr/>
          <p:nvPr/>
        </p:nvSpPr>
        <p:spPr>
          <a:xfrm>
            <a:off x="6170778" y="4700684"/>
            <a:ext cx="98310" cy="98310"/>
          </a:xfrm>
          <a:custGeom>
            <a:avLst/>
            <a:gdLst/>
            <a:ahLst/>
            <a:cxnLst/>
            <a:rect l="0" t="0" r="0" b="0"/>
            <a:pathLst>
              <a:path w="154" h="154">
                <a:moveTo>
                  <a:pt x="152" y="2"/>
                </a:moveTo>
                <a:cubicBezTo>
                  <a:pt x="112" y="2"/>
                  <a:pt x="74" y="18"/>
                  <a:pt x="46" y="46"/>
                </a:cubicBezTo>
                <a:cubicBezTo>
                  <a:pt x="18" y="74"/>
                  <a:pt x="2" y="112"/>
                  <a:pt x="2" y="152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16" name="path 2516"/>
          <p:cNvSpPr/>
          <p:nvPr/>
        </p:nvSpPr>
        <p:spPr>
          <a:xfrm>
            <a:off x="5550557" y="4827866"/>
            <a:ext cx="603848" cy="4571"/>
          </a:xfrm>
          <a:custGeom>
            <a:avLst/>
            <a:gdLst/>
            <a:ahLst/>
            <a:cxnLst/>
            <a:rect l="0" t="0" r="0" b="0"/>
            <a:pathLst>
              <a:path w="950" h="7">
                <a:moveTo>
                  <a:pt x="948" y="5"/>
                </a:moveTo>
                <a:lnTo>
                  <a:pt x="933" y="5"/>
                </a:lnTo>
                <a:moveTo>
                  <a:pt x="2" y="2"/>
                </a:moveTo>
                <a:lnTo>
                  <a:pt x="17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18" name="table 2518"/>
          <p:cNvGraphicFramePr>
            <a:graphicFrameLocks noGrp="1"/>
          </p:cNvGraphicFramePr>
          <p:nvPr/>
        </p:nvGraphicFramePr>
        <p:xfrm>
          <a:off x="4289704" y="3802646"/>
          <a:ext cx="2475865" cy="1642745"/>
        </p:xfrm>
        <a:graphic>
          <a:graphicData uri="http://schemas.openxmlformats.org/drawingml/2006/table">
            <a:tbl>
              <a:tblPr/>
              <a:tblGrid>
                <a:gridCol w="837564"/>
                <a:gridCol w="1638300"/>
              </a:tblGrid>
              <a:tr h="16427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0" algn="l" rtl="0" eaLnBrk="0">
                        <a:lnSpc>
                          <a:spcPct val="8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Wireless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205104" algn="l" rtl="0" eaLnBrk="0">
                        <a:lnSpc>
                          <a:spcPct val="88000"/>
                        </a:lnSpc>
                        <a:spcBef>
                          <a:spcPts val="43"/>
                        </a:spcBef>
                        <a:tabLst/>
                      </a:pPr>
                      <a:r>
                        <a:rPr sz="5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Communication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0172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NO</a:t>
                      </a: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NC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09220" algn="l" rtl="0" eaLnBrk="0">
                        <a:lnSpc>
                          <a:spcPct val="126000"/>
                        </a:lnSpc>
                        <a:spcBef>
                          <a:spcPts val="400"/>
                        </a:spcBef>
                        <a:tabLst/>
                      </a:pPr>
                      <a:r>
                        <a:rPr sz="700" kern="0" spc="20" baseline="-14882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BAT</a:t>
                      </a:r>
                      <a:r>
                        <a:rPr sz="400" kern="0" spc="5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</a:t>
                      </a:r>
                      <a:r>
                        <a:rPr sz="700" kern="0" spc="20" baseline="-14882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</a:t>
                      </a:r>
                      <a:r>
                        <a:rPr sz="400" kern="0" spc="2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</a:t>
                      </a:r>
                      <a:r>
                        <a:rPr sz="400" kern="0" spc="10" dirty="0">
                          <a:solidFill>
                            <a:srgbClr val="070002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</a:t>
                      </a:r>
                      <a:r>
                        <a:rPr sz="700" kern="0" spc="10" baseline="7441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PARALLELCA</a:t>
                      </a:r>
                      <a:r>
                        <a:rPr sz="700" u="sng" kern="0" spc="10" baseline="7441" dirty="0">
                          <a:solidFill>
                            <a:srgbClr val="050101">
                              <a:alpha val="100000"/>
                            </a:srgbClr>
                          </a:solidFill>
                          <a:uFill>
                            <a:solidFill>
                              <a:srgbClr val="040000"/>
                            </a:solidFill>
                          </a:uFill>
                          <a:latin typeface="Gotham"/>
                          <a:ea typeface="Gotham"/>
                          <a:cs typeface="Gotham"/>
                        </a:rPr>
                        <a:t>N</a:t>
                      </a:r>
                      <a:endParaRPr sz="700" baseline="7441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09220" algn="l" rtl="0" eaLnBrk="0">
                        <a:lnSpc>
                          <a:spcPct val="79000"/>
                        </a:lnSpc>
                        <a:spcBef>
                          <a:spcPts val="136"/>
                        </a:spcBef>
                        <a:tabLst/>
                      </a:pPr>
                      <a:r>
                        <a:rPr sz="5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P1-485B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09220" algn="l" rtl="0" eaLnBrk="0">
                        <a:lnSpc>
                          <a:spcPts val="360"/>
                        </a:lnSpc>
                        <a:spcBef>
                          <a:spcPts val="126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P2-485A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0922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P4-CANH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09220" algn="l" rtl="0" eaLnBrk="0">
                        <a:lnSpc>
                          <a:spcPts val="713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P5-CANL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20" name="path 2520"/>
          <p:cNvSpPr/>
          <p:nvPr/>
        </p:nvSpPr>
        <p:spPr>
          <a:xfrm>
            <a:off x="6139513" y="4829694"/>
            <a:ext cx="12296" cy="50525"/>
          </a:xfrm>
          <a:custGeom>
            <a:avLst/>
            <a:gdLst/>
            <a:ahLst/>
            <a:cxnLst/>
            <a:rect l="0" t="0" r="0" b="0"/>
            <a:pathLst>
              <a:path w="19" h="79">
                <a:moveTo>
                  <a:pt x="2" y="2"/>
                </a:moveTo>
                <a:lnTo>
                  <a:pt x="2" y="62"/>
                </a:lnTo>
                <a:moveTo>
                  <a:pt x="17" y="77"/>
                </a:moveTo>
                <a:lnTo>
                  <a:pt x="17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2" name="path 2522"/>
          <p:cNvSpPr/>
          <p:nvPr/>
        </p:nvSpPr>
        <p:spPr>
          <a:xfrm>
            <a:off x="6091726" y="4877477"/>
            <a:ext cx="60083" cy="2743"/>
          </a:xfrm>
          <a:custGeom>
            <a:avLst/>
            <a:gdLst/>
            <a:ahLst/>
            <a:cxnLst/>
            <a:rect l="0" t="0" r="0" b="0"/>
            <a:pathLst>
              <a:path w="94" h="4">
                <a:moveTo>
                  <a:pt x="92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4" name="path 2524"/>
          <p:cNvSpPr/>
          <p:nvPr/>
        </p:nvSpPr>
        <p:spPr>
          <a:xfrm>
            <a:off x="5558045" y="4827864"/>
            <a:ext cx="69639" cy="50528"/>
          </a:xfrm>
          <a:custGeom>
            <a:avLst/>
            <a:gdLst/>
            <a:ahLst/>
            <a:cxnLst/>
            <a:rect l="0" t="0" r="0" b="0"/>
            <a:pathLst>
              <a:path w="109" h="79">
                <a:moveTo>
                  <a:pt x="2" y="77"/>
                </a:moveTo>
                <a:lnTo>
                  <a:pt x="2" y="2"/>
                </a:lnTo>
                <a:moveTo>
                  <a:pt x="17" y="62"/>
                </a:moveTo>
                <a:lnTo>
                  <a:pt x="17" y="2"/>
                </a:lnTo>
                <a:moveTo>
                  <a:pt x="107" y="77"/>
                </a:moveTo>
                <a:lnTo>
                  <a:pt x="107" y="62"/>
                </a:lnTo>
                <a:moveTo>
                  <a:pt x="107" y="77"/>
                </a:moveTo>
                <a:lnTo>
                  <a:pt x="2" y="77"/>
                </a:lnTo>
                <a:moveTo>
                  <a:pt x="107" y="62"/>
                </a:moveTo>
                <a:lnTo>
                  <a:pt x="17" y="6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26" name="table 2526"/>
          <p:cNvGraphicFramePr>
            <a:graphicFrameLocks noGrp="1"/>
          </p:cNvGraphicFramePr>
          <p:nvPr/>
        </p:nvGraphicFramePr>
        <p:xfrm>
          <a:off x="784564" y="3805883"/>
          <a:ext cx="1970404" cy="1672590"/>
        </p:xfrm>
        <a:graphic>
          <a:graphicData uri="http://schemas.openxmlformats.org/drawingml/2006/table">
            <a:tbl>
              <a:tblPr/>
              <a:tblGrid>
                <a:gridCol w="509905"/>
                <a:gridCol w="1460500"/>
              </a:tblGrid>
              <a:tr h="1885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5735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Pin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5909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Description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415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634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Meter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RS485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900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Meter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RS485 A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265" algn="l" rtl="0" eaLnBrk="0">
                        <a:lnSpc>
                          <a:spcPct val="9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813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RS485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3359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8134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RS485 A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653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943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265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959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90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943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265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959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28" name="picture 25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048532" y="3730111"/>
            <a:ext cx="1066921" cy="1801802"/>
          </a:xfrm>
          <a:prstGeom prst="rect">
            <a:avLst/>
          </a:prstGeom>
        </p:spPr>
      </p:pic>
      <p:sp>
        <p:nvSpPr>
          <p:cNvPr id="2530" name="textbox 2530"/>
          <p:cNvSpPr/>
          <p:nvPr/>
        </p:nvSpPr>
        <p:spPr>
          <a:xfrm>
            <a:off x="4294376" y="7696621"/>
            <a:ext cx="652780" cy="488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6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74040" algn="l" rtl="0" eaLnBrk="0">
              <a:lnSpc>
                <a:spcPct val="97000"/>
              </a:lnSpc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</a:t>
            </a:r>
            <a:endParaRPr sz="200" dirty="0">
              <a:latin typeface="Arial"/>
              <a:ea typeface="Arial"/>
              <a:cs typeface="Arial"/>
            </a:endParaRPr>
          </a:p>
          <a:p>
            <a:pPr marL="136525" algn="l" rtl="0" eaLnBrk="0">
              <a:lnSpc>
                <a:spcPct val="98000"/>
              </a:lnSpc>
              <a:spcBef>
                <a:spcPts val="716"/>
              </a:spcBef>
              <a:tabLst/>
            </a:pP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ON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40335" algn="l" rtl="0" eaLnBrk="0">
              <a:lnSpc>
                <a:spcPct val="82000"/>
              </a:lnSpc>
              <a:spcBef>
                <a:spcPts val="341"/>
              </a:spcBef>
              <a:tabLst/>
            </a:pPr>
            <a:r>
              <a:rPr sz="100" kern="0" spc="-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1</a:t>
            </a: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</a:t>
            </a:r>
            <a:r>
              <a:rPr sz="100" kern="0" spc="-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2</a:t>
            </a: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</a:t>
            </a:r>
            <a:r>
              <a:rPr sz="100" kern="0" spc="-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3</a:t>
            </a: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</a:t>
            </a:r>
            <a:r>
              <a:rPr sz="100" kern="0" spc="-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4</a:t>
            </a: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</a:t>
            </a:r>
            <a:r>
              <a:rPr sz="100" kern="0" spc="-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5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29539" algn="l" rtl="0" eaLnBrk="0">
              <a:lnSpc>
                <a:spcPts val="139"/>
              </a:lnSpc>
              <a:spcBef>
                <a:spcPts val="114"/>
              </a:spcBef>
              <a:tabLst/>
            </a:pPr>
            <a:r>
              <a:rPr sz="100" kern="0" spc="3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</a:t>
            </a:r>
            <a:r>
              <a:rPr sz="100" kern="0" spc="-1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100" kern="0" spc="3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N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33350" algn="l" rtl="0" eaLnBrk="0">
              <a:lnSpc>
                <a:spcPts val="129"/>
              </a:lnSpc>
              <a:spcBef>
                <a:spcPts val="298"/>
              </a:spcBef>
              <a:tabLst/>
            </a:pP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1    2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294640" algn="l" rtl="0" eaLnBrk="0">
              <a:lnSpc>
                <a:spcPct val="98000"/>
              </a:lnSpc>
              <a:spcBef>
                <a:spcPts val="847"/>
              </a:spcBef>
              <a:tabLst/>
            </a:pP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NO</a:t>
            </a:r>
            <a:r>
              <a:rPr sz="100" kern="0" spc="8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r>
              <a:rPr sz="1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CAN</a:t>
            </a:r>
            <a:endParaRPr sz="1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PARALLELCAN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2532" name="textbox 2532"/>
          <p:cNvSpPr/>
          <p:nvPr/>
        </p:nvSpPr>
        <p:spPr>
          <a:xfrm>
            <a:off x="808229" y="1164159"/>
            <a:ext cx="895350" cy="255904"/>
          </a:xfrm>
          <a:prstGeom prst="rect">
            <a:avLst/>
          </a:prstGeom>
          <a:solidFill>
            <a:srgbClr val="009944">
              <a:alpha val="98431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269240" algn="l" rtl="0" eaLnBrk="0">
              <a:lnSpc>
                <a:spcPct val="83000"/>
              </a:lnSpc>
              <a:tabLst>
                <a:tab pos="346709" algn="l"/>
              </a:tabLst>
            </a:pP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kern="0" spc="-5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NOTICE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2534" name="path 2534"/>
          <p:cNvSpPr/>
          <p:nvPr/>
        </p:nvSpPr>
        <p:spPr>
          <a:xfrm>
            <a:off x="934507" y="1226458"/>
            <a:ext cx="143484" cy="143484"/>
          </a:xfrm>
          <a:custGeom>
            <a:avLst/>
            <a:gdLst/>
            <a:ahLst/>
            <a:cxnLst/>
            <a:rect l="0" t="0" r="0" b="0"/>
            <a:pathLst>
              <a:path w="225" h="225">
                <a:moveTo>
                  <a:pt x="112" y="0"/>
                </a:moveTo>
                <a:cubicBezTo>
                  <a:pt x="175" y="0"/>
                  <a:pt x="225" y="50"/>
                  <a:pt x="225" y="112"/>
                </a:cubicBezTo>
                <a:cubicBezTo>
                  <a:pt x="225" y="175"/>
                  <a:pt x="175" y="225"/>
                  <a:pt x="112" y="225"/>
                </a:cubicBezTo>
                <a:cubicBezTo>
                  <a:pt x="50" y="225"/>
                  <a:pt x="0" y="175"/>
                  <a:pt x="0" y="112"/>
                </a:cubicBezTo>
                <a:cubicBezTo>
                  <a:pt x="0" y="50"/>
                  <a:pt x="50" y="0"/>
                  <a:pt x="112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536" name="picture 25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6068" y="524168"/>
            <a:ext cx="1119517" cy="193116"/>
          </a:xfrm>
          <a:prstGeom prst="rect">
            <a:avLst/>
          </a:prstGeom>
        </p:spPr>
      </p:pic>
      <p:sp>
        <p:nvSpPr>
          <p:cNvPr id="2538" name="path 2538"/>
          <p:cNvSpPr/>
          <p:nvPr/>
        </p:nvSpPr>
        <p:spPr>
          <a:xfrm>
            <a:off x="5651856" y="4272486"/>
            <a:ext cx="204196" cy="523312"/>
          </a:xfrm>
          <a:custGeom>
            <a:avLst/>
            <a:gdLst/>
            <a:ahLst/>
            <a:cxnLst/>
            <a:rect l="0" t="0" r="0" b="0"/>
            <a:pathLst>
              <a:path w="321" h="824">
                <a:moveTo>
                  <a:pt x="2" y="715"/>
                </a:moveTo>
                <a:lnTo>
                  <a:pt x="2" y="564"/>
                </a:lnTo>
                <a:moveTo>
                  <a:pt x="14" y="715"/>
                </a:moveTo>
                <a:lnTo>
                  <a:pt x="14" y="564"/>
                </a:lnTo>
                <a:moveTo>
                  <a:pt x="23" y="736"/>
                </a:moveTo>
                <a:lnTo>
                  <a:pt x="23" y="746"/>
                </a:lnTo>
                <a:moveTo>
                  <a:pt x="32" y="715"/>
                </a:moveTo>
                <a:lnTo>
                  <a:pt x="32" y="564"/>
                </a:lnTo>
                <a:moveTo>
                  <a:pt x="44" y="715"/>
                </a:moveTo>
                <a:lnTo>
                  <a:pt x="44" y="564"/>
                </a:lnTo>
                <a:moveTo>
                  <a:pt x="62" y="715"/>
                </a:moveTo>
                <a:lnTo>
                  <a:pt x="62" y="564"/>
                </a:lnTo>
                <a:moveTo>
                  <a:pt x="74" y="715"/>
                </a:moveTo>
                <a:lnTo>
                  <a:pt x="74" y="564"/>
                </a:lnTo>
                <a:moveTo>
                  <a:pt x="83" y="746"/>
                </a:moveTo>
                <a:lnTo>
                  <a:pt x="83" y="736"/>
                </a:lnTo>
                <a:moveTo>
                  <a:pt x="92" y="715"/>
                </a:moveTo>
                <a:lnTo>
                  <a:pt x="92" y="564"/>
                </a:lnTo>
                <a:moveTo>
                  <a:pt x="104" y="715"/>
                </a:moveTo>
                <a:lnTo>
                  <a:pt x="104" y="564"/>
                </a:lnTo>
                <a:moveTo>
                  <a:pt x="115" y="382"/>
                </a:moveTo>
                <a:lnTo>
                  <a:pt x="115" y="412"/>
                </a:lnTo>
                <a:moveTo>
                  <a:pt x="122" y="715"/>
                </a:moveTo>
                <a:lnTo>
                  <a:pt x="122" y="564"/>
                </a:lnTo>
                <a:moveTo>
                  <a:pt x="134" y="715"/>
                </a:moveTo>
                <a:lnTo>
                  <a:pt x="134" y="564"/>
                </a:lnTo>
                <a:moveTo>
                  <a:pt x="148" y="412"/>
                </a:moveTo>
                <a:lnTo>
                  <a:pt x="148" y="457"/>
                </a:lnTo>
                <a:moveTo>
                  <a:pt x="152" y="715"/>
                </a:moveTo>
                <a:lnTo>
                  <a:pt x="152" y="564"/>
                </a:lnTo>
                <a:moveTo>
                  <a:pt x="164" y="715"/>
                </a:moveTo>
                <a:lnTo>
                  <a:pt x="164" y="564"/>
                </a:lnTo>
                <a:moveTo>
                  <a:pt x="182" y="564"/>
                </a:moveTo>
                <a:lnTo>
                  <a:pt x="182" y="669"/>
                </a:lnTo>
                <a:moveTo>
                  <a:pt x="186" y="669"/>
                </a:moveTo>
                <a:lnTo>
                  <a:pt x="186" y="715"/>
                </a:lnTo>
                <a:moveTo>
                  <a:pt x="188" y="457"/>
                </a:moveTo>
                <a:lnTo>
                  <a:pt x="188" y="498"/>
                </a:lnTo>
                <a:moveTo>
                  <a:pt x="194" y="669"/>
                </a:moveTo>
                <a:lnTo>
                  <a:pt x="194" y="564"/>
                </a:lnTo>
                <a:moveTo>
                  <a:pt x="212" y="564"/>
                </a:moveTo>
                <a:lnTo>
                  <a:pt x="212" y="669"/>
                </a:lnTo>
                <a:moveTo>
                  <a:pt x="232" y="736"/>
                </a:moveTo>
                <a:lnTo>
                  <a:pt x="232" y="669"/>
                </a:lnTo>
                <a:moveTo>
                  <a:pt x="235" y="669"/>
                </a:moveTo>
                <a:lnTo>
                  <a:pt x="235" y="746"/>
                </a:lnTo>
                <a:moveTo>
                  <a:pt x="238" y="669"/>
                </a:moveTo>
                <a:lnTo>
                  <a:pt x="238" y="457"/>
                </a:lnTo>
                <a:moveTo>
                  <a:pt x="253" y="513"/>
                </a:moveTo>
                <a:lnTo>
                  <a:pt x="253" y="600"/>
                </a:lnTo>
                <a:moveTo>
                  <a:pt x="292" y="746"/>
                </a:moveTo>
                <a:lnTo>
                  <a:pt x="292" y="352"/>
                </a:lnTo>
                <a:moveTo>
                  <a:pt x="295" y="821"/>
                </a:moveTo>
                <a:lnTo>
                  <a:pt x="295" y="322"/>
                </a:lnTo>
                <a:moveTo>
                  <a:pt x="307" y="322"/>
                </a:moveTo>
                <a:lnTo>
                  <a:pt x="307" y="821"/>
                </a:lnTo>
                <a:moveTo>
                  <a:pt x="319" y="2"/>
                </a:moveTo>
                <a:lnTo>
                  <a:pt x="319" y="309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0" name="path 2540"/>
          <p:cNvSpPr/>
          <p:nvPr/>
        </p:nvSpPr>
        <p:spPr>
          <a:xfrm>
            <a:off x="5532397" y="4793055"/>
            <a:ext cx="622008" cy="2743"/>
          </a:xfrm>
          <a:custGeom>
            <a:avLst/>
            <a:gdLst/>
            <a:ahLst/>
            <a:cxnLst/>
            <a:rect l="0" t="0" r="0" b="0"/>
            <a:pathLst>
              <a:path w="979" h="4">
                <a:moveTo>
                  <a:pt x="2" y="2"/>
                </a:moveTo>
                <a:lnTo>
                  <a:pt x="483" y="2"/>
                </a:lnTo>
                <a:moveTo>
                  <a:pt x="495" y="2"/>
                </a:moveTo>
                <a:lnTo>
                  <a:pt x="977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2" name="path 2542"/>
          <p:cNvSpPr/>
          <p:nvPr/>
        </p:nvSpPr>
        <p:spPr>
          <a:xfrm>
            <a:off x="5937122" y="4514004"/>
            <a:ext cx="124113" cy="50533"/>
          </a:xfrm>
          <a:custGeom>
            <a:avLst/>
            <a:gdLst/>
            <a:ahLst/>
            <a:cxnLst/>
            <a:rect l="0" t="0" r="0" b="0"/>
            <a:pathLst>
              <a:path w="195" h="79">
                <a:moveTo>
                  <a:pt x="2" y="77"/>
                </a:moveTo>
                <a:lnTo>
                  <a:pt x="2" y="32"/>
                </a:lnTo>
                <a:moveTo>
                  <a:pt x="36" y="32"/>
                </a:moveTo>
                <a:lnTo>
                  <a:pt x="36" y="2"/>
                </a:lnTo>
                <a:moveTo>
                  <a:pt x="159" y="2"/>
                </a:moveTo>
                <a:lnTo>
                  <a:pt x="159" y="32"/>
                </a:lnTo>
                <a:moveTo>
                  <a:pt x="193" y="32"/>
                </a:moveTo>
                <a:lnTo>
                  <a:pt x="193" y="77"/>
                </a:lnTo>
                <a:moveTo>
                  <a:pt x="2" y="32"/>
                </a:moveTo>
                <a:lnTo>
                  <a:pt x="36" y="32"/>
                </a:lnTo>
                <a:moveTo>
                  <a:pt x="159" y="32"/>
                </a:moveTo>
                <a:lnTo>
                  <a:pt x="193" y="32"/>
                </a:lnTo>
                <a:moveTo>
                  <a:pt x="36" y="2"/>
                </a:moveTo>
                <a:lnTo>
                  <a:pt x="159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4" name="path 2544"/>
          <p:cNvSpPr/>
          <p:nvPr/>
        </p:nvSpPr>
        <p:spPr>
          <a:xfrm>
            <a:off x="5869975" y="4263045"/>
            <a:ext cx="2743" cy="12179"/>
          </a:xfrm>
          <a:custGeom>
            <a:avLst/>
            <a:gdLst/>
            <a:ahLst/>
            <a:cxnLst/>
            <a:rect l="0" t="0" r="0" b="0"/>
            <a:pathLst>
              <a:path w="4" h="19">
                <a:moveTo>
                  <a:pt x="2" y="2"/>
                </a:moveTo>
                <a:lnTo>
                  <a:pt x="2" y="17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6" name="path 2546"/>
          <p:cNvSpPr/>
          <p:nvPr/>
        </p:nvSpPr>
        <p:spPr>
          <a:xfrm>
            <a:off x="6022654" y="4629640"/>
            <a:ext cx="10388" cy="98310"/>
          </a:xfrm>
          <a:custGeom>
            <a:avLst/>
            <a:gdLst/>
            <a:ahLst/>
            <a:cxnLst/>
            <a:rect l="0" t="0" r="0" b="0"/>
            <a:pathLst>
              <a:path w="16" h="154">
                <a:moveTo>
                  <a:pt x="2" y="152"/>
                </a:moveTo>
                <a:lnTo>
                  <a:pt x="2" y="2"/>
                </a:lnTo>
                <a:moveTo>
                  <a:pt x="14" y="152"/>
                </a:moveTo>
                <a:lnTo>
                  <a:pt x="14" y="2"/>
                </a:lnTo>
                <a:moveTo>
                  <a:pt x="2" y="107"/>
                </a:moveTo>
                <a:lnTo>
                  <a:pt x="14" y="107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48" name="path 2548"/>
          <p:cNvSpPr/>
          <p:nvPr/>
        </p:nvSpPr>
        <p:spPr>
          <a:xfrm>
            <a:off x="6011186" y="4629641"/>
            <a:ext cx="14211" cy="2743"/>
          </a:xfrm>
          <a:custGeom>
            <a:avLst/>
            <a:gdLst/>
            <a:ahLst/>
            <a:cxnLst/>
            <a:rect l="0" t="0" r="0" b="0"/>
            <a:pathLst>
              <a:path w="22" h="4">
                <a:moveTo>
                  <a:pt x="20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50" name="path 2550"/>
          <p:cNvSpPr/>
          <p:nvPr/>
        </p:nvSpPr>
        <p:spPr>
          <a:xfrm>
            <a:off x="5934730" y="4629640"/>
            <a:ext cx="2743" cy="98310"/>
          </a:xfrm>
          <a:custGeom>
            <a:avLst/>
            <a:gdLst/>
            <a:ahLst/>
            <a:cxnLst/>
            <a:rect l="0" t="0" r="0" b="0"/>
            <a:pathLst>
              <a:path w="4" h="154">
                <a:moveTo>
                  <a:pt x="2" y="15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52" name="rect 2552"/>
          <p:cNvSpPr/>
          <p:nvPr/>
        </p:nvSpPr>
        <p:spPr>
          <a:xfrm>
            <a:off x="6068522" y="4629641"/>
            <a:ext cx="33328" cy="2743"/>
          </a:xfrm>
          <a:prstGeom prst="rect">
            <a:avLst/>
          </a:prstGeom>
          <a:solidFill>
            <a:srgbClr val="040000">
              <a:alpha val="7490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54" name="table 2554"/>
          <p:cNvGraphicFramePr>
            <a:graphicFrameLocks noGrp="1"/>
          </p:cNvGraphicFramePr>
          <p:nvPr/>
        </p:nvGraphicFramePr>
        <p:xfrm>
          <a:off x="5869646" y="4263044"/>
          <a:ext cx="284479" cy="532129"/>
        </p:xfrm>
        <a:graphic>
          <a:graphicData uri="http://schemas.openxmlformats.org/drawingml/2006/table">
            <a:tbl>
              <a:tblPr/>
              <a:tblGrid>
                <a:gridCol w="27305"/>
                <a:gridCol w="25400"/>
                <a:gridCol w="25400"/>
                <a:gridCol w="25400"/>
                <a:gridCol w="25400"/>
                <a:gridCol w="29209"/>
                <a:gridCol w="25400"/>
                <a:gridCol w="25400"/>
                <a:gridCol w="39369"/>
                <a:gridCol w="36194"/>
              </a:tblGrid>
              <a:tr h="306069">
                <a:tc gridSpan="10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O</a:t>
                      </a:r>
                      <a:r>
                        <a:rPr sz="4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</a:t>
                      </a: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29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3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</a:t>
                      </a:r>
                      <a:r>
                        <a:rPr sz="3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</a:t>
                      </a:r>
                      <a:r>
                        <a:rPr sz="3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2</a:t>
                      </a:r>
                      <a:endParaRPr sz="3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ts val="1009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31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9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ts val="1009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ts val="67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514"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ts val="395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ts val="67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56" name="picture 25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2558" name="rect 2558"/>
          <p:cNvSpPr/>
          <p:nvPr/>
        </p:nvSpPr>
        <p:spPr>
          <a:xfrm>
            <a:off x="5234051" y="4104881"/>
            <a:ext cx="313893" cy="330835"/>
          </a:xfrm>
          <a:prstGeom prst="rect">
            <a:avLst/>
          </a:prstGeom>
          <a:solidFill>
            <a:srgbClr val="5DA17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60" name="table 2560"/>
          <p:cNvGraphicFramePr>
            <a:graphicFrameLocks noGrp="1"/>
          </p:cNvGraphicFramePr>
          <p:nvPr/>
        </p:nvGraphicFramePr>
        <p:xfrm>
          <a:off x="5216715" y="4473556"/>
          <a:ext cx="312420" cy="323850"/>
        </p:xfrm>
        <a:graphic>
          <a:graphicData uri="http://schemas.openxmlformats.org/drawingml/2006/table">
            <a:tbl>
              <a:tblPr/>
              <a:tblGrid>
                <a:gridCol w="312420"/>
              </a:tblGrid>
              <a:tr h="317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2" name="textbox 2562"/>
          <p:cNvSpPr/>
          <p:nvPr/>
        </p:nvSpPr>
        <p:spPr>
          <a:xfrm>
            <a:off x="6049727" y="562722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20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User</a:t>
            </a:r>
            <a:r>
              <a:rPr sz="12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1200" dirty="0">
              <a:latin typeface="Arial"/>
              <a:ea typeface="Arial"/>
              <a:cs typeface="Arial"/>
            </a:endParaRPr>
          </a:p>
        </p:txBody>
      </p:sp>
      <p:sp>
        <p:nvSpPr>
          <p:cNvPr id="2564" name="path 2564"/>
          <p:cNvSpPr/>
          <p:nvPr/>
        </p:nvSpPr>
        <p:spPr>
          <a:xfrm>
            <a:off x="4676126" y="4416332"/>
            <a:ext cx="220637" cy="396481"/>
          </a:xfrm>
          <a:custGeom>
            <a:avLst/>
            <a:gdLst/>
            <a:ahLst/>
            <a:cxnLst/>
            <a:rect l="0" t="0" r="0" b="0"/>
            <a:pathLst>
              <a:path w="347" h="624">
                <a:moveTo>
                  <a:pt x="2" y="531"/>
                </a:moveTo>
                <a:lnTo>
                  <a:pt x="2" y="92"/>
                </a:lnTo>
                <a:moveTo>
                  <a:pt x="91" y="152"/>
                </a:moveTo>
                <a:lnTo>
                  <a:pt x="91" y="442"/>
                </a:lnTo>
                <a:moveTo>
                  <a:pt x="124" y="204"/>
                </a:moveTo>
                <a:lnTo>
                  <a:pt x="124" y="384"/>
                </a:lnTo>
                <a:moveTo>
                  <a:pt x="230" y="444"/>
                </a:moveTo>
                <a:lnTo>
                  <a:pt x="230" y="143"/>
                </a:lnTo>
                <a:moveTo>
                  <a:pt x="265" y="502"/>
                </a:moveTo>
                <a:lnTo>
                  <a:pt x="265" y="91"/>
                </a:lnTo>
                <a:moveTo>
                  <a:pt x="345" y="2"/>
                </a:moveTo>
                <a:lnTo>
                  <a:pt x="345" y="622"/>
                </a:lnTo>
                <a:moveTo>
                  <a:pt x="2" y="92"/>
                </a:moveTo>
                <a:lnTo>
                  <a:pt x="92" y="2"/>
                </a:lnTo>
                <a:moveTo>
                  <a:pt x="151" y="91"/>
                </a:moveTo>
                <a:lnTo>
                  <a:pt x="91" y="152"/>
                </a:lnTo>
                <a:moveTo>
                  <a:pt x="124" y="204"/>
                </a:moveTo>
                <a:lnTo>
                  <a:pt x="184" y="143"/>
                </a:lnTo>
                <a:moveTo>
                  <a:pt x="92" y="622"/>
                </a:moveTo>
                <a:lnTo>
                  <a:pt x="2" y="531"/>
                </a:lnTo>
                <a:moveTo>
                  <a:pt x="91" y="442"/>
                </a:moveTo>
                <a:lnTo>
                  <a:pt x="151" y="502"/>
                </a:lnTo>
                <a:moveTo>
                  <a:pt x="184" y="444"/>
                </a:moveTo>
                <a:lnTo>
                  <a:pt x="124" y="384"/>
                </a:lnTo>
                <a:moveTo>
                  <a:pt x="345" y="622"/>
                </a:moveTo>
                <a:lnTo>
                  <a:pt x="92" y="622"/>
                </a:lnTo>
                <a:moveTo>
                  <a:pt x="151" y="502"/>
                </a:moveTo>
                <a:lnTo>
                  <a:pt x="265" y="502"/>
                </a:lnTo>
                <a:moveTo>
                  <a:pt x="184" y="444"/>
                </a:moveTo>
                <a:lnTo>
                  <a:pt x="230" y="444"/>
                </a:lnTo>
                <a:moveTo>
                  <a:pt x="230" y="143"/>
                </a:moveTo>
                <a:lnTo>
                  <a:pt x="184" y="143"/>
                </a:lnTo>
                <a:moveTo>
                  <a:pt x="265" y="91"/>
                </a:moveTo>
                <a:lnTo>
                  <a:pt x="151" y="91"/>
                </a:lnTo>
                <a:moveTo>
                  <a:pt x="92" y="2"/>
                </a:moveTo>
                <a:lnTo>
                  <a:pt x="345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66" name="path 2566"/>
          <p:cNvSpPr/>
          <p:nvPr/>
        </p:nvSpPr>
        <p:spPr>
          <a:xfrm>
            <a:off x="5279321" y="4475780"/>
            <a:ext cx="255819" cy="320018"/>
          </a:xfrm>
          <a:custGeom>
            <a:avLst/>
            <a:gdLst/>
            <a:ahLst/>
            <a:cxnLst/>
            <a:rect l="0" t="0" r="0" b="0"/>
            <a:pathLst>
              <a:path w="402" h="503">
                <a:moveTo>
                  <a:pt x="2" y="237"/>
                </a:moveTo>
                <a:lnTo>
                  <a:pt x="2" y="238"/>
                </a:lnTo>
                <a:moveTo>
                  <a:pt x="32" y="237"/>
                </a:moveTo>
                <a:lnTo>
                  <a:pt x="32" y="238"/>
                </a:lnTo>
                <a:moveTo>
                  <a:pt x="185" y="394"/>
                </a:moveTo>
                <a:lnTo>
                  <a:pt x="185" y="244"/>
                </a:lnTo>
                <a:moveTo>
                  <a:pt x="197" y="394"/>
                </a:moveTo>
                <a:lnTo>
                  <a:pt x="197" y="244"/>
                </a:lnTo>
                <a:moveTo>
                  <a:pt x="208" y="62"/>
                </a:moveTo>
                <a:lnTo>
                  <a:pt x="208" y="92"/>
                </a:lnTo>
                <a:moveTo>
                  <a:pt x="215" y="394"/>
                </a:moveTo>
                <a:lnTo>
                  <a:pt x="215" y="244"/>
                </a:lnTo>
                <a:moveTo>
                  <a:pt x="227" y="394"/>
                </a:moveTo>
                <a:lnTo>
                  <a:pt x="227" y="244"/>
                </a:lnTo>
                <a:moveTo>
                  <a:pt x="241" y="92"/>
                </a:moveTo>
                <a:lnTo>
                  <a:pt x="241" y="137"/>
                </a:lnTo>
                <a:moveTo>
                  <a:pt x="245" y="394"/>
                </a:moveTo>
                <a:lnTo>
                  <a:pt x="245" y="244"/>
                </a:lnTo>
                <a:moveTo>
                  <a:pt x="257" y="394"/>
                </a:moveTo>
                <a:lnTo>
                  <a:pt x="257" y="244"/>
                </a:lnTo>
                <a:moveTo>
                  <a:pt x="275" y="244"/>
                </a:moveTo>
                <a:lnTo>
                  <a:pt x="275" y="349"/>
                </a:lnTo>
                <a:moveTo>
                  <a:pt x="279" y="349"/>
                </a:moveTo>
                <a:lnTo>
                  <a:pt x="279" y="394"/>
                </a:lnTo>
                <a:moveTo>
                  <a:pt x="281" y="137"/>
                </a:moveTo>
                <a:lnTo>
                  <a:pt x="281" y="178"/>
                </a:lnTo>
                <a:moveTo>
                  <a:pt x="287" y="349"/>
                </a:moveTo>
                <a:lnTo>
                  <a:pt x="287" y="244"/>
                </a:lnTo>
                <a:moveTo>
                  <a:pt x="305" y="244"/>
                </a:moveTo>
                <a:lnTo>
                  <a:pt x="305" y="349"/>
                </a:lnTo>
                <a:moveTo>
                  <a:pt x="325" y="416"/>
                </a:moveTo>
                <a:lnTo>
                  <a:pt x="325" y="349"/>
                </a:lnTo>
                <a:moveTo>
                  <a:pt x="328" y="349"/>
                </a:moveTo>
                <a:lnTo>
                  <a:pt x="328" y="426"/>
                </a:lnTo>
                <a:moveTo>
                  <a:pt x="331" y="349"/>
                </a:moveTo>
                <a:lnTo>
                  <a:pt x="331" y="137"/>
                </a:lnTo>
                <a:moveTo>
                  <a:pt x="346" y="193"/>
                </a:moveTo>
                <a:lnTo>
                  <a:pt x="346" y="280"/>
                </a:lnTo>
                <a:moveTo>
                  <a:pt x="385" y="426"/>
                </a:moveTo>
                <a:lnTo>
                  <a:pt x="385" y="32"/>
                </a:lnTo>
                <a:moveTo>
                  <a:pt x="388" y="501"/>
                </a:moveTo>
                <a:lnTo>
                  <a:pt x="388" y="2"/>
                </a:lnTo>
                <a:moveTo>
                  <a:pt x="400" y="2"/>
                </a:moveTo>
                <a:lnTo>
                  <a:pt x="400" y="501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68" name="textbox 2568"/>
          <p:cNvSpPr/>
          <p:nvPr/>
        </p:nvSpPr>
        <p:spPr>
          <a:xfrm>
            <a:off x="3395317" y="7574361"/>
            <a:ext cx="702309" cy="133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ON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501650" algn="l" rtl="0" eaLnBrk="0">
              <a:lnSpc>
                <a:spcPct val="95000"/>
              </a:lnSpc>
              <a:spcBef>
                <a:spcPts val="150"/>
              </a:spcBef>
              <a:tabLst/>
            </a:pP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Wireless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444500" algn="l" rtl="0" eaLnBrk="0">
              <a:lnSpc>
                <a:spcPct val="94000"/>
              </a:lnSpc>
              <a:spcBef>
                <a:spcPts val="22"/>
              </a:spcBef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Communication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2570" name="textbox 2570"/>
          <p:cNvSpPr/>
          <p:nvPr/>
        </p:nvSpPr>
        <p:spPr>
          <a:xfrm>
            <a:off x="5031761" y="6022968"/>
            <a:ext cx="375284" cy="2044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00990" algn="l" rtl="0" eaLnBrk="0">
              <a:lnSpc>
                <a:spcPct val="85000"/>
              </a:lnSpc>
              <a:spcBef>
                <a:spcPts val="1"/>
              </a:spcBef>
              <a:tabLst>
                <a:tab pos="335915" algn="l"/>
              </a:tabLst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4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3189" algn="l" rtl="0" eaLnBrk="0">
              <a:lnSpc>
                <a:spcPct val="87000"/>
              </a:lnSpc>
              <a:spcBef>
                <a:spcPts val="1"/>
              </a:spcBef>
              <a:tabLst/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PCS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2572" name="path 2572"/>
          <p:cNvSpPr/>
          <p:nvPr/>
        </p:nvSpPr>
        <p:spPr>
          <a:xfrm>
            <a:off x="5044461" y="6035668"/>
            <a:ext cx="288592" cy="109382"/>
          </a:xfrm>
          <a:custGeom>
            <a:avLst/>
            <a:gdLst/>
            <a:ahLst/>
            <a:cxnLst/>
            <a:rect l="0" t="0" r="0" b="0"/>
            <a:pathLst>
              <a:path w="454" h="172">
                <a:moveTo>
                  <a:pt x="7" y="144"/>
                </a:moveTo>
                <a:lnTo>
                  <a:pt x="447" y="27"/>
                </a:lnTo>
              </a:path>
            </a:pathLst>
          </a:custGeom>
          <a:noFill/>
          <a:ln w="36639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74" name="path 2574"/>
          <p:cNvSpPr/>
          <p:nvPr/>
        </p:nvSpPr>
        <p:spPr>
          <a:xfrm>
            <a:off x="5218944" y="4475780"/>
            <a:ext cx="173804" cy="320014"/>
          </a:xfrm>
          <a:custGeom>
            <a:avLst/>
            <a:gdLst/>
            <a:ahLst/>
            <a:cxnLst/>
            <a:rect l="0" t="0" r="0" b="0"/>
            <a:pathLst>
              <a:path w="273" h="503">
                <a:moveTo>
                  <a:pt x="2" y="2"/>
                </a:moveTo>
                <a:lnTo>
                  <a:pt x="2" y="501"/>
                </a:lnTo>
                <a:moveTo>
                  <a:pt x="41" y="280"/>
                </a:moveTo>
                <a:lnTo>
                  <a:pt x="41" y="193"/>
                </a:lnTo>
                <a:moveTo>
                  <a:pt x="56" y="349"/>
                </a:moveTo>
                <a:lnTo>
                  <a:pt x="56" y="137"/>
                </a:lnTo>
                <a:moveTo>
                  <a:pt x="59" y="426"/>
                </a:moveTo>
                <a:lnTo>
                  <a:pt x="59" y="349"/>
                </a:lnTo>
                <a:moveTo>
                  <a:pt x="62" y="349"/>
                </a:moveTo>
                <a:lnTo>
                  <a:pt x="62" y="416"/>
                </a:lnTo>
                <a:moveTo>
                  <a:pt x="81" y="349"/>
                </a:moveTo>
                <a:lnTo>
                  <a:pt x="81" y="244"/>
                </a:lnTo>
                <a:moveTo>
                  <a:pt x="99" y="244"/>
                </a:moveTo>
                <a:lnTo>
                  <a:pt x="99" y="349"/>
                </a:lnTo>
                <a:moveTo>
                  <a:pt x="106" y="178"/>
                </a:moveTo>
                <a:lnTo>
                  <a:pt x="106" y="137"/>
                </a:lnTo>
                <a:moveTo>
                  <a:pt x="108" y="394"/>
                </a:moveTo>
                <a:lnTo>
                  <a:pt x="108" y="349"/>
                </a:lnTo>
                <a:moveTo>
                  <a:pt x="112" y="349"/>
                </a:moveTo>
                <a:lnTo>
                  <a:pt x="112" y="244"/>
                </a:lnTo>
                <a:moveTo>
                  <a:pt x="130" y="394"/>
                </a:moveTo>
                <a:lnTo>
                  <a:pt x="130" y="244"/>
                </a:lnTo>
                <a:moveTo>
                  <a:pt x="142" y="394"/>
                </a:moveTo>
                <a:lnTo>
                  <a:pt x="142" y="244"/>
                </a:lnTo>
                <a:moveTo>
                  <a:pt x="145" y="137"/>
                </a:moveTo>
                <a:lnTo>
                  <a:pt x="145" y="92"/>
                </a:lnTo>
                <a:moveTo>
                  <a:pt x="160" y="394"/>
                </a:moveTo>
                <a:lnTo>
                  <a:pt x="160" y="244"/>
                </a:lnTo>
                <a:moveTo>
                  <a:pt x="172" y="394"/>
                </a:moveTo>
                <a:lnTo>
                  <a:pt x="172" y="244"/>
                </a:lnTo>
                <a:moveTo>
                  <a:pt x="179" y="92"/>
                </a:moveTo>
                <a:lnTo>
                  <a:pt x="179" y="62"/>
                </a:lnTo>
                <a:moveTo>
                  <a:pt x="190" y="394"/>
                </a:moveTo>
                <a:lnTo>
                  <a:pt x="190" y="244"/>
                </a:lnTo>
                <a:moveTo>
                  <a:pt x="202" y="394"/>
                </a:moveTo>
                <a:lnTo>
                  <a:pt x="202" y="244"/>
                </a:lnTo>
                <a:moveTo>
                  <a:pt x="211" y="416"/>
                </a:moveTo>
                <a:lnTo>
                  <a:pt x="211" y="426"/>
                </a:lnTo>
                <a:moveTo>
                  <a:pt x="220" y="394"/>
                </a:moveTo>
                <a:lnTo>
                  <a:pt x="220" y="244"/>
                </a:lnTo>
                <a:moveTo>
                  <a:pt x="232" y="394"/>
                </a:moveTo>
                <a:lnTo>
                  <a:pt x="232" y="244"/>
                </a:lnTo>
                <a:moveTo>
                  <a:pt x="250" y="394"/>
                </a:moveTo>
                <a:lnTo>
                  <a:pt x="250" y="244"/>
                </a:lnTo>
                <a:moveTo>
                  <a:pt x="262" y="394"/>
                </a:moveTo>
                <a:lnTo>
                  <a:pt x="262" y="244"/>
                </a:lnTo>
                <a:moveTo>
                  <a:pt x="271" y="426"/>
                </a:moveTo>
                <a:lnTo>
                  <a:pt x="271" y="416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76" name="table 2576"/>
          <p:cNvGraphicFramePr>
            <a:graphicFrameLocks noGrp="1"/>
          </p:cNvGraphicFramePr>
          <p:nvPr/>
        </p:nvGraphicFramePr>
        <p:xfrm>
          <a:off x="5871677" y="4067708"/>
          <a:ext cx="282575" cy="176529"/>
        </p:xfrm>
        <a:graphic>
          <a:graphicData uri="http://schemas.openxmlformats.org/drawingml/2006/table">
            <a:tbl>
              <a:tblPr/>
              <a:tblGrid>
                <a:gridCol w="282575"/>
              </a:tblGrid>
              <a:tr h="1733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449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9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ON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95" algn="l" rtl="0" eaLnBrk="0">
                        <a:lnSpc>
                          <a:spcPts val="14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2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1      2</a:t>
                      </a:r>
                      <a:r>
                        <a:rPr sz="2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</a:t>
                      </a:r>
                      <a:r>
                        <a:rPr sz="2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3     4</a:t>
                      </a:r>
                      <a:r>
                        <a:rPr sz="2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</a:t>
                      </a:r>
                      <a:r>
                        <a:rPr sz="2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5</a:t>
                      </a:r>
                      <a:endParaRPr sz="2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78" name="path 2578"/>
          <p:cNvSpPr/>
          <p:nvPr/>
        </p:nvSpPr>
        <p:spPr>
          <a:xfrm>
            <a:off x="4569973" y="6142013"/>
            <a:ext cx="363132" cy="130331"/>
          </a:xfrm>
          <a:custGeom>
            <a:avLst/>
            <a:gdLst/>
            <a:ahLst/>
            <a:cxnLst/>
            <a:rect l="0" t="0" r="0" b="0"/>
            <a:pathLst>
              <a:path w="571" h="205">
                <a:moveTo>
                  <a:pt x="7" y="177"/>
                </a:moveTo>
                <a:lnTo>
                  <a:pt x="564" y="27"/>
                </a:lnTo>
              </a:path>
            </a:pathLst>
          </a:custGeom>
          <a:noFill/>
          <a:ln w="36639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0" name="path 2580"/>
          <p:cNvSpPr/>
          <p:nvPr/>
        </p:nvSpPr>
        <p:spPr>
          <a:xfrm>
            <a:off x="6266346" y="4356646"/>
            <a:ext cx="270332" cy="2743"/>
          </a:xfrm>
          <a:custGeom>
            <a:avLst/>
            <a:gdLst/>
            <a:ahLst/>
            <a:cxnLst/>
            <a:rect l="0" t="0" r="0" b="0"/>
            <a:pathLst>
              <a:path w="425" h="4">
                <a:moveTo>
                  <a:pt x="2" y="2"/>
                </a:moveTo>
                <a:lnTo>
                  <a:pt x="423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2" name="path 2582"/>
          <p:cNvSpPr/>
          <p:nvPr/>
        </p:nvSpPr>
        <p:spPr>
          <a:xfrm>
            <a:off x="6266340" y="4700684"/>
            <a:ext cx="270331" cy="2743"/>
          </a:xfrm>
          <a:custGeom>
            <a:avLst/>
            <a:gdLst/>
            <a:ahLst/>
            <a:cxnLst/>
            <a:rect l="0" t="0" r="0" b="0"/>
            <a:pathLst>
              <a:path w="425" h="4">
                <a:moveTo>
                  <a:pt x="42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4" name="path 2584"/>
          <p:cNvSpPr/>
          <p:nvPr/>
        </p:nvSpPr>
        <p:spPr>
          <a:xfrm>
            <a:off x="6283202" y="4398371"/>
            <a:ext cx="81450" cy="232107"/>
          </a:xfrm>
          <a:custGeom>
            <a:avLst/>
            <a:gdLst/>
            <a:ahLst/>
            <a:cxnLst/>
            <a:rect l="0" t="0" r="0" b="0"/>
            <a:pathLst>
              <a:path w="128" h="365">
                <a:moveTo>
                  <a:pt x="2" y="2"/>
                </a:moveTo>
                <a:lnTo>
                  <a:pt x="2" y="363"/>
                </a:lnTo>
                <a:moveTo>
                  <a:pt x="21" y="68"/>
                </a:moveTo>
                <a:lnTo>
                  <a:pt x="21" y="44"/>
                </a:lnTo>
                <a:moveTo>
                  <a:pt x="81" y="38"/>
                </a:moveTo>
                <a:lnTo>
                  <a:pt x="81" y="62"/>
                </a:lnTo>
                <a:moveTo>
                  <a:pt x="101" y="363"/>
                </a:moveTo>
                <a:lnTo>
                  <a:pt x="101" y="2"/>
                </a:lnTo>
                <a:moveTo>
                  <a:pt x="106" y="2"/>
                </a:moveTo>
                <a:lnTo>
                  <a:pt x="106" y="363"/>
                </a:lnTo>
                <a:moveTo>
                  <a:pt x="126" y="68"/>
                </a:moveTo>
                <a:lnTo>
                  <a:pt x="126" y="44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6" name="path 2586"/>
          <p:cNvSpPr/>
          <p:nvPr/>
        </p:nvSpPr>
        <p:spPr>
          <a:xfrm>
            <a:off x="6295624" y="4421308"/>
            <a:ext cx="174155" cy="21856"/>
          </a:xfrm>
          <a:custGeom>
            <a:avLst/>
            <a:gdLst/>
            <a:ahLst/>
            <a:cxnLst/>
            <a:rect l="0" t="0" r="0" b="0"/>
            <a:pathLst>
              <a:path w="274" h="34">
                <a:moveTo>
                  <a:pt x="272" y="32"/>
                </a:moveTo>
                <a:lnTo>
                  <a:pt x="211" y="32"/>
                </a:lnTo>
                <a:moveTo>
                  <a:pt x="166" y="32"/>
                </a:moveTo>
                <a:lnTo>
                  <a:pt x="106" y="32"/>
                </a:lnTo>
                <a:moveTo>
                  <a:pt x="62" y="32"/>
                </a:moveTo>
                <a:lnTo>
                  <a:pt x="2" y="32"/>
                </a:lnTo>
                <a:moveTo>
                  <a:pt x="2" y="2"/>
                </a:moveTo>
                <a:lnTo>
                  <a:pt x="62" y="2"/>
                </a:lnTo>
                <a:moveTo>
                  <a:pt x="106" y="2"/>
                </a:moveTo>
                <a:lnTo>
                  <a:pt x="166" y="2"/>
                </a:lnTo>
                <a:moveTo>
                  <a:pt x="211" y="2"/>
                </a:moveTo>
                <a:lnTo>
                  <a:pt x="2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8" name="path 2588"/>
          <p:cNvSpPr/>
          <p:nvPr/>
        </p:nvSpPr>
        <p:spPr>
          <a:xfrm>
            <a:off x="6283202" y="4627733"/>
            <a:ext cx="198995" cy="2743"/>
          </a:xfrm>
          <a:custGeom>
            <a:avLst/>
            <a:gdLst/>
            <a:ahLst/>
            <a:cxnLst/>
            <a:rect l="0" t="0" r="0" b="0"/>
            <a:pathLst>
              <a:path w="313" h="4">
                <a:moveTo>
                  <a:pt x="2" y="2"/>
                </a:moveTo>
                <a:lnTo>
                  <a:pt x="101" y="2"/>
                </a:lnTo>
                <a:moveTo>
                  <a:pt x="106" y="2"/>
                </a:moveTo>
                <a:lnTo>
                  <a:pt x="205" y="2"/>
                </a:lnTo>
                <a:moveTo>
                  <a:pt x="211" y="2"/>
                </a:moveTo>
                <a:lnTo>
                  <a:pt x="311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90" name="path 2590"/>
          <p:cNvSpPr/>
          <p:nvPr/>
        </p:nvSpPr>
        <p:spPr>
          <a:xfrm>
            <a:off x="6295624" y="4421308"/>
            <a:ext cx="174155" cy="21859"/>
          </a:xfrm>
          <a:custGeom>
            <a:avLst/>
            <a:gdLst/>
            <a:ahLst/>
            <a:cxnLst/>
            <a:rect l="0" t="0" r="0" b="0"/>
            <a:pathLst>
              <a:path w="274" h="34">
                <a:moveTo>
                  <a:pt x="2" y="8"/>
                </a:moveTo>
                <a:lnTo>
                  <a:pt x="62" y="32"/>
                </a:lnTo>
                <a:moveTo>
                  <a:pt x="62" y="26"/>
                </a:moveTo>
                <a:lnTo>
                  <a:pt x="2" y="2"/>
                </a:lnTo>
                <a:moveTo>
                  <a:pt x="106" y="8"/>
                </a:moveTo>
                <a:lnTo>
                  <a:pt x="166" y="32"/>
                </a:lnTo>
                <a:moveTo>
                  <a:pt x="166" y="26"/>
                </a:moveTo>
                <a:lnTo>
                  <a:pt x="106" y="2"/>
                </a:lnTo>
                <a:moveTo>
                  <a:pt x="211" y="8"/>
                </a:moveTo>
                <a:lnTo>
                  <a:pt x="272" y="32"/>
                </a:lnTo>
                <a:moveTo>
                  <a:pt x="272" y="26"/>
                </a:moveTo>
                <a:lnTo>
                  <a:pt x="211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92" name="path 2592"/>
          <p:cNvSpPr/>
          <p:nvPr/>
        </p:nvSpPr>
        <p:spPr>
          <a:xfrm>
            <a:off x="6283207" y="4398373"/>
            <a:ext cx="198992" cy="2743"/>
          </a:xfrm>
          <a:custGeom>
            <a:avLst/>
            <a:gdLst/>
            <a:ahLst/>
            <a:cxnLst/>
            <a:rect l="0" t="0" r="0" b="0"/>
            <a:pathLst>
              <a:path w="313" h="4">
                <a:moveTo>
                  <a:pt x="311" y="2"/>
                </a:moveTo>
                <a:lnTo>
                  <a:pt x="211" y="2"/>
                </a:lnTo>
                <a:moveTo>
                  <a:pt x="205" y="2"/>
                </a:moveTo>
                <a:lnTo>
                  <a:pt x="106" y="2"/>
                </a:lnTo>
                <a:moveTo>
                  <a:pt x="101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6" name="group 146"/>
          <p:cNvGrpSpPr/>
          <p:nvPr/>
        </p:nvGrpSpPr>
        <p:grpSpPr>
          <a:xfrm rot="21600000">
            <a:off x="6400138" y="4358017"/>
            <a:ext cx="136534" cy="344042"/>
            <a:chOff x="0" y="0"/>
            <a:chExt cx="136534" cy="344042"/>
          </a:xfrm>
        </p:grpSpPr>
        <p:sp>
          <p:nvSpPr>
            <p:cNvPr id="2594" name="path 2594"/>
            <p:cNvSpPr/>
            <p:nvPr/>
          </p:nvSpPr>
          <p:spPr>
            <a:xfrm>
              <a:off x="0" y="40353"/>
              <a:ext cx="82062" cy="232107"/>
            </a:xfrm>
            <a:custGeom>
              <a:avLst/>
              <a:gdLst/>
              <a:ahLst/>
              <a:cxnLst/>
              <a:rect l="0" t="0" r="0" b="0"/>
              <a:pathLst>
                <a:path w="129" h="365">
                  <a:moveTo>
                    <a:pt x="2" y="38"/>
                  </a:moveTo>
                  <a:lnTo>
                    <a:pt x="2" y="62"/>
                  </a:lnTo>
                  <a:moveTo>
                    <a:pt x="21" y="363"/>
                  </a:moveTo>
                  <a:lnTo>
                    <a:pt x="21" y="2"/>
                  </a:lnTo>
                  <a:moveTo>
                    <a:pt x="27" y="2"/>
                  </a:moveTo>
                  <a:lnTo>
                    <a:pt x="27" y="363"/>
                  </a:lnTo>
                  <a:moveTo>
                    <a:pt x="47" y="68"/>
                  </a:moveTo>
                  <a:lnTo>
                    <a:pt x="47" y="44"/>
                  </a:lnTo>
                  <a:moveTo>
                    <a:pt x="107" y="38"/>
                  </a:moveTo>
                  <a:lnTo>
                    <a:pt x="107" y="62"/>
                  </a:lnTo>
                  <a:moveTo>
                    <a:pt x="127" y="363"/>
                  </a:moveTo>
                  <a:lnTo>
                    <a:pt x="127" y="2"/>
                  </a:lnTo>
                </a:path>
              </a:pathLst>
            </a:custGeom>
            <a:noFill/>
            <a:ln w="2743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96" name="path 2596"/>
            <p:cNvSpPr/>
            <p:nvPr/>
          </p:nvSpPr>
          <p:spPr>
            <a:xfrm>
              <a:off x="133791" y="0"/>
              <a:ext cx="2742" cy="344042"/>
            </a:xfrm>
            <a:custGeom>
              <a:avLst/>
              <a:gdLst/>
              <a:ahLst/>
              <a:cxnLst/>
              <a:rect l="0" t="0" r="0" b="0"/>
              <a:pathLst>
                <a:path w="4" h="541">
                  <a:moveTo>
                    <a:pt x="2" y="0"/>
                  </a:moveTo>
                  <a:lnTo>
                    <a:pt x="2" y="541"/>
                  </a:lnTo>
                </a:path>
              </a:pathLst>
            </a:custGeom>
            <a:noFill/>
            <a:ln w="2743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598" name="path 2598"/>
          <p:cNvSpPr/>
          <p:nvPr/>
        </p:nvSpPr>
        <p:spPr>
          <a:xfrm>
            <a:off x="2591616" y="9658518"/>
            <a:ext cx="1359204" cy="28803"/>
          </a:xfrm>
          <a:custGeom>
            <a:avLst/>
            <a:gdLst/>
            <a:ahLst/>
            <a:cxnLst/>
            <a:rect l="0" t="0" r="0" b="0"/>
            <a:pathLst>
              <a:path w="2140" h="45">
                <a:moveTo>
                  <a:pt x="0" y="22"/>
                </a:moveTo>
                <a:lnTo>
                  <a:pt x="2140" y="22"/>
                </a:lnTo>
              </a:path>
            </a:pathLst>
          </a:custGeom>
          <a:noFill/>
          <a:ln w="2880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0" name="path 2600"/>
          <p:cNvSpPr/>
          <p:nvPr/>
        </p:nvSpPr>
        <p:spPr>
          <a:xfrm>
            <a:off x="5255949" y="4213805"/>
            <a:ext cx="12301" cy="137490"/>
          </a:xfrm>
          <a:custGeom>
            <a:avLst/>
            <a:gdLst/>
            <a:ahLst/>
            <a:cxnLst/>
            <a:rect l="0" t="0" r="0" b="0"/>
            <a:pathLst>
              <a:path w="19" h="216">
                <a:moveTo>
                  <a:pt x="2" y="145"/>
                </a:moveTo>
                <a:lnTo>
                  <a:pt x="2" y="57"/>
                </a:lnTo>
                <a:moveTo>
                  <a:pt x="17" y="214"/>
                </a:moveTo>
                <a:lnTo>
                  <a:pt x="17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2" name="path 2602"/>
          <p:cNvSpPr/>
          <p:nvPr/>
        </p:nvSpPr>
        <p:spPr>
          <a:xfrm>
            <a:off x="5350561" y="4281655"/>
            <a:ext cx="67727" cy="118381"/>
          </a:xfrm>
          <a:custGeom>
            <a:avLst/>
            <a:gdLst/>
            <a:ahLst/>
            <a:cxnLst/>
            <a:rect l="0" t="0" r="0" b="0"/>
            <a:pathLst>
              <a:path w="106" h="186">
                <a:moveTo>
                  <a:pt x="2" y="152"/>
                </a:moveTo>
                <a:lnTo>
                  <a:pt x="2" y="2"/>
                </a:lnTo>
                <a:moveTo>
                  <a:pt x="14" y="152"/>
                </a:moveTo>
                <a:lnTo>
                  <a:pt x="14" y="2"/>
                </a:lnTo>
                <a:moveTo>
                  <a:pt x="23" y="173"/>
                </a:moveTo>
                <a:lnTo>
                  <a:pt x="23" y="184"/>
                </a:lnTo>
                <a:moveTo>
                  <a:pt x="32" y="152"/>
                </a:moveTo>
                <a:lnTo>
                  <a:pt x="32" y="2"/>
                </a:lnTo>
                <a:moveTo>
                  <a:pt x="44" y="152"/>
                </a:moveTo>
                <a:lnTo>
                  <a:pt x="44" y="2"/>
                </a:lnTo>
                <a:moveTo>
                  <a:pt x="62" y="152"/>
                </a:moveTo>
                <a:lnTo>
                  <a:pt x="62" y="2"/>
                </a:lnTo>
                <a:moveTo>
                  <a:pt x="74" y="152"/>
                </a:moveTo>
                <a:lnTo>
                  <a:pt x="74" y="2"/>
                </a:lnTo>
                <a:moveTo>
                  <a:pt x="83" y="184"/>
                </a:moveTo>
                <a:lnTo>
                  <a:pt x="83" y="173"/>
                </a:lnTo>
                <a:moveTo>
                  <a:pt x="92" y="152"/>
                </a:moveTo>
                <a:lnTo>
                  <a:pt x="92" y="2"/>
                </a:lnTo>
                <a:moveTo>
                  <a:pt x="104" y="152"/>
                </a:moveTo>
                <a:lnTo>
                  <a:pt x="10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4" name="path 2604"/>
          <p:cNvSpPr/>
          <p:nvPr/>
        </p:nvSpPr>
        <p:spPr>
          <a:xfrm>
            <a:off x="5331444" y="4281655"/>
            <a:ext cx="10389" cy="98310"/>
          </a:xfrm>
          <a:custGeom>
            <a:avLst/>
            <a:gdLst/>
            <a:ahLst/>
            <a:cxnLst/>
            <a:rect l="0" t="0" r="0" b="0"/>
            <a:pathLst>
              <a:path w="16" h="154">
                <a:moveTo>
                  <a:pt x="2" y="152"/>
                </a:moveTo>
                <a:lnTo>
                  <a:pt x="2" y="2"/>
                </a:lnTo>
                <a:moveTo>
                  <a:pt x="14" y="152"/>
                </a:moveTo>
                <a:lnTo>
                  <a:pt x="1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6" name="path 2606"/>
          <p:cNvSpPr/>
          <p:nvPr/>
        </p:nvSpPr>
        <p:spPr>
          <a:xfrm>
            <a:off x="5427010" y="4281655"/>
            <a:ext cx="10389" cy="98310"/>
          </a:xfrm>
          <a:custGeom>
            <a:avLst/>
            <a:gdLst/>
            <a:ahLst/>
            <a:cxnLst/>
            <a:rect l="0" t="0" r="0" b="0"/>
            <a:pathLst>
              <a:path w="16" h="154">
                <a:moveTo>
                  <a:pt x="2" y="152"/>
                </a:moveTo>
                <a:lnTo>
                  <a:pt x="2" y="2"/>
                </a:lnTo>
                <a:moveTo>
                  <a:pt x="14" y="152"/>
                </a:moveTo>
                <a:lnTo>
                  <a:pt x="1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08" name="path 2608"/>
          <p:cNvSpPr/>
          <p:nvPr/>
        </p:nvSpPr>
        <p:spPr>
          <a:xfrm>
            <a:off x="5298476" y="4281655"/>
            <a:ext cx="24245" cy="98310"/>
          </a:xfrm>
          <a:custGeom>
            <a:avLst/>
            <a:gdLst/>
            <a:ahLst/>
            <a:cxnLst/>
            <a:rect l="0" t="0" r="0" b="0"/>
            <a:pathLst>
              <a:path w="38" h="154">
                <a:moveTo>
                  <a:pt x="2" y="152"/>
                </a:moveTo>
                <a:lnTo>
                  <a:pt x="2" y="107"/>
                </a:lnTo>
                <a:moveTo>
                  <a:pt x="5" y="107"/>
                </a:moveTo>
                <a:lnTo>
                  <a:pt x="5" y="2"/>
                </a:lnTo>
                <a:moveTo>
                  <a:pt x="23" y="152"/>
                </a:moveTo>
                <a:lnTo>
                  <a:pt x="23" y="2"/>
                </a:lnTo>
                <a:moveTo>
                  <a:pt x="36" y="152"/>
                </a:moveTo>
                <a:lnTo>
                  <a:pt x="36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0" name="path 2610"/>
          <p:cNvSpPr/>
          <p:nvPr/>
        </p:nvSpPr>
        <p:spPr>
          <a:xfrm>
            <a:off x="5267418" y="4281657"/>
            <a:ext cx="28544" cy="118375"/>
          </a:xfrm>
          <a:custGeom>
            <a:avLst/>
            <a:gdLst/>
            <a:ahLst/>
            <a:cxnLst/>
            <a:rect l="0" t="0" r="0" b="0"/>
            <a:pathLst>
              <a:path w="44" h="186">
                <a:moveTo>
                  <a:pt x="2" y="184"/>
                </a:moveTo>
                <a:lnTo>
                  <a:pt x="2" y="107"/>
                </a:lnTo>
                <a:moveTo>
                  <a:pt x="5" y="107"/>
                </a:moveTo>
                <a:lnTo>
                  <a:pt x="5" y="173"/>
                </a:lnTo>
                <a:moveTo>
                  <a:pt x="24" y="107"/>
                </a:moveTo>
                <a:lnTo>
                  <a:pt x="24" y="2"/>
                </a:lnTo>
                <a:moveTo>
                  <a:pt x="42" y="2"/>
                </a:moveTo>
                <a:lnTo>
                  <a:pt x="42" y="107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2" name="path 2612"/>
          <p:cNvSpPr/>
          <p:nvPr/>
        </p:nvSpPr>
        <p:spPr>
          <a:xfrm>
            <a:off x="5472885" y="4281657"/>
            <a:ext cx="28544" cy="118380"/>
          </a:xfrm>
          <a:custGeom>
            <a:avLst/>
            <a:gdLst/>
            <a:ahLst/>
            <a:cxnLst/>
            <a:rect l="0" t="0" r="0" b="0"/>
            <a:pathLst>
              <a:path w="44" h="186">
                <a:moveTo>
                  <a:pt x="2" y="107"/>
                </a:moveTo>
                <a:lnTo>
                  <a:pt x="2" y="2"/>
                </a:lnTo>
                <a:moveTo>
                  <a:pt x="20" y="2"/>
                </a:moveTo>
                <a:lnTo>
                  <a:pt x="20" y="107"/>
                </a:lnTo>
                <a:moveTo>
                  <a:pt x="39" y="173"/>
                </a:moveTo>
                <a:lnTo>
                  <a:pt x="39" y="107"/>
                </a:lnTo>
                <a:moveTo>
                  <a:pt x="42" y="107"/>
                </a:moveTo>
                <a:lnTo>
                  <a:pt x="42" y="184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4" name="path 2614"/>
          <p:cNvSpPr/>
          <p:nvPr/>
        </p:nvSpPr>
        <p:spPr>
          <a:xfrm>
            <a:off x="5446126" y="4281655"/>
            <a:ext cx="24245" cy="98316"/>
          </a:xfrm>
          <a:custGeom>
            <a:avLst/>
            <a:gdLst/>
            <a:ahLst/>
            <a:cxnLst/>
            <a:rect l="0" t="0" r="0" b="0"/>
            <a:pathLst>
              <a:path w="38" h="154">
                <a:moveTo>
                  <a:pt x="2" y="152"/>
                </a:moveTo>
                <a:lnTo>
                  <a:pt x="2" y="2"/>
                </a:lnTo>
                <a:moveTo>
                  <a:pt x="14" y="152"/>
                </a:moveTo>
                <a:lnTo>
                  <a:pt x="14" y="2"/>
                </a:lnTo>
                <a:moveTo>
                  <a:pt x="32" y="2"/>
                </a:moveTo>
                <a:lnTo>
                  <a:pt x="32" y="107"/>
                </a:lnTo>
                <a:moveTo>
                  <a:pt x="36" y="107"/>
                </a:moveTo>
                <a:lnTo>
                  <a:pt x="36" y="15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6" name="path 2616"/>
          <p:cNvSpPr/>
          <p:nvPr/>
        </p:nvSpPr>
        <p:spPr>
          <a:xfrm>
            <a:off x="5500598" y="4213805"/>
            <a:ext cx="12301" cy="137490"/>
          </a:xfrm>
          <a:custGeom>
            <a:avLst/>
            <a:gdLst/>
            <a:ahLst/>
            <a:cxnLst/>
            <a:rect l="0" t="0" r="0" b="0"/>
            <a:pathLst>
              <a:path w="19" h="216">
                <a:moveTo>
                  <a:pt x="2" y="214"/>
                </a:moveTo>
                <a:lnTo>
                  <a:pt x="2" y="2"/>
                </a:lnTo>
                <a:moveTo>
                  <a:pt x="17" y="57"/>
                </a:moveTo>
                <a:lnTo>
                  <a:pt x="17" y="145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18" name="path 2618"/>
          <p:cNvSpPr/>
          <p:nvPr/>
        </p:nvSpPr>
        <p:spPr>
          <a:xfrm>
            <a:off x="5231102" y="4277543"/>
            <a:ext cx="306650" cy="122490"/>
          </a:xfrm>
          <a:custGeom>
            <a:avLst/>
            <a:gdLst/>
            <a:ahLst/>
            <a:cxnLst/>
            <a:rect l="0" t="0" r="0" b="0"/>
            <a:pathLst>
              <a:path w="482" h="192">
                <a:moveTo>
                  <a:pt x="97" y="2"/>
                </a:moveTo>
                <a:lnTo>
                  <a:pt x="97" y="2"/>
                </a:lnTo>
                <a:moveTo>
                  <a:pt x="127" y="2"/>
                </a:moveTo>
                <a:lnTo>
                  <a:pt x="127" y="2"/>
                </a:lnTo>
                <a:moveTo>
                  <a:pt x="157" y="2"/>
                </a:moveTo>
                <a:lnTo>
                  <a:pt x="157" y="2"/>
                </a:lnTo>
                <a:moveTo>
                  <a:pt x="187" y="2"/>
                </a:moveTo>
                <a:lnTo>
                  <a:pt x="187" y="2"/>
                </a:lnTo>
                <a:moveTo>
                  <a:pt x="217" y="2"/>
                </a:moveTo>
                <a:lnTo>
                  <a:pt x="217" y="2"/>
                </a:lnTo>
                <a:moveTo>
                  <a:pt x="247" y="2"/>
                </a:moveTo>
                <a:lnTo>
                  <a:pt x="247" y="2"/>
                </a:lnTo>
                <a:moveTo>
                  <a:pt x="277" y="2"/>
                </a:moveTo>
                <a:lnTo>
                  <a:pt x="278" y="2"/>
                </a:lnTo>
                <a:moveTo>
                  <a:pt x="307" y="2"/>
                </a:moveTo>
                <a:lnTo>
                  <a:pt x="308" y="2"/>
                </a:lnTo>
                <a:moveTo>
                  <a:pt x="338" y="2"/>
                </a:moveTo>
                <a:lnTo>
                  <a:pt x="338" y="2"/>
                </a:lnTo>
                <a:moveTo>
                  <a:pt x="368" y="2"/>
                </a:moveTo>
                <a:lnTo>
                  <a:pt x="368" y="2"/>
                </a:lnTo>
                <a:moveTo>
                  <a:pt x="398" y="2"/>
                </a:moveTo>
                <a:lnTo>
                  <a:pt x="398" y="2"/>
                </a:lnTo>
                <a:moveTo>
                  <a:pt x="271" y="190"/>
                </a:moveTo>
                <a:lnTo>
                  <a:pt x="211" y="190"/>
                </a:lnTo>
                <a:moveTo>
                  <a:pt x="2" y="190"/>
                </a:moveTo>
                <a:lnTo>
                  <a:pt x="59" y="190"/>
                </a:lnTo>
                <a:moveTo>
                  <a:pt x="423" y="190"/>
                </a:moveTo>
                <a:lnTo>
                  <a:pt x="480" y="190"/>
                </a:lnTo>
                <a:moveTo>
                  <a:pt x="59" y="180"/>
                </a:moveTo>
                <a:lnTo>
                  <a:pt x="423" y="180"/>
                </a:lnTo>
                <a:moveTo>
                  <a:pt x="374" y="159"/>
                </a:moveTo>
                <a:lnTo>
                  <a:pt x="108" y="159"/>
                </a:lnTo>
                <a:moveTo>
                  <a:pt x="374" y="129"/>
                </a:moveTo>
                <a:lnTo>
                  <a:pt x="352" y="129"/>
                </a:lnTo>
                <a:moveTo>
                  <a:pt x="340" y="129"/>
                </a:moveTo>
                <a:lnTo>
                  <a:pt x="322" y="129"/>
                </a:lnTo>
                <a:moveTo>
                  <a:pt x="310" y="129"/>
                </a:moveTo>
                <a:lnTo>
                  <a:pt x="292" y="129"/>
                </a:lnTo>
                <a:moveTo>
                  <a:pt x="280" y="129"/>
                </a:moveTo>
                <a:lnTo>
                  <a:pt x="262" y="129"/>
                </a:lnTo>
                <a:moveTo>
                  <a:pt x="250" y="129"/>
                </a:moveTo>
                <a:lnTo>
                  <a:pt x="232" y="129"/>
                </a:lnTo>
                <a:moveTo>
                  <a:pt x="220" y="129"/>
                </a:moveTo>
                <a:lnTo>
                  <a:pt x="202" y="129"/>
                </a:lnTo>
                <a:moveTo>
                  <a:pt x="160" y="129"/>
                </a:moveTo>
                <a:lnTo>
                  <a:pt x="142" y="129"/>
                </a:lnTo>
                <a:moveTo>
                  <a:pt x="190" y="129"/>
                </a:moveTo>
                <a:lnTo>
                  <a:pt x="172" y="129"/>
                </a:lnTo>
                <a:moveTo>
                  <a:pt x="130" y="129"/>
                </a:moveTo>
                <a:lnTo>
                  <a:pt x="108" y="129"/>
                </a:lnTo>
                <a:moveTo>
                  <a:pt x="56" y="113"/>
                </a:moveTo>
                <a:lnTo>
                  <a:pt x="130" y="113"/>
                </a:lnTo>
                <a:moveTo>
                  <a:pt x="142" y="113"/>
                </a:moveTo>
                <a:lnTo>
                  <a:pt x="160" y="113"/>
                </a:lnTo>
                <a:moveTo>
                  <a:pt x="172" y="113"/>
                </a:moveTo>
                <a:lnTo>
                  <a:pt x="190" y="113"/>
                </a:lnTo>
                <a:moveTo>
                  <a:pt x="202" y="113"/>
                </a:moveTo>
                <a:lnTo>
                  <a:pt x="220" y="113"/>
                </a:lnTo>
                <a:moveTo>
                  <a:pt x="232" y="113"/>
                </a:moveTo>
                <a:lnTo>
                  <a:pt x="250" y="113"/>
                </a:lnTo>
                <a:moveTo>
                  <a:pt x="262" y="113"/>
                </a:moveTo>
                <a:lnTo>
                  <a:pt x="280" y="113"/>
                </a:lnTo>
                <a:moveTo>
                  <a:pt x="292" y="113"/>
                </a:moveTo>
                <a:lnTo>
                  <a:pt x="310" y="113"/>
                </a:lnTo>
                <a:moveTo>
                  <a:pt x="322" y="113"/>
                </a:moveTo>
                <a:lnTo>
                  <a:pt x="340" y="113"/>
                </a:lnTo>
                <a:moveTo>
                  <a:pt x="352" y="113"/>
                </a:moveTo>
                <a:lnTo>
                  <a:pt x="426" y="113"/>
                </a:lnTo>
                <a:moveTo>
                  <a:pt x="130" y="113"/>
                </a:moveTo>
                <a:lnTo>
                  <a:pt x="142" y="113"/>
                </a:lnTo>
                <a:moveTo>
                  <a:pt x="160" y="113"/>
                </a:moveTo>
                <a:lnTo>
                  <a:pt x="172" y="113"/>
                </a:lnTo>
                <a:moveTo>
                  <a:pt x="190" y="113"/>
                </a:moveTo>
                <a:lnTo>
                  <a:pt x="202" y="113"/>
                </a:lnTo>
                <a:moveTo>
                  <a:pt x="220" y="113"/>
                </a:moveTo>
                <a:lnTo>
                  <a:pt x="232" y="113"/>
                </a:lnTo>
                <a:moveTo>
                  <a:pt x="280" y="113"/>
                </a:moveTo>
                <a:lnTo>
                  <a:pt x="292" y="113"/>
                </a:lnTo>
                <a:moveTo>
                  <a:pt x="250" y="113"/>
                </a:moveTo>
                <a:lnTo>
                  <a:pt x="262" y="113"/>
                </a:lnTo>
                <a:moveTo>
                  <a:pt x="310" y="113"/>
                </a:moveTo>
                <a:lnTo>
                  <a:pt x="322" y="113"/>
                </a:lnTo>
                <a:moveTo>
                  <a:pt x="340" y="113"/>
                </a:moveTo>
                <a:lnTo>
                  <a:pt x="352" y="113"/>
                </a:lnTo>
                <a:moveTo>
                  <a:pt x="441" y="44"/>
                </a:moveTo>
                <a:lnTo>
                  <a:pt x="426" y="44"/>
                </a:lnTo>
                <a:moveTo>
                  <a:pt x="56" y="44"/>
                </a:moveTo>
                <a:lnTo>
                  <a:pt x="41" y="44"/>
                </a:lnTo>
                <a:moveTo>
                  <a:pt x="352" y="14"/>
                </a:moveTo>
                <a:lnTo>
                  <a:pt x="340" y="14"/>
                </a:lnTo>
                <a:moveTo>
                  <a:pt x="322" y="14"/>
                </a:moveTo>
                <a:lnTo>
                  <a:pt x="310" y="14"/>
                </a:lnTo>
                <a:moveTo>
                  <a:pt x="292" y="14"/>
                </a:moveTo>
                <a:lnTo>
                  <a:pt x="280" y="14"/>
                </a:lnTo>
                <a:moveTo>
                  <a:pt x="262" y="14"/>
                </a:moveTo>
                <a:lnTo>
                  <a:pt x="250" y="14"/>
                </a:lnTo>
                <a:moveTo>
                  <a:pt x="232" y="14"/>
                </a:moveTo>
                <a:lnTo>
                  <a:pt x="220" y="14"/>
                </a:lnTo>
                <a:moveTo>
                  <a:pt x="202" y="14"/>
                </a:moveTo>
                <a:lnTo>
                  <a:pt x="190" y="14"/>
                </a:lnTo>
                <a:moveTo>
                  <a:pt x="172" y="14"/>
                </a:moveTo>
                <a:lnTo>
                  <a:pt x="160" y="14"/>
                </a:lnTo>
                <a:moveTo>
                  <a:pt x="142" y="14"/>
                </a:moveTo>
                <a:lnTo>
                  <a:pt x="130" y="14"/>
                </a:lnTo>
                <a:moveTo>
                  <a:pt x="352" y="13"/>
                </a:moveTo>
                <a:lnTo>
                  <a:pt x="340" y="13"/>
                </a:lnTo>
                <a:moveTo>
                  <a:pt x="322" y="13"/>
                </a:moveTo>
                <a:lnTo>
                  <a:pt x="310" y="13"/>
                </a:lnTo>
                <a:moveTo>
                  <a:pt x="292" y="13"/>
                </a:moveTo>
                <a:lnTo>
                  <a:pt x="280" y="13"/>
                </a:lnTo>
                <a:moveTo>
                  <a:pt x="262" y="13"/>
                </a:moveTo>
                <a:lnTo>
                  <a:pt x="250" y="13"/>
                </a:lnTo>
                <a:moveTo>
                  <a:pt x="232" y="13"/>
                </a:moveTo>
                <a:lnTo>
                  <a:pt x="220" y="13"/>
                </a:lnTo>
                <a:moveTo>
                  <a:pt x="202" y="13"/>
                </a:moveTo>
                <a:lnTo>
                  <a:pt x="190" y="13"/>
                </a:lnTo>
                <a:moveTo>
                  <a:pt x="172" y="13"/>
                </a:moveTo>
                <a:lnTo>
                  <a:pt x="160" y="13"/>
                </a:lnTo>
                <a:moveTo>
                  <a:pt x="142" y="13"/>
                </a:moveTo>
                <a:lnTo>
                  <a:pt x="130" y="13"/>
                </a:lnTo>
                <a:moveTo>
                  <a:pt x="400" y="8"/>
                </a:moveTo>
                <a:lnTo>
                  <a:pt x="382" y="8"/>
                </a:lnTo>
                <a:moveTo>
                  <a:pt x="370" y="8"/>
                </a:moveTo>
                <a:lnTo>
                  <a:pt x="352" y="8"/>
                </a:lnTo>
                <a:moveTo>
                  <a:pt x="340" y="8"/>
                </a:moveTo>
                <a:lnTo>
                  <a:pt x="322" y="8"/>
                </a:lnTo>
                <a:moveTo>
                  <a:pt x="310" y="8"/>
                </a:moveTo>
                <a:lnTo>
                  <a:pt x="292" y="8"/>
                </a:lnTo>
                <a:moveTo>
                  <a:pt x="280" y="8"/>
                </a:moveTo>
                <a:lnTo>
                  <a:pt x="262" y="8"/>
                </a:lnTo>
                <a:moveTo>
                  <a:pt x="250" y="8"/>
                </a:moveTo>
                <a:lnTo>
                  <a:pt x="232" y="8"/>
                </a:lnTo>
                <a:moveTo>
                  <a:pt x="220" y="8"/>
                </a:moveTo>
                <a:lnTo>
                  <a:pt x="202" y="8"/>
                </a:lnTo>
                <a:moveTo>
                  <a:pt x="190" y="8"/>
                </a:moveTo>
                <a:lnTo>
                  <a:pt x="172" y="8"/>
                </a:lnTo>
                <a:moveTo>
                  <a:pt x="160" y="8"/>
                </a:moveTo>
                <a:lnTo>
                  <a:pt x="142" y="8"/>
                </a:lnTo>
                <a:moveTo>
                  <a:pt x="130" y="8"/>
                </a:moveTo>
                <a:lnTo>
                  <a:pt x="112" y="8"/>
                </a:lnTo>
                <a:moveTo>
                  <a:pt x="99" y="8"/>
                </a:moveTo>
                <a:lnTo>
                  <a:pt x="81" y="8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0" name="path 2620"/>
          <p:cNvSpPr/>
          <p:nvPr/>
        </p:nvSpPr>
        <p:spPr>
          <a:xfrm>
            <a:off x="5987103" y="4272483"/>
            <a:ext cx="167424" cy="198082"/>
          </a:xfrm>
          <a:custGeom>
            <a:avLst/>
            <a:gdLst/>
            <a:ahLst/>
            <a:cxnLst/>
            <a:rect l="0" t="0" r="0" b="0"/>
            <a:pathLst>
              <a:path w="263" h="311">
                <a:moveTo>
                  <a:pt x="2" y="309"/>
                </a:moveTo>
                <a:lnTo>
                  <a:pt x="2" y="2"/>
                </a:lnTo>
                <a:moveTo>
                  <a:pt x="35" y="111"/>
                </a:moveTo>
                <a:lnTo>
                  <a:pt x="35" y="306"/>
                </a:lnTo>
                <a:moveTo>
                  <a:pt x="73" y="150"/>
                </a:moveTo>
                <a:lnTo>
                  <a:pt x="73" y="270"/>
                </a:lnTo>
                <a:moveTo>
                  <a:pt x="223" y="270"/>
                </a:moveTo>
                <a:lnTo>
                  <a:pt x="223" y="150"/>
                </a:lnTo>
                <a:moveTo>
                  <a:pt x="2" y="306"/>
                </a:moveTo>
                <a:lnTo>
                  <a:pt x="261" y="306"/>
                </a:lnTo>
                <a:moveTo>
                  <a:pt x="73" y="270"/>
                </a:moveTo>
                <a:lnTo>
                  <a:pt x="223" y="270"/>
                </a:lnTo>
                <a:moveTo>
                  <a:pt x="223" y="150"/>
                </a:moveTo>
                <a:lnTo>
                  <a:pt x="73" y="150"/>
                </a:lnTo>
                <a:moveTo>
                  <a:pt x="261" y="111"/>
                </a:moveTo>
                <a:lnTo>
                  <a:pt x="35" y="111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22" name="picture 26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195026" y="7948091"/>
            <a:ext cx="24244" cy="1320974"/>
          </a:xfrm>
          <a:prstGeom prst="rect">
            <a:avLst/>
          </a:prstGeom>
        </p:spPr>
      </p:pic>
      <p:sp>
        <p:nvSpPr>
          <p:cNvPr id="2624" name="textbox 2624"/>
          <p:cNvSpPr/>
          <p:nvPr/>
        </p:nvSpPr>
        <p:spPr>
          <a:xfrm>
            <a:off x="2385299" y="7704005"/>
            <a:ext cx="379729" cy="134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1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-20" baseline="5787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+</a:t>
            </a:r>
            <a:r>
              <a:rPr sz="5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800" kern="0" spc="-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800" kern="0" spc="-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900" kern="0" spc="-20" baseline="11575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-</a:t>
            </a:r>
            <a:endParaRPr sz="900" baseline="11575" dirty="0">
              <a:latin typeface="Gotham"/>
              <a:ea typeface="Gotham"/>
              <a:cs typeface="Gotham"/>
            </a:endParaRPr>
          </a:p>
        </p:txBody>
      </p:sp>
      <p:sp>
        <p:nvSpPr>
          <p:cNvPr id="2626" name="path 2626"/>
          <p:cNvSpPr/>
          <p:nvPr/>
        </p:nvSpPr>
        <p:spPr>
          <a:xfrm>
            <a:off x="5893639" y="4117726"/>
            <a:ext cx="228279" cy="98312"/>
          </a:xfrm>
          <a:custGeom>
            <a:avLst/>
            <a:gdLst/>
            <a:ahLst/>
            <a:cxnLst/>
            <a:rect l="0" t="0" r="0" b="0"/>
            <a:pathLst>
              <a:path w="359" h="154">
                <a:moveTo>
                  <a:pt x="2" y="152"/>
                </a:moveTo>
                <a:lnTo>
                  <a:pt x="2" y="2"/>
                </a:lnTo>
                <a:moveTo>
                  <a:pt x="32" y="2"/>
                </a:moveTo>
                <a:lnTo>
                  <a:pt x="32" y="152"/>
                </a:lnTo>
                <a:moveTo>
                  <a:pt x="83" y="152"/>
                </a:moveTo>
                <a:lnTo>
                  <a:pt x="83" y="2"/>
                </a:lnTo>
                <a:moveTo>
                  <a:pt x="113" y="2"/>
                </a:moveTo>
                <a:lnTo>
                  <a:pt x="113" y="152"/>
                </a:lnTo>
                <a:moveTo>
                  <a:pt x="164" y="152"/>
                </a:moveTo>
                <a:lnTo>
                  <a:pt x="164" y="2"/>
                </a:lnTo>
                <a:moveTo>
                  <a:pt x="194" y="2"/>
                </a:moveTo>
                <a:lnTo>
                  <a:pt x="194" y="152"/>
                </a:lnTo>
                <a:moveTo>
                  <a:pt x="245" y="152"/>
                </a:moveTo>
                <a:lnTo>
                  <a:pt x="245" y="2"/>
                </a:lnTo>
                <a:moveTo>
                  <a:pt x="276" y="2"/>
                </a:moveTo>
                <a:lnTo>
                  <a:pt x="276" y="152"/>
                </a:lnTo>
                <a:moveTo>
                  <a:pt x="327" y="152"/>
                </a:moveTo>
                <a:lnTo>
                  <a:pt x="327" y="2"/>
                </a:lnTo>
                <a:moveTo>
                  <a:pt x="357" y="2"/>
                </a:moveTo>
                <a:lnTo>
                  <a:pt x="357" y="152"/>
                </a:lnTo>
                <a:moveTo>
                  <a:pt x="357" y="152"/>
                </a:moveTo>
                <a:lnTo>
                  <a:pt x="327" y="152"/>
                </a:lnTo>
                <a:moveTo>
                  <a:pt x="276" y="152"/>
                </a:moveTo>
                <a:lnTo>
                  <a:pt x="245" y="152"/>
                </a:lnTo>
                <a:moveTo>
                  <a:pt x="194" y="152"/>
                </a:moveTo>
                <a:lnTo>
                  <a:pt x="164" y="152"/>
                </a:lnTo>
                <a:moveTo>
                  <a:pt x="113" y="152"/>
                </a:moveTo>
                <a:lnTo>
                  <a:pt x="83" y="152"/>
                </a:lnTo>
                <a:moveTo>
                  <a:pt x="32" y="152"/>
                </a:moveTo>
                <a:lnTo>
                  <a:pt x="2" y="152"/>
                </a:lnTo>
                <a:moveTo>
                  <a:pt x="2" y="2"/>
                </a:moveTo>
                <a:lnTo>
                  <a:pt x="32" y="2"/>
                </a:lnTo>
                <a:moveTo>
                  <a:pt x="83" y="2"/>
                </a:moveTo>
                <a:lnTo>
                  <a:pt x="113" y="2"/>
                </a:lnTo>
                <a:moveTo>
                  <a:pt x="164" y="2"/>
                </a:moveTo>
                <a:lnTo>
                  <a:pt x="194" y="2"/>
                </a:lnTo>
                <a:moveTo>
                  <a:pt x="245" y="2"/>
                </a:moveTo>
                <a:lnTo>
                  <a:pt x="276" y="2"/>
                </a:lnTo>
                <a:moveTo>
                  <a:pt x="327" y="2"/>
                </a:moveTo>
                <a:lnTo>
                  <a:pt x="357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28" name="path 2628"/>
          <p:cNvSpPr/>
          <p:nvPr/>
        </p:nvSpPr>
        <p:spPr>
          <a:xfrm>
            <a:off x="5255949" y="4166020"/>
            <a:ext cx="256955" cy="85885"/>
          </a:xfrm>
          <a:custGeom>
            <a:avLst/>
            <a:gdLst/>
            <a:ahLst/>
            <a:cxnLst/>
            <a:rect l="0" t="0" r="0" b="0"/>
            <a:pathLst>
              <a:path w="404" h="135">
                <a:moveTo>
                  <a:pt x="66" y="118"/>
                </a:moveTo>
                <a:lnTo>
                  <a:pt x="66" y="77"/>
                </a:lnTo>
                <a:moveTo>
                  <a:pt x="106" y="77"/>
                </a:moveTo>
                <a:lnTo>
                  <a:pt x="106" y="32"/>
                </a:lnTo>
                <a:moveTo>
                  <a:pt x="140" y="32"/>
                </a:moveTo>
                <a:lnTo>
                  <a:pt x="140" y="2"/>
                </a:lnTo>
                <a:moveTo>
                  <a:pt x="264" y="2"/>
                </a:moveTo>
                <a:lnTo>
                  <a:pt x="264" y="32"/>
                </a:lnTo>
                <a:moveTo>
                  <a:pt x="297" y="32"/>
                </a:moveTo>
                <a:lnTo>
                  <a:pt x="297" y="77"/>
                </a:lnTo>
                <a:moveTo>
                  <a:pt x="337" y="77"/>
                </a:moveTo>
                <a:lnTo>
                  <a:pt x="337" y="118"/>
                </a:lnTo>
                <a:moveTo>
                  <a:pt x="2" y="133"/>
                </a:moveTo>
                <a:lnTo>
                  <a:pt x="17" y="133"/>
                </a:lnTo>
                <a:moveTo>
                  <a:pt x="387" y="133"/>
                </a:moveTo>
                <a:lnTo>
                  <a:pt x="402" y="133"/>
                </a:lnTo>
                <a:moveTo>
                  <a:pt x="17" y="118"/>
                </a:moveTo>
                <a:lnTo>
                  <a:pt x="66" y="118"/>
                </a:lnTo>
                <a:moveTo>
                  <a:pt x="337" y="118"/>
                </a:moveTo>
                <a:lnTo>
                  <a:pt x="387" y="118"/>
                </a:lnTo>
                <a:moveTo>
                  <a:pt x="17" y="77"/>
                </a:moveTo>
                <a:lnTo>
                  <a:pt x="106" y="77"/>
                </a:lnTo>
                <a:moveTo>
                  <a:pt x="297" y="77"/>
                </a:moveTo>
                <a:lnTo>
                  <a:pt x="387" y="77"/>
                </a:lnTo>
                <a:moveTo>
                  <a:pt x="297" y="74"/>
                </a:moveTo>
                <a:lnTo>
                  <a:pt x="106" y="74"/>
                </a:lnTo>
                <a:moveTo>
                  <a:pt x="106" y="32"/>
                </a:moveTo>
                <a:lnTo>
                  <a:pt x="140" y="32"/>
                </a:lnTo>
                <a:moveTo>
                  <a:pt x="264" y="32"/>
                </a:moveTo>
                <a:lnTo>
                  <a:pt x="297" y="32"/>
                </a:lnTo>
                <a:moveTo>
                  <a:pt x="140" y="2"/>
                </a:moveTo>
                <a:lnTo>
                  <a:pt x="26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30" name="path 2630"/>
          <p:cNvSpPr/>
          <p:nvPr/>
        </p:nvSpPr>
        <p:spPr>
          <a:xfrm>
            <a:off x="6297537" y="4518792"/>
            <a:ext cx="170332" cy="94474"/>
          </a:xfrm>
          <a:custGeom>
            <a:avLst/>
            <a:gdLst/>
            <a:ahLst/>
            <a:cxnLst/>
            <a:rect l="0" t="0" r="0" b="0"/>
            <a:pathLst>
              <a:path w="268" h="148">
                <a:moveTo>
                  <a:pt x="56" y="29"/>
                </a:moveTo>
                <a:cubicBezTo>
                  <a:pt x="56" y="14"/>
                  <a:pt x="44" y="2"/>
                  <a:pt x="29" y="2"/>
                </a:cubicBezTo>
                <a:cubicBezTo>
                  <a:pt x="14" y="2"/>
                  <a:pt x="2" y="14"/>
                  <a:pt x="2" y="29"/>
                </a:cubicBezTo>
                <a:cubicBezTo>
                  <a:pt x="2" y="44"/>
                  <a:pt x="14" y="56"/>
                  <a:pt x="29" y="56"/>
                </a:cubicBezTo>
                <a:cubicBezTo>
                  <a:pt x="44" y="56"/>
                  <a:pt x="56" y="44"/>
                  <a:pt x="56" y="29"/>
                </a:cubicBezTo>
                <a:moveTo>
                  <a:pt x="56" y="119"/>
                </a:moveTo>
                <a:cubicBezTo>
                  <a:pt x="56" y="104"/>
                  <a:pt x="44" y="92"/>
                  <a:pt x="29" y="92"/>
                </a:cubicBezTo>
                <a:cubicBezTo>
                  <a:pt x="14" y="92"/>
                  <a:pt x="2" y="104"/>
                  <a:pt x="2" y="119"/>
                </a:cubicBezTo>
                <a:cubicBezTo>
                  <a:pt x="2" y="134"/>
                  <a:pt x="14" y="146"/>
                  <a:pt x="29" y="146"/>
                </a:cubicBezTo>
                <a:cubicBezTo>
                  <a:pt x="44" y="146"/>
                  <a:pt x="56" y="134"/>
                  <a:pt x="56" y="119"/>
                </a:cubicBezTo>
                <a:moveTo>
                  <a:pt x="160" y="29"/>
                </a:moveTo>
                <a:cubicBezTo>
                  <a:pt x="160" y="14"/>
                  <a:pt x="148" y="2"/>
                  <a:pt x="133" y="2"/>
                </a:cubicBezTo>
                <a:cubicBezTo>
                  <a:pt x="118" y="2"/>
                  <a:pt x="106" y="14"/>
                  <a:pt x="106" y="29"/>
                </a:cubicBezTo>
                <a:cubicBezTo>
                  <a:pt x="106" y="44"/>
                  <a:pt x="118" y="56"/>
                  <a:pt x="133" y="56"/>
                </a:cubicBezTo>
                <a:cubicBezTo>
                  <a:pt x="148" y="56"/>
                  <a:pt x="160" y="44"/>
                  <a:pt x="160" y="29"/>
                </a:cubicBezTo>
                <a:moveTo>
                  <a:pt x="160" y="119"/>
                </a:moveTo>
                <a:cubicBezTo>
                  <a:pt x="160" y="104"/>
                  <a:pt x="148" y="92"/>
                  <a:pt x="133" y="92"/>
                </a:cubicBezTo>
                <a:cubicBezTo>
                  <a:pt x="118" y="92"/>
                  <a:pt x="106" y="104"/>
                  <a:pt x="106" y="119"/>
                </a:cubicBezTo>
                <a:cubicBezTo>
                  <a:pt x="106" y="134"/>
                  <a:pt x="118" y="146"/>
                  <a:pt x="133" y="146"/>
                </a:cubicBezTo>
                <a:cubicBezTo>
                  <a:pt x="148" y="146"/>
                  <a:pt x="160" y="134"/>
                  <a:pt x="160" y="119"/>
                </a:cubicBezTo>
                <a:moveTo>
                  <a:pt x="266" y="29"/>
                </a:moveTo>
                <a:cubicBezTo>
                  <a:pt x="266" y="14"/>
                  <a:pt x="253" y="2"/>
                  <a:pt x="238" y="2"/>
                </a:cubicBezTo>
                <a:cubicBezTo>
                  <a:pt x="224" y="2"/>
                  <a:pt x="211" y="14"/>
                  <a:pt x="211" y="29"/>
                </a:cubicBezTo>
                <a:cubicBezTo>
                  <a:pt x="211" y="44"/>
                  <a:pt x="224" y="56"/>
                  <a:pt x="238" y="56"/>
                </a:cubicBezTo>
                <a:cubicBezTo>
                  <a:pt x="253" y="56"/>
                  <a:pt x="266" y="44"/>
                  <a:pt x="266" y="29"/>
                </a:cubicBezTo>
                <a:moveTo>
                  <a:pt x="266" y="119"/>
                </a:moveTo>
                <a:cubicBezTo>
                  <a:pt x="266" y="104"/>
                  <a:pt x="253" y="92"/>
                  <a:pt x="238" y="92"/>
                </a:cubicBezTo>
                <a:cubicBezTo>
                  <a:pt x="224" y="92"/>
                  <a:pt x="211" y="104"/>
                  <a:pt x="211" y="119"/>
                </a:cubicBezTo>
                <a:cubicBezTo>
                  <a:pt x="211" y="134"/>
                  <a:pt x="224" y="146"/>
                  <a:pt x="238" y="146"/>
                </a:cubicBezTo>
                <a:cubicBezTo>
                  <a:pt x="253" y="146"/>
                  <a:pt x="266" y="134"/>
                  <a:pt x="266" y="119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32" name="rect 2632"/>
          <p:cNvSpPr/>
          <p:nvPr/>
        </p:nvSpPr>
        <p:spPr>
          <a:xfrm>
            <a:off x="5992074" y="4629641"/>
            <a:ext cx="14211" cy="2743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34" name="rect 2634"/>
          <p:cNvSpPr/>
          <p:nvPr/>
        </p:nvSpPr>
        <p:spPr>
          <a:xfrm>
            <a:off x="5934734" y="4629641"/>
            <a:ext cx="14211" cy="2743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36" name="rect 2636"/>
          <p:cNvSpPr/>
          <p:nvPr/>
        </p:nvSpPr>
        <p:spPr>
          <a:xfrm>
            <a:off x="5953845" y="4629641"/>
            <a:ext cx="33324" cy="2743"/>
          </a:xfrm>
          <a:prstGeom prst="rect">
            <a:avLst/>
          </a:prstGeom>
          <a:solidFill>
            <a:srgbClr val="040000">
              <a:alpha val="7490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38" name="rect 2638"/>
          <p:cNvSpPr/>
          <p:nvPr/>
        </p:nvSpPr>
        <p:spPr>
          <a:xfrm>
            <a:off x="6030297" y="4629641"/>
            <a:ext cx="33325" cy="2743"/>
          </a:xfrm>
          <a:prstGeom prst="rect">
            <a:avLst/>
          </a:prstGeom>
          <a:solidFill>
            <a:srgbClr val="040000">
              <a:alpha val="74901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40" name="path 2640"/>
          <p:cNvSpPr/>
          <p:nvPr/>
        </p:nvSpPr>
        <p:spPr>
          <a:xfrm>
            <a:off x="5915620" y="4629641"/>
            <a:ext cx="14211" cy="2743"/>
          </a:xfrm>
          <a:custGeom>
            <a:avLst/>
            <a:gdLst/>
            <a:ahLst/>
            <a:cxnLst/>
            <a:rect l="0" t="0" r="0" b="0"/>
            <a:pathLst>
              <a:path w="22" h="4">
                <a:moveTo>
                  <a:pt x="20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42" name="path 2642"/>
          <p:cNvSpPr/>
          <p:nvPr/>
        </p:nvSpPr>
        <p:spPr>
          <a:xfrm>
            <a:off x="5915622" y="4561788"/>
            <a:ext cx="202470" cy="70595"/>
          </a:xfrm>
          <a:custGeom>
            <a:avLst/>
            <a:gdLst/>
            <a:ahLst/>
            <a:cxnLst/>
            <a:rect l="0" t="0" r="0" b="0"/>
            <a:pathLst>
              <a:path w="318" h="111">
                <a:moveTo>
                  <a:pt x="17" y="102"/>
                </a:moveTo>
                <a:lnTo>
                  <a:pt x="17" y="102"/>
                </a:lnTo>
                <a:moveTo>
                  <a:pt x="47" y="102"/>
                </a:moveTo>
                <a:lnTo>
                  <a:pt x="47" y="102"/>
                </a:lnTo>
                <a:moveTo>
                  <a:pt x="77" y="102"/>
                </a:moveTo>
                <a:lnTo>
                  <a:pt x="77" y="102"/>
                </a:lnTo>
                <a:moveTo>
                  <a:pt x="107" y="102"/>
                </a:moveTo>
                <a:lnTo>
                  <a:pt x="107" y="102"/>
                </a:lnTo>
                <a:moveTo>
                  <a:pt x="137" y="102"/>
                </a:moveTo>
                <a:lnTo>
                  <a:pt x="138" y="102"/>
                </a:lnTo>
                <a:moveTo>
                  <a:pt x="267" y="2"/>
                </a:moveTo>
                <a:lnTo>
                  <a:pt x="267" y="42"/>
                </a:lnTo>
                <a:moveTo>
                  <a:pt x="267" y="42"/>
                </a:moveTo>
                <a:lnTo>
                  <a:pt x="316" y="42"/>
                </a:lnTo>
                <a:moveTo>
                  <a:pt x="167" y="102"/>
                </a:moveTo>
                <a:lnTo>
                  <a:pt x="168" y="102"/>
                </a:lnTo>
                <a:moveTo>
                  <a:pt x="198" y="102"/>
                </a:moveTo>
                <a:lnTo>
                  <a:pt x="198" y="102"/>
                </a:lnTo>
                <a:moveTo>
                  <a:pt x="228" y="102"/>
                </a:moveTo>
                <a:lnTo>
                  <a:pt x="228" y="102"/>
                </a:lnTo>
                <a:moveTo>
                  <a:pt x="258" y="102"/>
                </a:moveTo>
                <a:lnTo>
                  <a:pt x="258" y="102"/>
                </a:lnTo>
                <a:moveTo>
                  <a:pt x="288" y="102"/>
                </a:moveTo>
                <a:lnTo>
                  <a:pt x="288" y="102"/>
                </a:lnTo>
                <a:moveTo>
                  <a:pt x="47" y="102"/>
                </a:moveTo>
                <a:cubicBezTo>
                  <a:pt x="44" y="100"/>
                  <a:pt x="41" y="99"/>
                  <a:pt x="37" y="100"/>
                </a:cubicBezTo>
                <a:cubicBezTo>
                  <a:pt x="34" y="102"/>
                  <a:pt x="32" y="105"/>
                  <a:pt x="32" y="109"/>
                </a:cubicBezTo>
                <a:moveTo>
                  <a:pt x="17" y="102"/>
                </a:moveTo>
                <a:cubicBezTo>
                  <a:pt x="14" y="100"/>
                  <a:pt x="11" y="99"/>
                  <a:pt x="7" y="100"/>
                </a:cubicBezTo>
                <a:cubicBezTo>
                  <a:pt x="4" y="102"/>
                  <a:pt x="2" y="105"/>
                  <a:pt x="2" y="109"/>
                </a:cubicBezTo>
                <a:moveTo>
                  <a:pt x="288" y="102"/>
                </a:moveTo>
                <a:cubicBezTo>
                  <a:pt x="285" y="100"/>
                  <a:pt x="281" y="99"/>
                  <a:pt x="278" y="100"/>
                </a:cubicBezTo>
                <a:cubicBezTo>
                  <a:pt x="275" y="102"/>
                  <a:pt x="273" y="105"/>
                  <a:pt x="273" y="109"/>
                </a:cubicBezTo>
                <a:moveTo>
                  <a:pt x="228" y="102"/>
                </a:moveTo>
                <a:cubicBezTo>
                  <a:pt x="225" y="100"/>
                  <a:pt x="221" y="99"/>
                  <a:pt x="218" y="100"/>
                </a:cubicBezTo>
                <a:cubicBezTo>
                  <a:pt x="215" y="102"/>
                  <a:pt x="212" y="105"/>
                  <a:pt x="212" y="109"/>
                </a:cubicBezTo>
                <a:moveTo>
                  <a:pt x="198" y="102"/>
                </a:moveTo>
                <a:cubicBezTo>
                  <a:pt x="195" y="100"/>
                  <a:pt x="191" y="99"/>
                  <a:pt x="188" y="100"/>
                </a:cubicBezTo>
                <a:cubicBezTo>
                  <a:pt x="184" y="102"/>
                  <a:pt x="182" y="105"/>
                  <a:pt x="182" y="109"/>
                </a:cubicBezTo>
                <a:moveTo>
                  <a:pt x="167" y="102"/>
                </a:moveTo>
                <a:cubicBezTo>
                  <a:pt x="165" y="100"/>
                  <a:pt x="161" y="99"/>
                  <a:pt x="158" y="100"/>
                </a:cubicBezTo>
                <a:cubicBezTo>
                  <a:pt x="154" y="102"/>
                  <a:pt x="152" y="105"/>
                  <a:pt x="152" y="109"/>
                </a:cubicBezTo>
                <a:moveTo>
                  <a:pt x="137" y="102"/>
                </a:moveTo>
                <a:cubicBezTo>
                  <a:pt x="135" y="100"/>
                  <a:pt x="131" y="99"/>
                  <a:pt x="128" y="100"/>
                </a:cubicBezTo>
                <a:cubicBezTo>
                  <a:pt x="124" y="102"/>
                  <a:pt x="122" y="105"/>
                  <a:pt x="122" y="109"/>
                </a:cubicBezTo>
                <a:moveTo>
                  <a:pt x="77" y="102"/>
                </a:moveTo>
                <a:cubicBezTo>
                  <a:pt x="75" y="100"/>
                  <a:pt x="71" y="99"/>
                  <a:pt x="67" y="100"/>
                </a:cubicBezTo>
                <a:cubicBezTo>
                  <a:pt x="64" y="102"/>
                  <a:pt x="62" y="105"/>
                  <a:pt x="62" y="109"/>
                </a:cubicBezTo>
                <a:moveTo>
                  <a:pt x="258" y="102"/>
                </a:moveTo>
                <a:cubicBezTo>
                  <a:pt x="255" y="100"/>
                  <a:pt x="251" y="99"/>
                  <a:pt x="248" y="100"/>
                </a:cubicBezTo>
                <a:cubicBezTo>
                  <a:pt x="245" y="102"/>
                  <a:pt x="242" y="105"/>
                  <a:pt x="242" y="109"/>
                </a:cubicBezTo>
                <a:moveTo>
                  <a:pt x="107" y="102"/>
                </a:moveTo>
                <a:cubicBezTo>
                  <a:pt x="105" y="100"/>
                  <a:pt x="101" y="99"/>
                  <a:pt x="97" y="100"/>
                </a:cubicBezTo>
                <a:cubicBezTo>
                  <a:pt x="94" y="102"/>
                  <a:pt x="92" y="105"/>
                  <a:pt x="92" y="109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44" name="textbox 2644"/>
          <p:cNvSpPr/>
          <p:nvPr/>
        </p:nvSpPr>
        <p:spPr>
          <a:xfrm>
            <a:off x="4146277" y="8145671"/>
            <a:ext cx="139700" cy="142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80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49000"/>
              </a:lnSpc>
              <a:tabLst/>
            </a:pP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1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    </a:t>
            </a:r>
            <a:r>
              <a:rPr sz="1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P1-485B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152000"/>
              </a:lnSpc>
              <a:spcBef>
                <a:spcPts val="24"/>
              </a:spcBef>
              <a:tabLst/>
            </a:pP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P2-CANH</a:t>
            </a: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    </a:t>
            </a: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P4-CANL</a:t>
            </a: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     </a:t>
            </a: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P5-CANL</a:t>
            </a:r>
            <a:endParaRPr sz="100" dirty="0">
              <a:latin typeface="Gotham"/>
              <a:ea typeface="Gotham"/>
              <a:cs typeface="Gotham"/>
            </a:endParaRPr>
          </a:p>
        </p:txBody>
      </p:sp>
      <p:sp>
        <p:nvSpPr>
          <p:cNvPr id="2646" name="textbox 2646"/>
          <p:cNvSpPr/>
          <p:nvPr/>
        </p:nvSpPr>
        <p:spPr>
          <a:xfrm>
            <a:off x="5351141" y="7617956"/>
            <a:ext cx="110489" cy="1822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endParaRPr sz="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endParaRPr sz="200" dirty="0">
              <a:latin typeface="Arial"/>
              <a:ea typeface="Arial"/>
              <a:cs typeface="Arial"/>
            </a:endParaRPr>
          </a:p>
        </p:txBody>
      </p:sp>
      <p:sp>
        <p:nvSpPr>
          <p:cNvPr id="2648" name="textbox 2648"/>
          <p:cNvSpPr/>
          <p:nvPr/>
        </p:nvSpPr>
        <p:spPr>
          <a:xfrm>
            <a:off x="6930154" y="10374950"/>
            <a:ext cx="160654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17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2650" name="path 2650"/>
          <p:cNvSpPr/>
          <p:nvPr/>
        </p:nvSpPr>
        <p:spPr>
          <a:xfrm>
            <a:off x="5594517" y="4514004"/>
            <a:ext cx="53395" cy="213946"/>
          </a:xfrm>
          <a:custGeom>
            <a:avLst/>
            <a:gdLst/>
            <a:ahLst/>
            <a:cxnLst/>
            <a:rect l="0" t="0" r="0" b="0"/>
            <a:pathLst>
              <a:path w="84" h="336">
                <a:moveTo>
                  <a:pt x="2" y="184"/>
                </a:moveTo>
                <a:lnTo>
                  <a:pt x="2" y="289"/>
                </a:lnTo>
                <a:moveTo>
                  <a:pt x="8" y="118"/>
                </a:moveTo>
                <a:lnTo>
                  <a:pt x="8" y="77"/>
                </a:lnTo>
                <a:moveTo>
                  <a:pt x="10" y="334"/>
                </a:moveTo>
                <a:lnTo>
                  <a:pt x="10" y="289"/>
                </a:lnTo>
                <a:moveTo>
                  <a:pt x="14" y="289"/>
                </a:moveTo>
                <a:lnTo>
                  <a:pt x="14" y="184"/>
                </a:lnTo>
                <a:moveTo>
                  <a:pt x="32" y="334"/>
                </a:moveTo>
                <a:lnTo>
                  <a:pt x="32" y="184"/>
                </a:lnTo>
                <a:moveTo>
                  <a:pt x="44" y="334"/>
                </a:moveTo>
                <a:lnTo>
                  <a:pt x="44" y="184"/>
                </a:lnTo>
                <a:moveTo>
                  <a:pt x="48" y="77"/>
                </a:moveTo>
                <a:lnTo>
                  <a:pt x="48" y="32"/>
                </a:lnTo>
                <a:moveTo>
                  <a:pt x="62" y="334"/>
                </a:moveTo>
                <a:lnTo>
                  <a:pt x="62" y="184"/>
                </a:lnTo>
                <a:moveTo>
                  <a:pt x="74" y="334"/>
                </a:moveTo>
                <a:lnTo>
                  <a:pt x="74" y="184"/>
                </a:lnTo>
                <a:moveTo>
                  <a:pt x="81" y="32"/>
                </a:moveTo>
                <a:lnTo>
                  <a:pt x="81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52" name="path 2652"/>
          <p:cNvSpPr/>
          <p:nvPr/>
        </p:nvSpPr>
        <p:spPr>
          <a:xfrm>
            <a:off x="6170780" y="4261080"/>
            <a:ext cx="98310" cy="98310"/>
          </a:xfrm>
          <a:custGeom>
            <a:avLst/>
            <a:gdLst/>
            <a:ahLst/>
            <a:cxnLst/>
            <a:rect l="0" t="0" r="0" b="0"/>
            <a:pathLst>
              <a:path w="154" h="154">
                <a:moveTo>
                  <a:pt x="2" y="2"/>
                </a:moveTo>
                <a:cubicBezTo>
                  <a:pt x="2" y="42"/>
                  <a:pt x="18" y="80"/>
                  <a:pt x="46" y="108"/>
                </a:cubicBezTo>
                <a:cubicBezTo>
                  <a:pt x="74" y="136"/>
                  <a:pt x="112" y="152"/>
                  <a:pt x="152" y="152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54" name="textbox 2654"/>
          <p:cNvSpPr/>
          <p:nvPr/>
        </p:nvSpPr>
        <p:spPr>
          <a:xfrm>
            <a:off x="4468719" y="6298328"/>
            <a:ext cx="234950" cy="80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81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4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4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2656" name="path 2656"/>
          <p:cNvSpPr/>
          <p:nvPr/>
        </p:nvSpPr>
        <p:spPr>
          <a:xfrm>
            <a:off x="5874518" y="4327971"/>
            <a:ext cx="94480" cy="79197"/>
          </a:xfrm>
          <a:custGeom>
            <a:avLst/>
            <a:gdLst/>
            <a:ahLst/>
            <a:cxnLst/>
            <a:rect l="0" t="0" r="0" b="0"/>
            <a:pathLst>
              <a:path w="148" h="124">
                <a:moveTo>
                  <a:pt x="47" y="122"/>
                </a:moveTo>
                <a:lnTo>
                  <a:pt x="47" y="2"/>
                </a:lnTo>
                <a:moveTo>
                  <a:pt x="101" y="2"/>
                </a:moveTo>
                <a:lnTo>
                  <a:pt x="101" y="122"/>
                </a:lnTo>
                <a:moveTo>
                  <a:pt x="146" y="122"/>
                </a:moveTo>
                <a:lnTo>
                  <a:pt x="146" y="2"/>
                </a:lnTo>
                <a:moveTo>
                  <a:pt x="2" y="122"/>
                </a:moveTo>
                <a:lnTo>
                  <a:pt x="47" y="122"/>
                </a:lnTo>
                <a:moveTo>
                  <a:pt x="101" y="122"/>
                </a:moveTo>
                <a:lnTo>
                  <a:pt x="146" y="122"/>
                </a:lnTo>
                <a:moveTo>
                  <a:pt x="146" y="2"/>
                </a:moveTo>
                <a:lnTo>
                  <a:pt x="101" y="2"/>
                </a:lnTo>
                <a:moveTo>
                  <a:pt x="47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658" name="table 2658"/>
          <p:cNvGraphicFramePr>
            <a:graphicFrameLocks noGrp="1"/>
          </p:cNvGraphicFramePr>
          <p:nvPr/>
        </p:nvGraphicFramePr>
        <p:xfrm>
          <a:off x="2976873" y="5629573"/>
          <a:ext cx="98425" cy="53975"/>
        </p:xfrm>
        <a:graphic>
          <a:graphicData uri="http://schemas.openxmlformats.org/drawingml/2006/table">
            <a:tbl>
              <a:tblPr/>
              <a:tblGrid>
                <a:gridCol w="98425"/>
              </a:tblGrid>
              <a:tr h="50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65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69000"/>
                        </a:lnSpc>
                        <a:tabLst/>
                      </a:pPr>
                      <a:r>
                        <a:rPr sz="4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4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0" name="textbox 2660"/>
          <p:cNvSpPr/>
          <p:nvPr/>
        </p:nvSpPr>
        <p:spPr>
          <a:xfrm>
            <a:off x="4122033" y="7742697"/>
            <a:ext cx="169545" cy="596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66"/>
              </a:lnSpc>
              <a:tabLst/>
            </a:pPr>
            <a:r>
              <a:rPr sz="200" kern="0" spc="2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CT/Meter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2662" name="textbox 2662"/>
          <p:cNvSpPr/>
          <p:nvPr/>
        </p:nvSpPr>
        <p:spPr>
          <a:xfrm>
            <a:off x="2610712" y="5623230"/>
            <a:ext cx="106679" cy="77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7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Pin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2664" name="path 2664"/>
          <p:cNvSpPr/>
          <p:nvPr/>
        </p:nvSpPr>
        <p:spPr>
          <a:xfrm>
            <a:off x="5557246" y="4561789"/>
            <a:ext cx="16124" cy="186226"/>
          </a:xfrm>
          <a:custGeom>
            <a:avLst/>
            <a:gdLst/>
            <a:ahLst/>
            <a:cxnLst/>
            <a:rect l="0" t="0" r="0" b="0"/>
            <a:pathLst>
              <a:path w="25" h="293">
                <a:moveTo>
                  <a:pt x="2" y="145"/>
                </a:moveTo>
                <a:lnTo>
                  <a:pt x="2" y="57"/>
                </a:lnTo>
                <a:moveTo>
                  <a:pt x="17" y="214"/>
                </a:moveTo>
                <a:lnTo>
                  <a:pt x="17" y="2"/>
                </a:lnTo>
                <a:moveTo>
                  <a:pt x="20" y="291"/>
                </a:moveTo>
                <a:lnTo>
                  <a:pt x="20" y="214"/>
                </a:lnTo>
                <a:moveTo>
                  <a:pt x="23" y="214"/>
                </a:moveTo>
                <a:lnTo>
                  <a:pt x="23" y="280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66" name="path 2666"/>
          <p:cNvSpPr/>
          <p:nvPr/>
        </p:nvSpPr>
        <p:spPr>
          <a:xfrm>
            <a:off x="5870708" y="4629641"/>
            <a:ext cx="40006" cy="69637"/>
          </a:xfrm>
          <a:custGeom>
            <a:avLst/>
            <a:gdLst/>
            <a:ahLst/>
            <a:cxnLst/>
            <a:rect l="0" t="0" r="0" b="0"/>
            <a:pathLst>
              <a:path w="63" h="109">
                <a:moveTo>
                  <a:pt x="42" y="107"/>
                </a:moveTo>
                <a:lnTo>
                  <a:pt x="42" y="2"/>
                </a:lnTo>
                <a:moveTo>
                  <a:pt x="17" y="38"/>
                </a:moveTo>
                <a:lnTo>
                  <a:pt x="2" y="38"/>
                </a:lnTo>
                <a:moveTo>
                  <a:pt x="60" y="2"/>
                </a:moveTo>
                <a:lnTo>
                  <a:pt x="4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68" name="textbox 2668"/>
          <p:cNvSpPr/>
          <p:nvPr/>
        </p:nvSpPr>
        <p:spPr>
          <a:xfrm>
            <a:off x="2846437" y="5622876"/>
            <a:ext cx="94614" cy="77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7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4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5 6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2670" name="textbox 2670"/>
          <p:cNvSpPr/>
          <p:nvPr/>
        </p:nvSpPr>
        <p:spPr>
          <a:xfrm>
            <a:off x="4846821" y="5926426"/>
            <a:ext cx="89535" cy="78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3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4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2672" name="path 2672"/>
          <p:cNvSpPr/>
          <p:nvPr/>
        </p:nvSpPr>
        <p:spPr>
          <a:xfrm>
            <a:off x="6111531" y="4696533"/>
            <a:ext cx="40962" cy="51482"/>
          </a:xfrm>
          <a:custGeom>
            <a:avLst/>
            <a:gdLst/>
            <a:ahLst/>
            <a:cxnLst/>
            <a:rect l="0" t="0" r="0" b="0"/>
            <a:pathLst>
              <a:path w="64" h="81">
                <a:moveTo>
                  <a:pt x="2" y="68"/>
                </a:moveTo>
                <a:lnTo>
                  <a:pt x="2" y="2"/>
                </a:lnTo>
                <a:moveTo>
                  <a:pt x="5" y="2"/>
                </a:moveTo>
                <a:lnTo>
                  <a:pt x="5" y="78"/>
                </a:lnTo>
                <a:moveTo>
                  <a:pt x="5" y="78"/>
                </a:moveTo>
                <a:lnTo>
                  <a:pt x="62" y="78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74" name="path 2674"/>
          <p:cNvSpPr/>
          <p:nvPr/>
        </p:nvSpPr>
        <p:spPr>
          <a:xfrm>
            <a:off x="5281753" y="4275926"/>
            <a:ext cx="205341" cy="8474"/>
          </a:xfrm>
          <a:custGeom>
            <a:avLst/>
            <a:gdLst/>
            <a:ahLst/>
            <a:cxnLst/>
            <a:rect l="0" t="0" r="0" b="0"/>
            <a:pathLst>
              <a:path w="323" h="13">
                <a:moveTo>
                  <a:pt x="258" y="4"/>
                </a:moveTo>
                <a:cubicBezTo>
                  <a:pt x="255" y="2"/>
                  <a:pt x="251" y="1"/>
                  <a:pt x="248" y="2"/>
                </a:cubicBezTo>
                <a:cubicBezTo>
                  <a:pt x="245" y="4"/>
                  <a:pt x="242" y="7"/>
                  <a:pt x="242" y="11"/>
                </a:cubicBezTo>
                <a:moveTo>
                  <a:pt x="228" y="4"/>
                </a:moveTo>
                <a:cubicBezTo>
                  <a:pt x="225" y="2"/>
                  <a:pt x="221" y="1"/>
                  <a:pt x="218" y="2"/>
                </a:cubicBezTo>
                <a:cubicBezTo>
                  <a:pt x="215" y="4"/>
                  <a:pt x="212" y="7"/>
                  <a:pt x="212" y="11"/>
                </a:cubicBezTo>
                <a:moveTo>
                  <a:pt x="198" y="4"/>
                </a:moveTo>
                <a:cubicBezTo>
                  <a:pt x="195" y="2"/>
                  <a:pt x="191" y="1"/>
                  <a:pt x="188" y="2"/>
                </a:cubicBezTo>
                <a:cubicBezTo>
                  <a:pt x="184" y="4"/>
                  <a:pt x="182" y="7"/>
                  <a:pt x="182" y="11"/>
                </a:cubicBezTo>
                <a:moveTo>
                  <a:pt x="167" y="4"/>
                </a:moveTo>
                <a:cubicBezTo>
                  <a:pt x="165" y="2"/>
                  <a:pt x="161" y="1"/>
                  <a:pt x="158" y="2"/>
                </a:cubicBezTo>
                <a:cubicBezTo>
                  <a:pt x="154" y="4"/>
                  <a:pt x="152" y="7"/>
                  <a:pt x="152" y="11"/>
                </a:cubicBezTo>
                <a:moveTo>
                  <a:pt x="107" y="4"/>
                </a:moveTo>
                <a:cubicBezTo>
                  <a:pt x="105" y="2"/>
                  <a:pt x="101" y="1"/>
                  <a:pt x="97" y="2"/>
                </a:cubicBezTo>
                <a:cubicBezTo>
                  <a:pt x="94" y="4"/>
                  <a:pt x="92" y="7"/>
                  <a:pt x="92" y="11"/>
                </a:cubicBezTo>
                <a:moveTo>
                  <a:pt x="77" y="4"/>
                </a:moveTo>
                <a:cubicBezTo>
                  <a:pt x="75" y="2"/>
                  <a:pt x="71" y="1"/>
                  <a:pt x="67" y="2"/>
                </a:cubicBezTo>
                <a:cubicBezTo>
                  <a:pt x="64" y="4"/>
                  <a:pt x="62" y="7"/>
                  <a:pt x="62" y="11"/>
                </a:cubicBezTo>
                <a:moveTo>
                  <a:pt x="47" y="4"/>
                </a:moveTo>
                <a:cubicBezTo>
                  <a:pt x="44" y="2"/>
                  <a:pt x="41" y="1"/>
                  <a:pt x="37" y="2"/>
                </a:cubicBezTo>
                <a:cubicBezTo>
                  <a:pt x="34" y="4"/>
                  <a:pt x="32" y="7"/>
                  <a:pt x="32" y="11"/>
                </a:cubicBezTo>
                <a:moveTo>
                  <a:pt x="20" y="11"/>
                </a:moveTo>
                <a:cubicBezTo>
                  <a:pt x="20" y="8"/>
                  <a:pt x="19" y="6"/>
                  <a:pt x="17" y="4"/>
                </a:cubicBezTo>
                <a:moveTo>
                  <a:pt x="17" y="4"/>
                </a:moveTo>
                <a:cubicBezTo>
                  <a:pt x="14" y="2"/>
                  <a:pt x="11" y="1"/>
                  <a:pt x="7" y="2"/>
                </a:cubicBezTo>
                <a:cubicBezTo>
                  <a:pt x="4" y="4"/>
                  <a:pt x="2" y="7"/>
                  <a:pt x="2" y="11"/>
                </a:cubicBezTo>
                <a:moveTo>
                  <a:pt x="261" y="11"/>
                </a:moveTo>
                <a:cubicBezTo>
                  <a:pt x="261" y="8"/>
                  <a:pt x="260" y="6"/>
                  <a:pt x="258" y="4"/>
                </a:cubicBezTo>
                <a:moveTo>
                  <a:pt x="230" y="11"/>
                </a:moveTo>
                <a:cubicBezTo>
                  <a:pt x="230" y="8"/>
                  <a:pt x="229" y="6"/>
                  <a:pt x="228" y="4"/>
                </a:cubicBezTo>
                <a:moveTo>
                  <a:pt x="200" y="11"/>
                </a:moveTo>
                <a:cubicBezTo>
                  <a:pt x="200" y="8"/>
                  <a:pt x="199" y="6"/>
                  <a:pt x="198" y="4"/>
                </a:cubicBezTo>
                <a:moveTo>
                  <a:pt x="170" y="11"/>
                </a:moveTo>
                <a:cubicBezTo>
                  <a:pt x="170" y="8"/>
                  <a:pt x="169" y="6"/>
                  <a:pt x="168" y="4"/>
                </a:cubicBezTo>
                <a:moveTo>
                  <a:pt x="140" y="11"/>
                </a:moveTo>
                <a:cubicBezTo>
                  <a:pt x="140" y="8"/>
                  <a:pt x="139" y="6"/>
                  <a:pt x="138" y="4"/>
                </a:cubicBezTo>
                <a:moveTo>
                  <a:pt x="137" y="4"/>
                </a:moveTo>
                <a:cubicBezTo>
                  <a:pt x="135" y="2"/>
                  <a:pt x="131" y="1"/>
                  <a:pt x="128" y="2"/>
                </a:cubicBezTo>
                <a:cubicBezTo>
                  <a:pt x="124" y="4"/>
                  <a:pt x="122" y="7"/>
                  <a:pt x="122" y="11"/>
                </a:cubicBezTo>
                <a:moveTo>
                  <a:pt x="110" y="11"/>
                </a:moveTo>
                <a:cubicBezTo>
                  <a:pt x="110" y="8"/>
                  <a:pt x="109" y="6"/>
                  <a:pt x="107" y="4"/>
                </a:cubicBezTo>
                <a:moveTo>
                  <a:pt x="80" y="11"/>
                </a:moveTo>
                <a:cubicBezTo>
                  <a:pt x="80" y="8"/>
                  <a:pt x="79" y="6"/>
                  <a:pt x="77" y="4"/>
                </a:cubicBezTo>
                <a:moveTo>
                  <a:pt x="50" y="11"/>
                </a:moveTo>
                <a:cubicBezTo>
                  <a:pt x="50" y="8"/>
                  <a:pt x="49" y="6"/>
                  <a:pt x="47" y="4"/>
                </a:cubicBezTo>
                <a:moveTo>
                  <a:pt x="318" y="4"/>
                </a:moveTo>
                <a:cubicBezTo>
                  <a:pt x="315" y="2"/>
                  <a:pt x="312" y="1"/>
                  <a:pt x="308" y="2"/>
                </a:cubicBezTo>
                <a:cubicBezTo>
                  <a:pt x="305" y="4"/>
                  <a:pt x="303" y="7"/>
                  <a:pt x="303" y="11"/>
                </a:cubicBezTo>
                <a:moveTo>
                  <a:pt x="291" y="11"/>
                </a:moveTo>
                <a:cubicBezTo>
                  <a:pt x="291" y="8"/>
                  <a:pt x="290" y="6"/>
                  <a:pt x="288" y="4"/>
                </a:cubicBezTo>
                <a:moveTo>
                  <a:pt x="288" y="4"/>
                </a:moveTo>
                <a:cubicBezTo>
                  <a:pt x="285" y="2"/>
                  <a:pt x="281" y="1"/>
                  <a:pt x="278" y="2"/>
                </a:cubicBezTo>
                <a:cubicBezTo>
                  <a:pt x="275" y="4"/>
                  <a:pt x="273" y="7"/>
                  <a:pt x="273" y="11"/>
                </a:cubicBezTo>
                <a:moveTo>
                  <a:pt x="321" y="11"/>
                </a:moveTo>
                <a:cubicBezTo>
                  <a:pt x="321" y="8"/>
                  <a:pt x="320" y="6"/>
                  <a:pt x="318" y="4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76" name="path 2676"/>
          <p:cNvSpPr/>
          <p:nvPr/>
        </p:nvSpPr>
        <p:spPr>
          <a:xfrm>
            <a:off x="5592778" y="4625525"/>
            <a:ext cx="193988" cy="2857"/>
          </a:xfrm>
          <a:custGeom>
            <a:avLst/>
            <a:gdLst/>
            <a:ahLst/>
            <a:cxnLst/>
            <a:rect l="0" t="0" r="0" b="0"/>
            <a:pathLst>
              <a:path w="305" h="4">
                <a:moveTo>
                  <a:pt x="2" y="2"/>
                </a:moveTo>
                <a:lnTo>
                  <a:pt x="2" y="2"/>
                </a:lnTo>
                <a:moveTo>
                  <a:pt x="32" y="2"/>
                </a:moveTo>
                <a:lnTo>
                  <a:pt x="32" y="2"/>
                </a:lnTo>
                <a:moveTo>
                  <a:pt x="62" y="2"/>
                </a:moveTo>
                <a:lnTo>
                  <a:pt x="62" y="2"/>
                </a:lnTo>
                <a:moveTo>
                  <a:pt x="92" y="2"/>
                </a:moveTo>
                <a:lnTo>
                  <a:pt x="92" y="2"/>
                </a:lnTo>
                <a:moveTo>
                  <a:pt x="122" y="2"/>
                </a:moveTo>
                <a:lnTo>
                  <a:pt x="122" y="2"/>
                </a:lnTo>
                <a:moveTo>
                  <a:pt x="152" y="2"/>
                </a:moveTo>
                <a:lnTo>
                  <a:pt x="152" y="2"/>
                </a:lnTo>
                <a:moveTo>
                  <a:pt x="182" y="2"/>
                </a:moveTo>
                <a:lnTo>
                  <a:pt x="182" y="2"/>
                </a:lnTo>
                <a:moveTo>
                  <a:pt x="212" y="2"/>
                </a:moveTo>
                <a:lnTo>
                  <a:pt x="213" y="2"/>
                </a:lnTo>
                <a:moveTo>
                  <a:pt x="242" y="2"/>
                </a:moveTo>
                <a:lnTo>
                  <a:pt x="243" y="2"/>
                </a:lnTo>
                <a:moveTo>
                  <a:pt x="273" y="2"/>
                </a:moveTo>
                <a:lnTo>
                  <a:pt x="273" y="2"/>
                </a:lnTo>
                <a:moveTo>
                  <a:pt x="303" y="2"/>
                </a:moveTo>
                <a:lnTo>
                  <a:pt x="303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78" name="path 2678"/>
          <p:cNvSpPr/>
          <p:nvPr/>
        </p:nvSpPr>
        <p:spPr>
          <a:xfrm>
            <a:off x="5583052" y="4629645"/>
            <a:ext cx="2743" cy="69634"/>
          </a:xfrm>
          <a:custGeom>
            <a:avLst/>
            <a:gdLst/>
            <a:ahLst/>
            <a:cxnLst/>
            <a:rect l="0" t="0" r="0" b="0"/>
            <a:pathLst>
              <a:path w="4" h="109">
                <a:moveTo>
                  <a:pt x="2" y="107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0" name="path 2680"/>
          <p:cNvSpPr/>
          <p:nvPr/>
        </p:nvSpPr>
        <p:spPr>
          <a:xfrm>
            <a:off x="5583049" y="4629641"/>
            <a:ext cx="205344" cy="2743"/>
          </a:xfrm>
          <a:custGeom>
            <a:avLst/>
            <a:gdLst/>
            <a:ahLst/>
            <a:cxnLst/>
            <a:rect l="0" t="0" r="0" b="0"/>
            <a:pathLst>
              <a:path w="323" h="4">
                <a:moveTo>
                  <a:pt x="321" y="2"/>
                </a:moveTo>
                <a:lnTo>
                  <a:pt x="303" y="2"/>
                </a:lnTo>
                <a:moveTo>
                  <a:pt x="291" y="2"/>
                </a:moveTo>
                <a:lnTo>
                  <a:pt x="273" y="2"/>
                </a:lnTo>
                <a:moveTo>
                  <a:pt x="261" y="2"/>
                </a:moveTo>
                <a:lnTo>
                  <a:pt x="242" y="2"/>
                </a:lnTo>
                <a:moveTo>
                  <a:pt x="230" y="2"/>
                </a:moveTo>
                <a:lnTo>
                  <a:pt x="212" y="2"/>
                </a:lnTo>
                <a:moveTo>
                  <a:pt x="200" y="2"/>
                </a:moveTo>
                <a:lnTo>
                  <a:pt x="182" y="2"/>
                </a:lnTo>
                <a:moveTo>
                  <a:pt x="170" y="2"/>
                </a:moveTo>
                <a:lnTo>
                  <a:pt x="152" y="2"/>
                </a:lnTo>
                <a:moveTo>
                  <a:pt x="140" y="2"/>
                </a:moveTo>
                <a:lnTo>
                  <a:pt x="122" y="2"/>
                </a:lnTo>
                <a:moveTo>
                  <a:pt x="110" y="2"/>
                </a:moveTo>
                <a:lnTo>
                  <a:pt x="92" y="2"/>
                </a:lnTo>
                <a:moveTo>
                  <a:pt x="80" y="2"/>
                </a:moveTo>
                <a:lnTo>
                  <a:pt x="62" y="2"/>
                </a:lnTo>
                <a:moveTo>
                  <a:pt x="50" y="2"/>
                </a:moveTo>
                <a:lnTo>
                  <a:pt x="32" y="2"/>
                </a:lnTo>
                <a:moveTo>
                  <a:pt x="20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2" name="path 2682"/>
          <p:cNvSpPr/>
          <p:nvPr/>
        </p:nvSpPr>
        <p:spPr>
          <a:xfrm>
            <a:off x="5583050" y="4623915"/>
            <a:ext cx="205344" cy="8469"/>
          </a:xfrm>
          <a:custGeom>
            <a:avLst/>
            <a:gdLst/>
            <a:ahLst/>
            <a:cxnLst/>
            <a:rect l="0" t="0" r="0" b="0"/>
            <a:pathLst>
              <a:path w="323" h="13">
                <a:moveTo>
                  <a:pt x="198" y="4"/>
                </a:moveTo>
                <a:cubicBezTo>
                  <a:pt x="195" y="2"/>
                  <a:pt x="191" y="1"/>
                  <a:pt x="188" y="2"/>
                </a:cubicBezTo>
                <a:cubicBezTo>
                  <a:pt x="184" y="4"/>
                  <a:pt x="182" y="7"/>
                  <a:pt x="182" y="11"/>
                </a:cubicBezTo>
                <a:moveTo>
                  <a:pt x="167" y="4"/>
                </a:moveTo>
                <a:cubicBezTo>
                  <a:pt x="165" y="2"/>
                  <a:pt x="161" y="1"/>
                  <a:pt x="158" y="2"/>
                </a:cubicBezTo>
                <a:cubicBezTo>
                  <a:pt x="154" y="4"/>
                  <a:pt x="152" y="7"/>
                  <a:pt x="152" y="11"/>
                </a:cubicBezTo>
                <a:moveTo>
                  <a:pt x="107" y="4"/>
                </a:moveTo>
                <a:cubicBezTo>
                  <a:pt x="105" y="2"/>
                  <a:pt x="101" y="1"/>
                  <a:pt x="97" y="2"/>
                </a:cubicBezTo>
                <a:cubicBezTo>
                  <a:pt x="94" y="4"/>
                  <a:pt x="92" y="7"/>
                  <a:pt x="92" y="11"/>
                </a:cubicBezTo>
                <a:moveTo>
                  <a:pt x="77" y="4"/>
                </a:moveTo>
                <a:cubicBezTo>
                  <a:pt x="75" y="2"/>
                  <a:pt x="71" y="1"/>
                  <a:pt x="67" y="2"/>
                </a:cubicBezTo>
                <a:cubicBezTo>
                  <a:pt x="64" y="4"/>
                  <a:pt x="62" y="7"/>
                  <a:pt x="62" y="11"/>
                </a:cubicBezTo>
                <a:moveTo>
                  <a:pt x="47" y="4"/>
                </a:moveTo>
                <a:cubicBezTo>
                  <a:pt x="44" y="2"/>
                  <a:pt x="41" y="1"/>
                  <a:pt x="37" y="2"/>
                </a:cubicBezTo>
                <a:cubicBezTo>
                  <a:pt x="34" y="4"/>
                  <a:pt x="32" y="7"/>
                  <a:pt x="32" y="11"/>
                </a:cubicBezTo>
                <a:moveTo>
                  <a:pt x="20" y="11"/>
                </a:moveTo>
                <a:cubicBezTo>
                  <a:pt x="20" y="8"/>
                  <a:pt x="19" y="6"/>
                  <a:pt x="17" y="4"/>
                </a:cubicBezTo>
                <a:moveTo>
                  <a:pt x="17" y="4"/>
                </a:moveTo>
                <a:cubicBezTo>
                  <a:pt x="14" y="2"/>
                  <a:pt x="11" y="1"/>
                  <a:pt x="7" y="2"/>
                </a:cubicBezTo>
                <a:cubicBezTo>
                  <a:pt x="4" y="4"/>
                  <a:pt x="2" y="7"/>
                  <a:pt x="2" y="11"/>
                </a:cubicBezTo>
                <a:moveTo>
                  <a:pt x="200" y="11"/>
                </a:moveTo>
                <a:cubicBezTo>
                  <a:pt x="200" y="8"/>
                  <a:pt x="199" y="6"/>
                  <a:pt x="198" y="4"/>
                </a:cubicBezTo>
                <a:moveTo>
                  <a:pt x="170" y="11"/>
                </a:moveTo>
                <a:cubicBezTo>
                  <a:pt x="170" y="8"/>
                  <a:pt x="169" y="6"/>
                  <a:pt x="168" y="4"/>
                </a:cubicBezTo>
                <a:moveTo>
                  <a:pt x="140" y="11"/>
                </a:moveTo>
                <a:cubicBezTo>
                  <a:pt x="140" y="8"/>
                  <a:pt x="139" y="6"/>
                  <a:pt x="138" y="4"/>
                </a:cubicBezTo>
                <a:moveTo>
                  <a:pt x="137" y="4"/>
                </a:moveTo>
                <a:cubicBezTo>
                  <a:pt x="135" y="2"/>
                  <a:pt x="131" y="1"/>
                  <a:pt x="128" y="2"/>
                </a:cubicBezTo>
                <a:cubicBezTo>
                  <a:pt x="124" y="4"/>
                  <a:pt x="122" y="7"/>
                  <a:pt x="122" y="11"/>
                </a:cubicBezTo>
                <a:moveTo>
                  <a:pt x="110" y="11"/>
                </a:moveTo>
                <a:cubicBezTo>
                  <a:pt x="110" y="8"/>
                  <a:pt x="109" y="6"/>
                  <a:pt x="107" y="4"/>
                </a:cubicBezTo>
                <a:moveTo>
                  <a:pt x="80" y="11"/>
                </a:moveTo>
                <a:cubicBezTo>
                  <a:pt x="80" y="8"/>
                  <a:pt x="79" y="6"/>
                  <a:pt x="77" y="4"/>
                </a:cubicBezTo>
                <a:moveTo>
                  <a:pt x="50" y="11"/>
                </a:moveTo>
                <a:cubicBezTo>
                  <a:pt x="50" y="8"/>
                  <a:pt x="49" y="6"/>
                  <a:pt x="47" y="4"/>
                </a:cubicBezTo>
                <a:moveTo>
                  <a:pt x="318" y="4"/>
                </a:moveTo>
                <a:cubicBezTo>
                  <a:pt x="315" y="2"/>
                  <a:pt x="312" y="1"/>
                  <a:pt x="308" y="2"/>
                </a:cubicBezTo>
                <a:cubicBezTo>
                  <a:pt x="305" y="4"/>
                  <a:pt x="303" y="7"/>
                  <a:pt x="303" y="11"/>
                </a:cubicBezTo>
                <a:moveTo>
                  <a:pt x="258" y="4"/>
                </a:moveTo>
                <a:cubicBezTo>
                  <a:pt x="255" y="2"/>
                  <a:pt x="251" y="1"/>
                  <a:pt x="248" y="2"/>
                </a:cubicBezTo>
                <a:cubicBezTo>
                  <a:pt x="245" y="4"/>
                  <a:pt x="242" y="7"/>
                  <a:pt x="242" y="11"/>
                </a:cubicBezTo>
                <a:moveTo>
                  <a:pt x="228" y="4"/>
                </a:moveTo>
                <a:cubicBezTo>
                  <a:pt x="225" y="2"/>
                  <a:pt x="221" y="1"/>
                  <a:pt x="218" y="2"/>
                </a:cubicBezTo>
                <a:cubicBezTo>
                  <a:pt x="215" y="4"/>
                  <a:pt x="212" y="7"/>
                  <a:pt x="212" y="11"/>
                </a:cubicBezTo>
                <a:moveTo>
                  <a:pt x="291" y="11"/>
                </a:moveTo>
                <a:cubicBezTo>
                  <a:pt x="291" y="8"/>
                  <a:pt x="290" y="6"/>
                  <a:pt x="288" y="4"/>
                </a:cubicBezTo>
                <a:moveTo>
                  <a:pt x="288" y="4"/>
                </a:moveTo>
                <a:cubicBezTo>
                  <a:pt x="285" y="2"/>
                  <a:pt x="281" y="1"/>
                  <a:pt x="278" y="2"/>
                </a:cubicBezTo>
                <a:cubicBezTo>
                  <a:pt x="275" y="4"/>
                  <a:pt x="273" y="7"/>
                  <a:pt x="273" y="11"/>
                </a:cubicBezTo>
                <a:moveTo>
                  <a:pt x="321" y="11"/>
                </a:moveTo>
                <a:cubicBezTo>
                  <a:pt x="321" y="8"/>
                  <a:pt x="320" y="6"/>
                  <a:pt x="318" y="4"/>
                </a:cubicBezTo>
                <a:moveTo>
                  <a:pt x="261" y="11"/>
                </a:moveTo>
                <a:cubicBezTo>
                  <a:pt x="261" y="8"/>
                  <a:pt x="260" y="6"/>
                  <a:pt x="258" y="4"/>
                </a:cubicBezTo>
                <a:moveTo>
                  <a:pt x="230" y="11"/>
                </a:moveTo>
                <a:cubicBezTo>
                  <a:pt x="230" y="8"/>
                  <a:pt x="229" y="6"/>
                  <a:pt x="228" y="4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4" name="path 2684"/>
          <p:cNvSpPr/>
          <p:nvPr/>
        </p:nvSpPr>
        <p:spPr>
          <a:xfrm>
            <a:off x="5317548" y="4625525"/>
            <a:ext cx="155762" cy="2857"/>
          </a:xfrm>
          <a:custGeom>
            <a:avLst/>
            <a:gdLst/>
            <a:ahLst/>
            <a:cxnLst/>
            <a:rect l="0" t="0" r="0" b="0"/>
            <a:pathLst>
              <a:path w="245" h="4">
                <a:moveTo>
                  <a:pt x="2" y="2"/>
                </a:moveTo>
                <a:lnTo>
                  <a:pt x="2" y="2"/>
                </a:lnTo>
                <a:moveTo>
                  <a:pt x="32" y="2"/>
                </a:moveTo>
                <a:lnTo>
                  <a:pt x="32" y="2"/>
                </a:lnTo>
                <a:moveTo>
                  <a:pt x="62" y="2"/>
                </a:moveTo>
                <a:lnTo>
                  <a:pt x="62" y="2"/>
                </a:lnTo>
                <a:moveTo>
                  <a:pt x="92" y="2"/>
                </a:moveTo>
                <a:lnTo>
                  <a:pt x="92" y="2"/>
                </a:lnTo>
                <a:moveTo>
                  <a:pt x="122" y="2"/>
                </a:moveTo>
                <a:lnTo>
                  <a:pt x="122" y="2"/>
                </a:lnTo>
                <a:moveTo>
                  <a:pt x="152" y="2"/>
                </a:moveTo>
                <a:lnTo>
                  <a:pt x="152" y="2"/>
                </a:lnTo>
                <a:moveTo>
                  <a:pt x="182" y="2"/>
                </a:moveTo>
                <a:lnTo>
                  <a:pt x="182" y="2"/>
                </a:lnTo>
                <a:moveTo>
                  <a:pt x="212" y="2"/>
                </a:moveTo>
                <a:lnTo>
                  <a:pt x="213" y="2"/>
                </a:lnTo>
                <a:moveTo>
                  <a:pt x="242" y="2"/>
                </a:moveTo>
                <a:lnTo>
                  <a:pt x="243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6" name="path 2686"/>
          <p:cNvSpPr/>
          <p:nvPr/>
        </p:nvSpPr>
        <p:spPr>
          <a:xfrm>
            <a:off x="5269594" y="4629641"/>
            <a:ext cx="205340" cy="2743"/>
          </a:xfrm>
          <a:custGeom>
            <a:avLst/>
            <a:gdLst/>
            <a:ahLst/>
            <a:cxnLst/>
            <a:rect l="0" t="0" r="0" b="0"/>
            <a:pathLst>
              <a:path w="323" h="4">
                <a:moveTo>
                  <a:pt x="291" y="2"/>
                </a:moveTo>
                <a:lnTo>
                  <a:pt x="273" y="2"/>
                </a:lnTo>
                <a:moveTo>
                  <a:pt x="321" y="2"/>
                </a:moveTo>
                <a:lnTo>
                  <a:pt x="303" y="2"/>
                </a:lnTo>
                <a:moveTo>
                  <a:pt x="261" y="2"/>
                </a:moveTo>
                <a:lnTo>
                  <a:pt x="242" y="2"/>
                </a:lnTo>
                <a:moveTo>
                  <a:pt x="230" y="2"/>
                </a:moveTo>
                <a:lnTo>
                  <a:pt x="212" y="2"/>
                </a:lnTo>
                <a:moveTo>
                  <a:pt x="200" y="2"/>
                </a:moveTo>
                <a:lnTo>
                  <a:pt x="182" y="2"/>
                </a:lnTo>
                <a:moveTo>
                  <a:pt x="170" y="2"/>
                </a:moveTo>
                <a:lnTo>
                  <a:pt x="152" y="2"/>
                </a:lnTo>
                <a:moveTo>
                  <a:pt x="110" y="2"/>
                </a:moveTo>
                <a:lnTo>
                  <a:pt x="92" y="2"/>
                </a:lnTo>
                <a:moveTo>
                  <a:pt x="140" y="2"/>
                </a:moveTo>
                <a:lnTo>
                  <a:pt x="122" y="2"/>
                </a:lnTo>
                <a:moveTo>
                  <a:pt x="80" y="2"/>
                </a:moveTo>
                <a:lnTo>
                  <a:pt x="62" y="2"/>
                </a:lnTo>
                <a:moveTo>
                  <a:pt x="50" y="2"/>
                </a:moveTo>
                <a:lnTo>
                  <a:pt x="32" y="2"/>
                </a:lnTo>
                <a:moveTo>
                  <a:pt x="20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8" name="path 2688"/>
          <p:cNvSpPr/>
          <p:nvPr/>
        </p:nvSpPr>
        <p:spPr>
          <a:xfrm>
            <a:off x="5269593" y="4623915"/>
            <a:ext cx="205342" cy="8469"/>
          </a:xfrm>
          <a:custGeom>
            <a:avLst/>
            <a:gdLst/>
            <a:ahLst/>
            <a:cxnLst/>
            <a:rect l="0" t="0" r="0" b="0"/>
            <a:pathLst>
              <a:path w="323" h="13">
                <a:moveTo>
                  <a:pt x="318" y="4"/>
                </a:moveTo>
                <a:cubicBezTo>
                  <a:pt x="315" y="2"/>
                  <a:pt x="312" y="1"/>
                  <a:pt x="308" y="2"/>
                </a:cubicBezTo>
                <a:cubicBezTo>
                  <a:pt x="305" y="4"/>
                  <a:pt x="303" y="7"/>
                  <a:pt x="303" y="11"/>
                </a:cubicBezTo>
                <a:moveTo>
                  <a:pt x="258" y="4"/>
                </a:moveTo>
                <a:cubicBezTo>
                  <a:pt x="255" y="2"/>
                  <a:pt x="251" y="1"/>
                  <a:pt x="248" y="2"/>
                </a:cubicBezTo>
                <a:cubicBezTo>
                  <a:pt x="245" y="4"/>
                  <a:pt x="242" y="7"/>
                  <a:pt x="242" y="11"/>
                </a:cubicBezTo>
                <a:moveTo>
                  <a:pt x="228" y="4"/>
                </a:moveTo>
                <a:cubicBezTo>
                  <a:pt x="225" y="2"/>
                  <a:pt x="221" y="1"/>
                  <a:pt x="218" y="2"/>
                </a:cubicBezTo>
                <a:cubicBezTo>
                  <a:pt x="215" y="4"/>
                  <a:pt x="212" y="7"/>
                  <a:pt x="212" y="11"/>
                </a:cubicBezTo>
                <a:moveTo>
                  <a:pt x="198" y="4"/>
                </a:moveTo>
                <a:cubicBezTo>
                  <a:pt x="195" y="2"/>
                  <a:pt x="191" y="1"/>
                  <a:pt x="188" y="2"/>
                </a:cubicBezTo>
                <a:cubicBezTo>
                  <a:pt x="184" y="4"/>
                  <a:pt x="182" y="7"/>
                  <a:pt x="182" y="11"/>
                </a:cubicBezTo>
                <a:moveTo>
                  <a:pt x="167" y="4"/>
                </a:moveTo>
                <a:cubicBezTo>
                  <a:pt x="165" y="2"/>
                  <a:pt x="161" y="1"/>
                  <a:pt x="158" y="2"/>
                </a:cubicBezTo>
                <a:cubicBezTo>
                  <a:pt x="154" y="4"/>
                  <a:pt x="152" y="7"/>
                  <a:pt x="152" y="11"/>
                </a:cubicBezTo>
                <a:moveTo>
                  <a:pt x="107" y="4"/>
                </a:moveTo>
                <a:cubicBezTo>
                  <a:pt x="105" y="2"/>
                  <a:pt x="101" y="1"/>
                  <a:pt x="97" y="2"/>
                </a:cubicBezTo>
                <a:cubicBezTo>
                  <a:pt x="94" y="4"/>
                  <a:pt x="92" y="7"/>
                  <a:pt x="92" y="11"/>
                </a:cubicBezTo>
                <a:moveTo>
                  <a:pt x="77" y="4"/>
                </a:moveTo>
                <a:cubicBezTo>
                  <a:pt x="75" y="2"/>
                  <a:pt x="71" y="1"/>
                  <a:pt x="67" y="2"/>
                </a:cubicBezTo>
                <a:cubicBezTo>
                  <a:pt x="64" y="4"/>
                  <a:pt x="62" y="7"/>
                  <a:pt x="62" y="11"/>
                </a:cubicBezTo>
                <a:moveTo>
                  <a:pt x="47" y="4"/>
                </a:moveTo>
                <a:cubicBezTo>
                  <a:pt x="44" y="2"/>
                  <a:pt x="41" y="1"/>
                  <a:pt x="37" y="2"/>
                </a:cubicBezTo>
                <a:cubicBezTo>
                  <a:pt x="34" y="4"/>
                  <a:pt x="32" y="7"/>
                  <a:pt x="32" y="11"/>
                </a:cubicBezTo>
                <a:moveTo>
                  <a:pt x="291" y="11"/>
                </a:moveTo>
                <a:cubicBezTo>
                  <a:pt x="291" y="8"/>
                  <a:pt x="290" y="6"/>
                  <a:pt x="288" y="4"/>
                </a:cubicBezTo>
                <a:moveTo>
                  <a:pt x="288" y="4"/>
                </a:moveTo>
                <a:cubicBezTo>
                  <a:pt x="285" y="2"/>
                  <a:pt x="281" y="1"/>
                  <a:pt x="278" y="2"/>
                </a:cubicBezTo>
                <a:cubicBezTo>
                  <a:pt x="275" y="4"/>
                  <a:pt x="273" y="7"/>
                  <a:pt x="273" y="11"/>
                </a:cubicBezTo>
                <a:moveTo>
                  <a:pt x="321" y="11"/>
                </a:moveTo>
                <a:cubicBezTo>
                  <a:pt x="321" y="8"/>
                  <a:pt x="320" y="6"/>
                  <a:pt x="318" y="4"/>
                </a:cubicBezTo>
                <a:moveTo>
                  <a:pt x="20" y="11"/>
                </a:moveTo>
                <a:cubicBezTo>
                  <a:pt x="20" y="8"/>
                  <a:pt x="19" y="6"/>
                  <a:pt x="17" y="4"/>
                </a:cubicBezTo>
                <a:moveTo>
                  <a:pt x="17" y="4"/>
                </a:moveTo>
                <a:cubicBezTo>
                  <a:pt x="14" y="2"/>
                  <a:pt x="11" y="1"/>
                  <a:pt x="7" y="2"/>
                </a:cubicBezTo>
                <a:cubicBezTo>
                  <a:pt x="4" y="4"/>
                  <a:pt x="2" y="7"/>
                  <a:pt x="2" y="11"/>
                </a:cubicBezTo>
                <a:moveTo>
                  <a:pt x="261" y="11"/>
                </a:moveTo>
                <a:cubicBezTo>
                  <a:pt x="261" y="8"/>
                  <a:pt x="260" y="6"/>
                  <a:pt x="258" y="4"/>
                </a:cubicBezTo>
                <a:moveTo>
                  <a:pt x="230" y="11"/>
                </a:moveTo>
                <a:cubicBezTo>
                  <a:pt x="230" y="8"/>
                  <a:pt x="229" y="6"/>
                  <a:pt x="228" y="4"/>
                </a:cubicBezTo>
                <a:moveTo>
                  <a:pt x="200" y="11"/>
                </a:moveTo>
                <a:cubicBezTo>
                  <a:pt x="200" y="8"/>
                  <a:pt x="199" y="6"/>
                  <a:pt x="198" y="4"/>
                </a:cubicBezTo>
                <a:moveTo>
                  <a:pt x="170" y="11"/>
                </a:moveTo>
                <a:cubicBezTo>
                  <a:pt x="170" y="8"/>
                  <a:pt x="169" y="6"/>
                  <a:pt x="168" y="4"/>
                </a:cubicBezTo>
                <a:moveTo>
                  <a:pt x="140" y="11"/>
                </a:moveTo>
                <a:cubicBezTo>
                  <a:pt x="140" y="8"/>
                  <a:pt x="139" y="6"/>
                  <a:pt x="138" y="4"/>
                </a:cubicBezTo>
                <a:moveTo>
                  <a:pt x="137" y="4"/>
                </a:moveTo>
                <a:cubicBezTo>
                  <a:pt x="135" y="2"/>
                  <a:pt x="131" y="1"/>
                  <a:pt x="128" y="2"/>
                </a:cubicBezTo>
                <a:cubicBezTo>
                  <a:pt x="124" y="4"/>
                  <a:pt x="122" y="7"/>
                  <a:pt x="122" y="11"/>
                </a:cubicBezTo>
                <a:moveTo>
                  <a:pt x="110" y="11"/>
                </a:moveTo>
                <a:cubicBezTo>
                  <a:pt x="110" y="8"/>
                  <a:pt x="109" y="6"/>
                  <a:pt x="107" y="4"/>
                </a:cubicBezTo>
                <a:moveTo>
                  <a:pt x="80" y="11"/>
                </a:moveTo>
                <a:cubicBezTo>
                  <a:pt x="80" y="8"/>
                  <a:pt x="79" y="6"/>
                  <a:pt x="77" y="4"/>
                </a:cubicBezTo>
                <a:moveTo>
                  <a:pt x="50" y="11"/>
                </a:moveTo>
                <a:cubicBezTo>
                  <a:pt x="50" y="8"/>
                  <a:pt x="49" y="6"/>
                  <a:pt x="47" y="4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90" name="path 2690"/>
          <p:cNvSpPr/>
          <p:nvPr/>
        </p:nvSpPr>
        <p:spPr>
          <a:xfrm>
            <a:off x="5532396" y="4475780"/>
            <a:ext cx="622013" cy="2743"/>
          </a:xfrm>
          <a:custGeom>
            <a:avLst/>
            <a:gdLst/>
            <a:ahLst/>
            <a:cxnLst/>
            <a:rect l="0" t="0" r="0" b="0"/>
            <a:pathLst>
              <a:path w="979" h="4">
                <a:moveTo>
                  <a:pt x="977" y="2"/>
                </a:moveTo>
                <a:lnTo>
                  <a:pt x="495" y="2"/>
                </a:lnTo>
                <a:moveTo>
                  <a:pt x="48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92" name="path 2692"/>
          <p:cNvSpPr/>
          <p:nvPr/>
        </p:nvSpPr>
        <p:spPr>
          <a:xfrm>
            <a:off x="5532402" y="4494892"/>
            <a:ext cx="620097" cy="2743"/>
          </a:xfrm>
          <a:custGeom>
            <a:avLst/>
            <a:gdLst/>
            <a:ahLst/>
            <a:cxnLst/>
            <a:rect l="0" t="0" r="0" b="0"/>
            <a:pathLst>
              <a:path w="976" h="4">
                <a:moveTo>
                  <a:pt x="974" y="2"/>
                </a:moveTo>
                <a:lnTo>
                  <a:pt x="495" y="2"/>
                </a:lnTo>
                <a:moveTo>
                  <a:pt x="480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94" name="textbox 2694"/>
          <p:cNvSpPr/>
          <p:nvPr/>
        </p:nvSpPr>
        <p:spPr>
          <a:xfrm>
            <a:off x="2914497" y="7596853"/>
            <a:ext cx="98425" cy="53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6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PV1+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2696" name="textbox 2696"/>
          <p:cNvSpPr/>
          <p:nvPr/>
        </p:nvSpPr>
        <p:spPr>
          <a:xfrm>
            <a:off x="3242037" y="7730562"/>
            <a:ext cx="91439" cy="53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OFF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2698" name="textbox 2698"/>
          <p:cNvSpPr/>
          <p:nvPr/>
        </p:nvSpPr>
        <p:spPr>
          <a:xfrm>
            <a:off x="2914689" y="7814471"/>
            <a:ext cx="90805" cy="53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61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PV1-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2700" name="path 2700"/>
          <p:cNvSpPr/>
          <p:nvPr/>
        </p:nvSpPr>
        <p:spPr>
          <a:xfrm>
            <a:off x="5218939" y="4475780"/>
            <a:ext cx="308559" cy="2743"/>
          </a:xfrm>
          <a:custGeom>
            <a:avLst/>
            <a:gdLst/>
            <a:ahLst/>
            <a:cxnLst/>
            <a:rect l="0" t="0" r="0" b="0"/>
            <a:pathLst>
              <a:path w="485" h="4">
                <a:moveTo>
                  <a:pt x="48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2" name="path 2702"/>
          <p:cNvSpPr/>
          <p:nvPr/>
        </p:nvSpPr>
        <p:spPr>
          <a:xfrm>
            <a:off x="5218944" y="4793055"/>
            <a:ext cx="308559" cy="2743"/>
          </a:xfrm>
          <a:custGeom>
            <a:avLst/>
            <a:gdLst/>
            <a:ahLst/>
            <a:cxnLst/>
            <a:rect l="0" t="0" r="0" b="0"/>
            <a:pathLst>
              <a:path w="485" h="4">
                <a:moveTo>
                  <a:pt x="2" y="2"/>
                </a:moveTo>
                <a:lnTo>
                  <a:pt x="483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4" name="path 2704"/>
          <p:cNvSpPr/>
          <p:nvPr/>
        </p:nvSpPr>
        <p:spPr>
          <a:xfrm>
            <a:off x="5218943" y="4494892"/>
            <a:ext cx="306641" cy="2743"/>
          </a:xfrm>
          <a:custGeom>
            <a:avLst/>
            <a:gdLst/>
            <a:ahLst/>
            <a:cxnLst/>
            <a:rect l="0" t="0" r="0" b="0"/>
            <a:pathLst>
              <a:path w="482" h="4">
                <a:moveTo>
                  <a:pt x="480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6" name="path 2706"/>
          <p:cNvSpPr/>
          <p:nvPr/>
        </p:nvSpPr>
        <p:spPr>
          <a:xfrm>
            <a:off x="5218944" y="4745272"/>
            <a:ext cx="306635" cy="2743"/>
          </a:xfrm>
          <a:custGeom>
            <a:avLst/>
            <a:gdLst/>
            <a:ahLst/>
            <a:cxnLst/>
            <a:rect l="0" t="0" r="0" b="0"/>
            <a:pathLst>
              <a:path w="482" h="4">
                <a:moveTo>
                  <a:pt x="271" y="2"/>
                </a:moveTo>
                <a:lnTo>
                  <a:pt x="211" y="2"/>
                </a:lnTo>
                <a:moveTo>
                  <a:pt x="2" y="2"/>
                </a:moveTo>
                <a:lnTo>
                  <a:pt x="59" y="2"/>
                </a:lnTo>
                <a:moveTo>
                  <a:pt x="423" y="2"/>
                </a:moveTo>
                <a:lnTo>
                  <a:pt x="480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8" name="path 2708"/>
          <p:cNvSpPr/>
          <p:nvPr/>
        </p:nvSpPr>
        <p:spPr>
          <a:xfrm>
            <a:off x="5557241" y="4652578"/>
            <a:ext cx="256955" cy="2743"/>
          </a:xfrm>
          <a:custGeom>
            <a:avLst/>
            <a:gdLst/>
            <a:ahLst/>
            <a:cxnLst/>
            <a:rect l="0" t="0" r="0" b="0"/>
            <a:pathLst>
              <a:path w="404" h="4">
                <a:moveTo>
                  <a:pt x="402" y="2"/>
                </a:moveTo>
                <a:lnTo>
                  <a:pt x="387" y="2"/>
                </a:lnTo>
                <a:moveTo>
                  <a:pt x="17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0" name="path 2710"/>
          <p:cNvSpPr/>
          <p:nvPr/>
        </p:nvSpPr>
        <p:spPr>
          <a:xfrm>
            <a:off x="5557246" y="4597148"/>
            <a:ext cx="256955" cy="2743"/>
          </a:xfrm>
          <a:custGeom>
            <a:avLst/>
            <a:gdLst/>
            <a:ahLst/>
            <a:cxnLst/>
            <a:rect l="0" t="0" r="0" b="0"/>
            <a:pathLst>
              <a:path w="404" h="4">
                <a:moveTo>
                  <a:pt x="2" y="2"/>
                </a:moveTo>
                <a:lnTo>
                  <a:pt x="17" y="2"/>
                </a:lnTo>
                <a:moveTo>
                  <a:pt x="387" y="2"/>
                </a:moveTo>
                <a:lnTo>
                  <a:pt x="40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2" name="path 2712"/>
          <p:cNvSpPr/>
          <p:nvPr/>
        </p:nvSpPr>
        <p:spPr>
          <a:xfrm>
            <a:off x="5243790" y="4597148"/>
            <a:ext cx="256942" cy="2743"/>
          </a:xfrm>
          <a:custGeom>
            <a:avLst/>
            <a:gdLst/>
            <a:ahLst/>
            <a:cxnLst/>
            <a:rect l="0" t="0" r="0" b="0"/>
            <a:pathLst>
              <a:path w="404" h="4">
                <a:moveTo>
                  <a:pt x="2" y="2"/>
                </a:moveTo>
                <a:lnTo>
                  <a:pt x="17" y="2"/>
                </a:lnTo>
                <a:moveTo>
                  <a:pt x="387" y="2"/>
                </a:moveTo>
                <a:lnTo>
                  <a:pt x="40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4" name="path 2714"/>
          <p:cNvSpPr/>
          <p:nvPr/>
        </p:nvSpPr>
        <p:spPr>
          <a:xfrm>
            <a:off x="5243795" y="4652578"/>
            <a:ext cx="256942" cy="2743"/>
          </a:xfrm>
          <a:custGeom>
            <a:avLst/>
            <a:gdLst/>
            <a:ahLst/>
            <a:cxnLst/>
            <a:rect l="0" t="0" r="0" b="0"/>
            <a:pathLst>
              <a:path w="404" h="4">
                <a:moveTo>
                  <a:pt x="402" y="2"/>
                </a:moveTo>
                <a:lnTo>
                  <a:pt x="387" y="2"/>
                </a:lnTo>
                <a:moveTo>
                  <a:pt x="17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6" name="path 2716"/>
          <p:cNvSpPr/>
          <p:nvPr/>
        </p:nvSpPr>
        <p:spPr>
          <a:xfrm>
            <a:off x="5253346" y="4587590"/>
            <a:ext cx="237835" cy="2743"/>
          </a:xfrm>
          <a:custGeom>
            <a:avLst/>
            <a:gdLst/>
            <a:ahLst/>
            <a:cxnLst/>
            <a:rect l="0" t="0" r="0" b="0"/>
            <a:pathLst>
              <a:path w="374" h="4">
                <a:moveTo>
                  <a:pt x="2" y="2"/>
                </a:moveTo>
                <a:lnTo>
                  <a:pt x="51" y="2"/>
                </a:lnTo>
                <a:moveTo>
                  <a:pt x="322" y="2"/>
                </a:moveTo>
                <a:lnTo>
                  <a:pt x="3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18" name="path 2718"/>
          <p:cNvSpPr/>
          <p:nvPr/>
        </p:nvSpPr>
        <p:spPr>
          <a:xfrm>
            <a:off x="5566804" y="4696536"/>
            <a:ext cx="237834" cy="2743"/>
          </a:xfrm>
          <a:custGeom>
            <a:avLst/>
            <a:gdLst/>
            <a:ahLst/>
            <a:cxnLst/>
            <a:rect l="0" t="0" r="0" b="0"/>
            <a:pathLst>
              <a:path w="374" h="4">
                <a:moveTo>
                  <a:pt x="2" y="2"/>
                </a:moveTo>
                <a:lnTo>
                  <a:pt x="75" y="2"/>
                </a:lnTo>
                <a:moveTo>
                  <a:pt x="87" y="2"/>
                </a:moveTo>
                <a:lnTo>
                  <a:pt x="106" y="2"/>
                </a:lnTo>
                <a:moveTo>
                  <a:pt x="118" y="2"/>
                </a:moveTo>
                <a:lnTo>
                  <a:pt x="136" y="2"/>
                </a:lnTo>
                <a:moveTo>
                  <a:pt x="148" y="2"/>
                </a:moveTo>
                <a:lnTo>
                  <a:pt x="166" y="2"/>
                </a:lnTo>
                <a:moveTo>
                  <a:pt x="178" y="2"/>
                </a:moveTo>
                <a:lnTo>
                  <a:pt x="196" y="2"/>
                </a:lnTo>
                <a:moveTo>
                  <a:pt x="208" y="2"/>
                </a:moveTo>
                <a:lnTo>
                  <a:pt x="226" y="2"/>
                </a:lnTo>
                <a:moveTo>
                  <a:pt x="238" y="2"/>
                </a:moveTo>
                <a:lnTo>
                  <a:pt x="256" y="2"/>
                </a:lnTo>
                <a:moveTo>
                  <a:pt x="268" y="2"/>
                </a:moveTo>
                <a:lnTo>
                  <a:pt x="286" y="2"/>
                </a:lnTo>
                <a:moveTo>
                  <a:pt x="298" y="2"/>
                </a:moveTo>
                <a:lnTo>
                  <a:pt x="3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0" name="path 2720"/>
          <p:cNvSpPr/>
          <p:nvPr/>
        </p:nvSpPr>
        <p:spPr>
          <a:xfrm>
            <a:off x="5253346" y="4561788"/>
            <a:ext cx="237833" cy="2743"/>
          </a:xfrm>
          <a:custGeom>
            <a:avLst/>
            <a:gdLst/>
            <a:ahLst/>
            <a:cxnLst/>
            <a:rect l="0" t="0" r="0" b="0"/>
            <a:pathLst>
              <a:path w="374" h="4">
                <a:moveTo>
                  <a:pt x="2" y="2"/>
                </a:moveTo>
                <a:lnTo>
                  <a:pt x="91" y="2"/>
                </a:lnTo>
                <a:moveTo>
                  <a:pt x="282" y="2"/>
                </a:moveTo>
                <a:lnTo>
                  <a:pt x="3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2" name="path 2722"/>
          <p:cNvSpPr/>
          <p:nvPr/>
        </p:nvSpPr>
        <p:spPr>
          <a:xfrm>
            <a:off x="5253346" y="4696536"/>
            <a:ext cx="237831" cy="2743"/>
          </a:xfrm>
          <a:custGeom>
            <a:avLst/>
            <a:gdLst/>
            <a:ahLst/>
            <a:cxnLst/>
            <a:rect l="0" t="0" r="0" b="0"/>
            <a:pathLst>
              <a:path w="374" h="4">
                <a:moveTo>
                  <a:pt x="2" y="2"/>
                </a:moveTo>
                <a:lnTo>
                  <a:pt x="75" y="2"/>
                </a:lnTo>
                <a:moveTo>
                  <a:pt x="87" y="2"/>
                </a:moveTo>
                <a:lnTo>
                  <a:pt x="106" y="2"/>
                </a:lnTo>
                <a:moveTo>
                  <a:pt x="118" y="2"/>
                </a:moveTo>
                <a:lnTo>
                  <a:pt x="136" y="2"/>
                </a:lnTo>
                <a:moveTo>
                  <a:pt x="148" y="2"/>
                </a:moveTo>
                <a:lnTo>
                  <a:pt x="166" y="2"/>
                </a:lnTo>
                <a:moveTo>
                  <a:pt x="178" y="2"/>
                </a:moveTo>
                <a:lnTo>
                  <a:pt x="196" y="2"/>
                </a:lnTo>
                <a:moveTo>
                  <a:pt x="208" y="2"/>
                </a:moveTo>
                <a:lnTo>
                  <a:pt x="226" y="2"/>
                </a:lnTo>
                <a:moveTo>
                  <a:pt x="238" y="2"/>
                </a:moveTo>
                <a:lnTo>
                  <a:pt x="256" y="2"/>
                </a:lnTo>
                <a:moveTo>
                  <a:pt x="268" y="2"/>
                </a:moveTo>
                <a:lnTo>
                  <a:pt x="286" y="2"/>
                </a:lnTo>
                <a:moveTo>
                  <a:pt x="298" y="2"/>
                </a:moveTo>
                <a:lnTo>
                  <a:pt x="3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4" name="path 2724"/>
          <p:cNvSpPr/>
          <p:nvPr/>
        </p:nvSpPr>
        <p:spPr>
          <a:xfrm>
            <a:off x="5566804" y="4587590"/>
            <a:ext cx="237830" cy="2743"/>
          </a:xfrm>
          <a:custGeom>
            <a:avLst/>
            <a:gdLst/>
            <a:ahLst/>
            <a:cxnLst/>
            <a:rect l="0" t="0" r="0" b="0"/>
            <a:pathLst>
              <a:path w="374" h="4">
                <a:moveTo>
                  <a:pt x="2" y="2"/>
                </a:moveTo>
                <a:lnTo>
                  <a:pt x="51" y="2"/>
                </a:lnTo>
                <a:moveTo>
                  <a:pt x="322" y="2"/>
                </a:moveTo>
                <a:lnTo>
                  <a:pt x="3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6" name="path 2726"/>
          <p:cNvSpPr/>
          <p:nvPr/>
        </p:nvSpPr>
        <p:spPr>
          <a:xfrm>
            <a:off x="5566804" y="4561788"/>
            <a:ext cx="237829" cy="2743"/>
          </a:xfrm>
          <a:custGeom>
            <a:avLst/>
            <a:gdLst/>
            <a:ahLst/>
            <a:cxnLst/>
            <a:rect l="0" t="0" r="0" b="0"/>
            <a:pathLst>
              <a:path w="374" h="4">
                <a:moveTo>
                  <a:pt x="2" y="2"/>
                </a:moveTo>
                <a:lnTo>
                  <a:pt x="91" y="2"/>
                </a:lnTo>
                <a:moveTo>
                  <a:pt x="282" y="2"/>
                </a:moveTo>
                <a:lnTo>
                  <a:pt x="37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8" name="path 2728"/>
          <p:cNvSpPr/>
          <p:nvPr/>
        </p:nvSpPr>
        <p:spPr>
          <a:xfrm>
            <a:off x="5568714" y="4738583"/>
            <a:ext cx="234010" cy="2743"/>
          </a:xfrm>
          <a:custGeom>
            <a:avLst/>
            <a:gdLst/>
            <a:ahLst/>
            <a:cxnLst/>
            <a:rect l="0" t="0" r="0" b="0"/>
            <a:pathLst>
              <a:path w="368" h="4">
                <a:moveTo>
                  <a:pt x="2" y="2"/>
                </a:moveTo>
                <a:lnTo>
                  <a:pt x="366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0" name="path 2730"/>
          <p:cNvSpPr/>
          <p:nvPr/>
        </p:nvSpPr>
        <p:spPr>
          <a:xfrm>
            <a:off x="5255255" y="4738583"/>
            <a:ext cx="234010" cy="2743"/>
          </a:xfrm>
          <a:custGeom>
            <a:avLst/>
            <a:gdLst/>
            <a:ahLst/>
            <a:cxnLst/>
            <a:rect l="0" t="0" r="0" b="0"/>
            <a:pathLst>
              <a:path w="368" h="4">
                <a:moveTo>
                  <a:pt x="2" y="2"/>
                </a:moveTo>
                <a:lnTo>
                  <a:pt x="366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2" name="path 2732"/>
          <p:cNvSpPr/>
          <p:nvPr/>
        </p:nvSpPr>
        <p:spPr>
          <a:xfrm>
            <a:off x="5870705" y="4587590"/>
            <a:ext cx="43830" cy="12301"/>
          </a:xfrm>
          <a:custGeom>
            <a:avLst/>
            <a:gdLst/>
            <a:ahLst/>
            <a:cxnLst/>
            <a:rect l="0" t="0" r="0" b="0"/>
            <a:pathLst>
              <a:path w="69" h="19">
                <a:moveTo>
                  <a:pt x="2" y="17"/>
                </a:moveTo>
                <a:lnTo>
                  <a:pt x="17" y="17"/>
                </a:lnTo>
                <a:moveTo>
                  <a:pt x="17" y="2"/>
                </a:moveTo>
                <a:lnTo>
                  <a:pt x="66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4" name="path 2734"/>
          <p:cNvSpPr/>
          <p:nvPr/>
        </p:nvSpPr>
        <p:spPr>
          <a:xfrm>
            <a:off x="5286316" y="4725207"/>
            <a:ext cx="171894" cy="2743"/>
          </a:xfrm>
          <a:custGeom>
            <a:avLst/>
            <a:gdLst/>
            <a:ahLst/>
            <a:cxnLst/>
            <a:rect l="0" t="0" r="0" b="0"/>
            <a:pathLst>
              <a:path w="270" h="4">
                <a:moveTo>
                  <a:pt x="268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6" name="path 2736"/>
          <p:cNvSpPr/>
          <p:nvPr/>
        </p:nvSpPr>
        <p:spPr>
          <a:xfrm>
            <a:off x="5913231" y="4725207"/>
            <a:ext cx="171894" cy="2743"/>
          </a:xfrm>
          <a:custGeom>
            <a:avLst/>
            <a:gdLst/>
            <a:ahLst/>
            <a:cxnLst/>
            <a:rect l="0" t="0" r="0" b="0"/>
            <a:pathLst>
              <a:path w="270" h="4">
                <a:moveTo>
                  <a:pt x="268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38" name="path 2738"/>
          <p:cNvSpPr/>
          <p:nvPr/>
        </p:nvSpPr>
        <p:spPr>
          <a:xfrm>
            <a:off x="5599775" y="4725207"/>
            <a:ext cx="171894" cy="2743"/>
          </a:xfrm>
          <a:custGeom>
            <a:avLst/>
            <a:gdLst/>
            <a:ahLst/>
            <a:cxnLst/>
            <a:rect l="0" t="0" r="0" b="0"/>
            <a:pathLst>
              <a:path w="270" h="4">
                <a:moveTo>
                  <a:pt x="268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0" name="path 2740"/>
          <p:cNvSpPr/>
          <p:nvPr/>
        </p:nvSpPr>
        <p:spPr>
          <a:xfrm>
            <a:off x="5286317" y="4706094"/>
            <a:ext cx="171893" cy="2743"/>
          </a:xfrm>
          <a:custGeom>
            <a:avLst/>
            <a:gdLst/>
            <a:ahLst/>
            <a:cxnLst/>
            <a:rect l="0" t="0" r="0" b="0"/>
            <a:pathLst>
              <a:path w="270" h="4">
                <a:moveTo>
                  <a:pt x="268" y="2"/>
                </a:moveTo>
                <a:lnTo>
                  <a:pt x="246" y="2"/>
                </a:lnTo>
                <a:moveTo>
                  <a:pt x="234" y="2"/>
                </a:moveTo>
                <a:lnTo>
                  <a:pt x="216" y="2"/>
                </a:lnTo>
                <a:moveTo>
                  <a:pt x="204" y="2"/>
                </a:moveTo>
                <a:lnTo>
                  <a:pt x="186" y="2"/>
                </a:lnTo>
                <a:moveTo>
                  <a:pt x="174" y="2"/>
                </a:moveTo>
                <a:lnTo>
                  <a:pt x="156" y="2"/>
                </a:lnTo>
                <a:moveTo>
                  <a:pt x="144" y="2"/>
                </a:moveTo>
                <a:lnTo>
                  <a:pt x="126" y="2"/>
                </a:lnTo>
                <a:moveTo>
                  <a:pt x="84" y="2"/>
                </a:moveTo>
                <a:lnTo>
                  <a:pt x="66" y="2"/>
                </a:lnTo>
                <a:moveTo>
                  <a:pt x="114" y="2"/>
                </a:moveTo>
                <a:lnTo>
                  <a:pt x="96" y="2"/>
                </a:lnTo>
                <a:moveTo>
                  <a:pt x="54" y="2"/>
                </a:moveTo>
                <a:lnTo>
                  <a:pt x="36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2" name="path 2742"/>
          <p:cNvSpPr/>
          <p:nvPr/>
        </p:nvSpPr>
        <p:spPr>
          <a:xfrm>
            <a:off x="5599776" y="4706094"/>
            <a:ext cx="171892" cy="2743"/>
          </a:xfrm>
          <a:custGeom>
            <a:avLst/>
            <a:gdLst/>
            <a:ahLst/>
            <a:cxnLst/>
            <a:rect l="0" t="0" r="0" b="0"/>
            <a:pathLst>
              <a:path w="270" h="4">
                <a:moveTo>
                  <a:pt x="268" y="2"/>
                </a:moveTo>
                <a:lnTo>
                  <a:pt x="246" y="2"/>
                </a:lnTo>
                <a:moveTo>
                  <a:pt x="234" y="2"/>
                </a:moveTo>
                <a:lnTo>
                  <a:pt x="216" y="2"/>
                </a:lnTo>
                <a:moveTo>
                  <a:pt x="204" y="2"/>
                </a:moveTo>
                <a:lnTo>
                  <a:pt x="186" y="2"/>
                </a:lnTo>
                <a:moveTo>
                  <a:pt x="174" y="2"/>
                </a:moveTo>
                <a:lnTo>
                  <a:pt x="156" y="2"/>
                </a:lnTo>
                <a:moveTo>
                  <a:pt x="144" y="2"/>
                </a:moveTo>
                <a:lnTo>
                  <a:pt x="126" y="2"/>
                </a:lnTo>
                <a:moveTo>
                  <a:pt x="114" y="2"/>
                </a:moveTo>
                <a:lnTo>
                  <a:pt x="96" y="2"/>
                </a:lnTo>
                <a:moveTo>
                  <a:pt x="54" y="2"/>
                </a:moveTo>
                <a:lnTo>
                  <a:pt x="36" y="2"/>
                </a:lnTo>
                <a:moveTo>
                  <a:pt x="84" y="2"/>
                </a:moveTo>
                <a:lnTo>
                  <a:pt x="66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4" name="path 2744"/>
          <p:cNvSpPr/>
          <p:nvPr/>
        </p:nvSpPr>
        <p:spPr>
          <a:xfrm>
            <a:off x="5953845" y="4696357"/>
            <a:ext cx="33327" cy="12480"/>
          </a:xfrm>
          <a:custGeom>
            <a:avLst/>
            <a:gdLst/>
            <a:ahLst/>
            <a:cxnLst/>
            <a:rect l="0" t="0" r="0" b="0"/>
            <a:pathLst>
              <a:path w="52" h="19">
                <a:moveTo>
                  <a:pt x="50" y="17"/>
                </a:moveTo>
                <a:lnTo>
                  <a:pt x="32" y="17"/>
                </a:lnTo>
                <a:moveTo>
                  <a:pt x="20" y="17"/>
                </a:moveTo>
                <a:lnTo>
                  <a:pt x="2" y="17"/>
                </a:lnTo>
                <a:moveTo>
                  <a:pt x="2" y="2"/>
                </a:moveTo>
                <a:lnTo>
                  <a:pt x="20" y="2"/>
                </a:lnTo>
                <a:moveTo>
                  <a:pt x="32" y="2"/>
                </a:moveTo>
                <a:lnTo>
                  <a:pt x="50" y="2"/>
                </a:lnTo>
                <a:moveTo>
                  <a:pt x="20" y="2"/>
                </a:moveTo>
                <a:lnTo>
                  <a:pt x="3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6" name="path 2746"/>
          <p:cNvSpPr/>
          <p:nvPr/>
        </p:nvSpPr>
        <p:spPr>
          <a:xfrm>
            <a:off x="6011185" y="4696536"/>
            <a:ext cx="33323" cy="12301"/>
          </a:xfrm>
          <a:custGeom>
            <a:avLst/>
            <a:gdLst/>
            <a:ahLst/>
            <a:cxnLst/>
            <a:rect l="0" t="0" r="0" b="0"/>
            <a:pathLst>
              <a:path w="52" h="19">
                <a:moveTo>
                  <a:pt x="50" y="17"/>
                </a:moveTo>
                <a:lnTo>
                  <a:pt x="32" y="17"/>
                </a:lnTo>
                <a:moveTo>
                  <a:pt x="20" y="17"/>
                </a:moveTo>
                <a:lnTo>
                  <a:pt x="2" y="17"/>
                </a:lnTo>
                <a:moveTo>
                  <a:pt x="2" y="2"/>
                </a:moveTo>
                <a:lnTo>
                  <a:pt x="20" y="2"/>
                </a:lnTo>
                <a:moveTo>
                  <a:pt x="32" y="2"/>
                </a:moveTo>
                <a:lnTo>
                  <a:pt x="50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8" name="path 2748"/>
          <p:cNvSpPr/>
          <p:nvPr/>
        </p:nvSpPr>
        <p:spPr>
          <a:xfrm>
            <a:off x="5613629" y="4633573"/>
            <a:ext cx="144184" cy="2743"/>
          </a:xfrm>
          <a:custGeom>
            <a:avLst/>
            <a:gdLst/>
            <a:ahLst/>
            <a:cxnLst/>
            <a:rect l="0" t="0" r="0" b="0"/>
            <a:pathLst>
              <a:path w="227" h="4">
                <a:moveTo>
                  <a:pt x="224" y="2"/>
                </a:moveTo>
                <a:lnTo>
                  <a:pt x="212" y="2"/>
                </a:lnTo>
                <a:moveTo>
                  <a:pt x="194" y="2"/>
                </a:moveTo>
                <a:lnTo>
                  <a:pt x="182" y="2"/>
                </a:lnTo>
                <a:moveTo>
                  <a:pt x="164" y="2"/>
                </a:moveTo>
                <a:lnTo>
                  <a:pt x="152" y="2"/>
                </a:lnTo>
                <a:moveTo>
                  <a:pt x="134" y="2"/>
                </a:moveTo>
                <a:lnTo>
                  <a:pt x="122" y="2"/>
                </a:lnTo>
                <a:moveTo>
                  <a:pt x="104" y="2"/>
                </a:moveTo>
                <a:lnTo>
                  <a:pt x="92" y="2"/>
                </a:lnTo>
                <a:moveTo>
                  <a:pt x="74" y="2"/>
                </a:moveTo>
                <a:lnTo>
                  <a:pt x="62" y="2"/>
                </a:lnTo>
                <a:moveTo>
                  <a:pt x="44" y="2"/>
                </a:moveTo>
                <a:lnTo>
                  <a:pt x="32" y="2"/>
                </a:lnTo>
                <a:moveTo>
                  <a:pt x="14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50" name="path 2750"/>
          <p:cNvSpPr/>
          <p:nvPr/>
        </p:nvSpPr>
        <p:spPr>
          <a:xfrm>
            <a:off x="5613629" y="4632506"/>
            <a:ext cx="144184" cy="2743"/>
          </a:xfrm>
          <a:custGeom>
            <a:avLst/>
            <a:gdLst/>
            <a:ahLst/>
            <a:cxnLst/>
            <a:rect l="0" t="0" r="0" b="0"/>
            <a:pathLst>
              <a:path w="227" h="4">
                <a:moveTo>
                  <a:pt x="224" y="2"/>
                </a:moveTo>
                <a:lnTo>
                  <a:pt x="212" y="2"/>
                </a:lnTo>
                <a:moveTo>
                  <a:pt x="194" y="2"/>
                </a:moveTo>
                <a:lnTo>
                  <a:pt x="182" y="2"/>
                </a:lnTo>
                <a:moveTo>
                  <a:pt x="164" y="2"/>
                </a:moveTo>
                <a:lnTo>
                  <a:pt x="152" y="2"/>
                </a:lnTo>
                <a:moveTo>
                  <a:pt x="134" y="2"/>
                </a:moveTo>
                <a:lnTo>
                  <a:pt x="122" y="2"/>
                </a:lnTo>
                <a:moveTo>
                  <a:pt x="104" y="2"/>
                </a:moveTo>
                <a:lnTo>
                  <a:pt x="92" y="2"/>
                </a:lnTo>
                <a:moveTo>
                  <a:pt x="74" y="2"/>
                </a:moveTo>
                <a:lnTo>
                  <a:pt x="62" y="2"/>
                </a:lnTo>
                <a:moveTo>
                  <a:pt x="44" y="2"/>
                </a:moveTo>
                <a:lnTo>
                  <a:pt x="32" y="2"/>
                </a:lnTo>
                <a:moveTo>
                  <a:pt x="14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52" name="path 2752"/>
          <p:cNvSpPr/>
          <p:nvPr/>
        </p:nvSpPr>
        <p:spPr>
          <a:xfrm>
            <a:off x="5300173" y="4696357"/>
            <a:ext cx="144183" cy="2743"/>
          </a:xfrm>
          <a:custGeom>
            <a:avLst/>
            <a:gdLst/>
            <a:ahLst/>
            <a:cxnLst/>
            <a:rect l="0" t="0" r="0" b="0"/>
            <a:pathLst>
              <a:path w="227" h="4">
                <a:moveTo>
                  <a:pt x="2" y="2"/>
                </a:moveTo>
                <a:lnTo>
                  <a:pt x="14" y="2"/>
                </a:lnTo>
                <a:moveTo>
                  <a:pt x="32" y="2"/>
                </a:moveTo>
                <a:lnTo>
                  <a:pt x="44" y="2"/>
                </a:lnTo>
                <a:moveTo>
                  <a:pt x="62" y="2"/>
                </a:moveTo>
                <a:lnTo>
                  <a:pt x="74" y="2"/>
                </a:lnTo>
                <a:moveTo>
                  <a:pt x="92" y="2"/>
                </a:moveTo>
                <a:lnTo>
                  <a:pt x="104" y="2"/>
                </a:lnTo>
                <a:moveTo>
                  <a:pt x="122" y="2"/>
                </a:moveTo>
                <a:lnTo>
                  <a:pt x="134" y="2"/>
                </a:lnTo>
                <a:moveTo>
                  <a:pt x="182" y="2"/>
                </a:moveTo>
                <a:lnTo>
                  <a:pt x="194" y="2"/>
                </a:lnTo>
                <a:moveTo>
                  <a:pt x="152" y="2"/>
                </a:moveTo>
                <a:lnTo>
                  <a:pt x="164" y="2"/>
                </a:lnTo>
                <a:moveTo>
                  <a:pt x="212" y="2"/>
                </a:moveTo>
                <a:lnTo>
                  <a:pt x="22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54" name="path 2754"/>
          <p:cNvSpPr/>
          <p:nvPr/>
        </p:nvSpPr>
        <p:spPr>
          <a:xfrm>
            <a:off x="5613632" y="4696357"/>
            <a:ext cx="144179" cy="2743"/>
          </a:xfrm>
          <a:custGeom>
            <a:avLst/>
            <a:gdLst/>
            <a:ahLst/>
            <a:cxnLst/>
            <a:rect l="0" t="0" r="0" b="0"/>
            <a:pathLst>
              <a:path w="227" h="4">
                <a:moveTo>
                  <a:pt x="2" y="2"/>
                </a:moveTo>
                <a:lnTo>
                  <a:pt x="14" y="2"/>
                </a:lnTo>
                <a:moveTo>
                  <a:pt x="32" y="2"/>
                </a:moveTo>
                <a:lnTo>
                  <a:pt x="44" y="2"/>
                </a:lnTo>
                <a:moveTo>
                  <a:pt x="62" y="2"/>
                </a:moveTo>
                <a:lnTo>
                  <a:pt x="74" y="2"/>
                </a:lnTo>
                <a:moveTo>
                  <a:pt x="92" y="2"/>
                </a:moveTo>
                <a:lnTo>
                  <a:pt x="104" y="2"/>
                </a:lnTo>
                <a:moveTo>
                  <a:pt x="152" y="2"/>
                </a:moveTo>
                <a:lnTo>
                  <a:pt x="164" y="2"/>
                </a:lnTo>
                <a:moveTo>
                  <a:pt x="122" y="2"/>
                </a:moveTo>
                <a:lnTo>
                  <a:pt x="134" y="2"/>
                </a:lnTo>
                <a:moveTo>
                  <a:pt x="182" y="2"/>
                </a:moveTo>
                <a:lnTo>
                  <a:pt x="194" y="2"/>
                </a:lnTo>
                <a:moveTo>
                  <a:pt x="212" y="2"/>
                </a:moveTo>
                <a:lnTo>
                  <a:pt x="22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56" name="path 2756"/>
          <p:cNvSpPr/>
          <p:nvPr/>
        </p:nvSpPr>
        <p:spPr>
          <a:xfrm>
            <a:off x="5300176" y="4633573"/>
            <a:ext cx="144176" cy="2743"/>
          </a:xfrm>
          <a:custGeom>
            <a:avLst/>
            <a:gdLst/>
            <a:ahLst/>
            <a:cxnLst/>
            <a:rect l="0" t="0" r="0" b="0"/>
            <a:pathLst>
              <a:path w="227" h="4">
                <a:moveTo>
                  <a:pt x="224" y="2"/>
                </a:moveTo>
                <a:lnTo>
                  <a:pt x="212" y="2"/>
                </a:lnTo>
                <a:moveTo>
                  <a:pt x="194" y="2"/>
                </a:moveTo>
                <a:lnTo>
                  <a:pt x="182" y="2"/>
                </a:lnTo>
                <a:moveTo>
                  <a:pt x="164" y="2"/>
                </a:moveTo>
                <a:lnTo>
                  <a:pt x="152" y="2"/>
                </a:lnTo>
                <a:moveTo>
                  <a:pt x="134" y="2"/>
                </a:moveTo>
                <a:lnTo>
                  <a:pt x="122" y="2"/>
                </a:lnTo>
                <a:moveTo>
                  <a:pt x="104" y="2"/>
                </a:moveTo>
                <a:lnTo>
                  <a:pt x="92" y="2"/>
                </a:lnTo>
                <a:moveTo>
                  <a:pt x="74" y="2"/>
                </a:moveTo>
                <a:lnTo>
                  <a:pt x="62" y="2"/>
                </a:lnTo>
                <a:moveTo>
                  <a:pt x="44" y="2"/>
                </a:moveTo>
                <a:lnTo>
                  <a:pt x="32" y="2"/>
                </a:lnTo>
                <a:moveTo>
                  <a:pt x="14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58" name="path 2758"/>
          <p:cNvSpPr/>
          <p:nvPr/>
        </p:nvSpPr>
        <p:spPr>
          <a:xfrm>
            <a:off x="5300176" y="4632506"/>
            <a:ext cx="144176" cy="2743"/>
          </a:xfrm>
          <a:custGeom>
            <a:avLst/>
            <a:gdLst/>
            <a:ahLst/>
            <a:cxnLst/>
            <a:rect l="0" t="0" r="0" b="0"/>
            <a:pathLst>
              <a:path w="227" h="4">
                <a:moveTo>
                  <a:pt x="224" y="2"/>
                </a:moveTo>
                <a:lnTo>
                  <a:pt x="212" y="2"/>
                </a:lnTo>
                <a:moveTo>
                  <a:pt x="194" y="2"/>
                </a:moveTo>
                <a:lnTo>
                  <a:pt x="182" y="2"/>
                </a:lnTo>
                <a:moveTo>
                  <a:pt x="164" y="2"/>
                </a:moveTo>
                <a:lnTo>
                  <a:pt x="152" y="2"/>
                </a:lnTo>
                <a:moveTo>
                  <a:pt x="134" y="2"/>
                </a:moveTo>
                <a:lnTo>
                  <a:pt x="122" y="2"/>
                </a:lnTo>
                <a:moveTo>
                  <a:pt x="104" y="2"/>
                </a:moveTo>
                <a:lnTo>
                  <a:pt x="92" y="2"/>
                </a:lnTo>
                <a:moveTo>
                  <a:pt x="74" y="2"/>
                </a:moveTo>
                <a:lnTo>
                  <a:pt x="62" y="2"/>
                </a:lnTo>
                <a:moveTo>
                  <a:pt x="44" y="2"/>
                </a:moveTo>
                <a:lnTo>
                  <a:pt x="32" y="2"/>
                </a:lnTo>
                <a:moveTo>
                  <a:pt x="14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0" name="rect 2760"/>
          <p:cNvSpPr/>
          <p:nvPr/>
        </p:nvSpPr>
        <p:spPr>
          <a:xfrm>
            <a:off x="5978692" y="4738579"/>
            <a:ext cx="40970" cy="9439"/>
          </a:xfrm>
          <a:prstGeom prst="rect">
            <a:avLst/>
          </a:prstGeom>
          <a:solidFill>
            <a:srgbClr val="040000">
              <a:alpha val="6431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2" name="path 2762"/>
          <p:cNvSpPr/>
          <p:nvPr/>
        </p:nvSpPr>
        <p:spPr>
          <a:xfrm>
            <a:off x="5853310" y="4467822"/>
            <a:ext cx="136537" cy="2743"/>
          </a:xfrm>
          <a:custGeom>
            <a:avLst/>
            <a:gdLst/>
            <a:ahLst/>
            <a:cxnLst/>
            <a:rect l="0" t="0" r="0" b="0"/>
            <a:pathLst>
              <a:path w="215" h="4">
                <a:moveTo>
                  <a:pt x="2" y="2"/>
                </a:moveTo>
                <a:lnTo>
                  <a:pt x="21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4" name="path 2764"/>
          <p:cNvSpPr/>
          <p:nvPr/>
        </p:nvSpPr>
        <p:spPr>
          <a:xfrm>
            <a:off x="5853308" y="4272486"/>
            <a:ext cx="136537" cy="2743"/>
          </a:xfrm>
          <a:custGeom>
            <a:avLst/>
            <a:gdLst/>
            <a:ahLst/>
            <a:cxnLst/>
            <a:rect l="0" t="0" r="0" b="0"/>
            <a:pathLst>
              <a:path w="215" h="4">
                <a:moveTo>
                  <a:pt x="212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6" name="path 2766"/>
          <p:cNvSpPr/>
          <p:nvPr/>
        </p:nvSpPr>
        <p:spPr>
          <a:xfrm>
            <a:off x="5310204" y="4559877"/>
            <a:ext cx="124117" cy="2743"/>
          </a:xfrm>
          <a:custGeom>
            <a:avLst/>
            <a:gdLst/>
            <a:ahLst/>
            <a:cxnLst/>
            <a:rect l="0" t="0" r="0" b="0"/>
            <a:pathLst>
              <a:path w="195" h="4">
                <a:moveTo>
                  <a:pt x="19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68" name="path 2768"/>
          <p:cNvSpPr/>
          <p:nvPr/>
        </p:nvSpPr>
        <p:spPr>
          <a:xfrm>
            <a:off x="5623666" y="4533117"/>
            <a:ext cx="124110" cy="2743"/>
          </a:xfrm>
          <a:custGeom>
            <a:avLst/>
            <a:gdLst/>
            <a:ahLst/>
            <a:cxnLst/>
            <a:rect l="0" t="0" r="0" b="0"/>
            <a:pathLst>
              <a:path w="195" h="4">
                <a:moveTo>
                  <a:pt x="2" y="2"/>
                </a:moveTo>
                <a:lnTo>
                  <a:pt x="36" y="2"/>
                </a:lnTo>
                <a:moveTo>
                  <a:pt x="159" y="2"/>
                </a:moveTo>
                <a:lnTo>
                  <a:pt x="193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0" name="path 2770"/>
          <p:cNvSpPr/>
          <p:nvPr/>
        </p:nvSpPr>
        <p:spPr>
          <a:xfrm>
            <a:off x="5310208" y="4533117"/>
            <a:ext cx="124110" cy="2743"/>
          </a:xfrm>
          <a:custGeom>
            <a:avLst/>
            <a:gdLst/>
            <a:ahLst/>
            <a:cxnLst/>
            <a:rect l="0" t="0" r="0" b="0"/>
            <a:pathLst>
              <a:path w="195" h="4">
                <a:moveTo>
                  <a:pt x="2" y="2"/>
                </a:moveTo>
                <a:lnTo>
                  <a:pt x="36" y="2"/>
                </a:lnTo>
                <a:moveTo>
                  <a:pt x="159" y="2"/>
                </a:moveTo>
                <a:lnTo>
                  <a:pt x="193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2" name="path 2772"/>
          <p:cNvSpPr/>
          <p:nvPr/>
        </p:nvSpPr>
        <p:spPr>
          <a:xfrm>
            <a:off x="5623671" y="4559877"/>
            <a:ext cx="124104" cy="2743"/>
          </a:xfrm>
          <a:custGeom>
            <a:avLst/>
            <a:gdLst/>
            <a:ahLst/>
            <a:cxnLst/>
            <a:rect l="0" t="0" r="0" b="0"/>
            <a:pathLst>
              <a:path w="195" h="4">
                <a:moveTo>
                  <a:pt x="193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4" name="path 2774"/>
          <p:cNvSpPr/>
          <p:nvPr/>
        </p:nvSpPr>
        <p:spPr>
          <a:xfrm>
            <a:off x="5934730" y="4696357"/>
            <a:ext cx="21860" cy="12480"/>
          </a:xfrm>
          <a:custGeom>
            <a:avLst/>
            <a:gdLst/>
            <a:ahLst/>
            <a:cxnLst/>
            <a:rect l="0" t="0" r="0" b="0"/>
            <a:pathLst>
              <a:path w="34" h="19">
                <a:moveTo>
                  <a:pt x="20" y="17"/>
                </a:moveTo>
                <a:lnTo>
                  <a:pt x="2" y="17"/>
                </a:lnTo>
                <a:moveTo>
                  <a:pt x="2" y="2"/>
                </a:moveTo>
                <a:lnTo>
                  <a:pt x="20" y="2"/>
                </a:lnTo>
                <a:moveTo>
                  <a:pt x="20" y="2"/>
                </a:moveTo>
                <a:lnTo>
                  <a:pt x="3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6" name="path 2776"/>
          <p:cNvSpPr/>
          <p:nvPr/>
        </p:nvSpPr>
        <p:spPr>
          <a:xfrm>
            <a:off x="5799984" y="4745272"/>
            <a:ext cx="84927" cy="2743"/>
          </a:xfrm>
          <a:custGeom>
            <a:avLst/>
            <a:gdLst/>
            <a:ahLst/>
            <a:cxnLst/>
            <a:rect l="0" t="0" r="0" b="0"/>
            <a:pathLst>
              <a:path w="133" h="4">
                <a:moveTo>
                  <a:pt x="2" y="2"/>
                </a:moveTo>
                <a:lnTo>
                  <a:pt x="59" y="2"/>
                </a:lnTo>
                <a:moveTo>
                  <a:pt x="74" y="2"/>
                </a:moveTo>
                <a:lnTo>
                  <a:pt x="131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78" name="path 2778"/>
          <p:cNvSpPr/>
          <p:nvPr/>
        </p:nvSpPr>
        <p:spPr>
          <a:xfrm>
            <a:off x="5331708" y="4514007"/>
            <a:ext cx="81114" cy="2743"/>
          </a:xfrm>
          <a:custGeom>
            <a:avLst/>
            <a:gdLst/>
            <a:ahLst/>
            <a:cxnLst/>
            <a:rect l="0" t="0" r="0" b="0"/>
            <a:pathLst>
              <a:path w="127" h="4">
                <a:moveTo>
                  <a:pt x="2" y="2"/>
                </a:moveTo>
                <a:lnTo>
                  <a:pt x="125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0" name="path 2780"/>
          <p:cNvSpPr/>
          <p:nvPr/>
        </p:nvSpPr>
        <p:spPr>
          <a:xfrm>
            <a:off x="5645170" y="4514007"/>
            <a:ext cx="81102" cy="2743"/>
          </a:xfrm>
          <a:custGeom>
            <a:avLst/>
            <a:gdLst/>
            <a:ahLst/>
            <a:cxnLst/>
            <a:rect l="0" t="0" r="0" b="0"/>
            <a:pathLst>
              <a:path w="127" h="4">
                <a:moveTo>
                  <a:pt x="2" y="2"/>
                </a:moveTo>
                <a:lnTo>
                  <a:pt x="125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2" name="path 2782"/>
          <p:cNvSpPr/>
          <p:nvPr/>
        </p:nvSpPr>
        <p:spPr>
          <a:xfrm>
            <a:off x="5992071" y="4696536"/>
            <a:ext cx="14213" cy="12301"/>
          </a:xfrm>
          <a:custGeom>
            <a:avLst/>
            <a:gdLst/>
            <a:ahLst/>
            <a:cxnLst/>
            <a:rect l="0" t="0" r="0" b="0"/>
            <a:pathLst>
              <a:path w="22" h="19">
                <a:moveTo>
                  <a:pt x="20" y="17"/>
                </a:moveTo>
                <a:lnTo>
                  <a:pt x="2" y="17"/>
                </a:lnTo>
                <a:moveTo>
                  <a:pt x="2" y="2"/>
                </a:moveTo>
                <a:lnTo>
                  <a:pt x="20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4" name="path 2784"/>
          <p:cNvSpPr/>
          <p:nvPr/>
        </p:nvSpPr>
        <p:spPr>
          <a:xfrm>
            <a:off x="6049411" y="4696536"/>
            <a:ext cx="14213" cy="12301"/>
          </a:xfrm>
          <a:custGeom>
            <a:avLst/>
            <a:gdLst/>
            <a:ahLst/>
            <a:cxnLst/>
            <a:rect l="0" t="0" r="0" b="0"/>
            <a:pathLst>
              <a:path w="22" h="19">
                <a:moveTo>
                  <a:pt x="20" y="17"/>
                </a:moveTo>
                <a:lnTo>
                  <a:pt x="2" y="17"/>
                </a:lnTo>
                <a:moveTo>
                  <a:pt x="2" y="2"/>
                </a:moveTo>
                <a:lnTo>
                  <a:pt x="20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6" name="path 2786"/>
          <p:cNvSpPr/>
          <p:nvPr/>
        </p:nvSpPr>
        <p:spPr>
          <a:xfrm>
            <a:off x="5665236" y="4745272"/>
            <a:ext cx="40970" cy="2743"/>
          </a:xfrm>
          <a:custGeom>
            <a:avLst/>
            <a:gdLst/>
            <a:ahLst/>
            <a:cxnLst/>
            <a:rect l="0" t="0" r="0" b="0"/>
            <a:pathLst>
              <a:path w="64" h="4">
                <a:moveTo>
                  <a:pt x="62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8" name="path 2788"/>
          <p:cNvSpPr/>
          <p:nvPr/>
        </p:nvSpPr>
        <p:spPr>
          <a:xfrm>
            <a:off x="5532397" y="4745272"/>
            <a:ext cx="39065" cy="2743"/>
          </a:xfrm>
          <a:custGeom>
            <a:avLst/>
            <a:gdLst/>
            <a:ahLst/>
            <a:cxnLst/>
            <a:rect l="0" t="0" r="0" b="0"/>
            <a:pathLst>
              <a:path w="61" h="4">
                <a:moveTo>
                  <a:pt x="2" y="2"/>
                </a:moveTo>
                <a:lnTo>
                  <a:pt x="59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0" name="path 2790"/>
          <p:cNvSpPr/>
          <p:nvPr/>
        </p:nvSpPr>
        <p:spPr>
          <a:xfrm>
            <a:off x="5896504" y="4623915"/>
            <a:ext cx="12471" cy="8468"/>
          </a:xfrm>
          <a:custGeom>
            <a:avLst/>
            <a:gdLst/>
            <a:ahLst/>
            <a:cxnLst/>
            <a:rect l="0" t="0" r="0" b="0"/>
            <a:pathLst>
              <a:path w="19" h="13">
                <a:moveTo>
                  <a:pt x="17" y="4"/>
                </a:moveTo>
                <a:cubicBezTo>
                  <a:pt x="14" y="2"/>
                  <a:pt x="11" y="1"/>
                  <a:pt x="7" y="2"/>
                </a:cubicBezTo>
                <a:cubicBezTo>
                  <a:pt x="4" y="4"/>
                  <a:pt x="2" y="7"/>
                  <a:pt x="2" y="11"/>
                </a:cubicBez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2" name="path 2792"/>
          <p:cNvSpPr/>
          <p:nvPr/>
        </p:nvSpPr>
        <p:spPr>
          <a:xfrm>
            <a:off x="6115351" y="4597148"/>
            <a:ext cx="12306" cy="2743"/>
          </a:xfrm>
          <a:custGeom>
            <a:avLst/>
            <a:gdLst/>
            <a:ahLst/>
            <a:cxnLst/>
            <a:rect l="0" t="0" r="0" b="0"/>
            <a:pathLst>
              <a:path w="19" h="4">
                <a:moveTo>
                  <a:pt x="2" y="2"/>
                </a:moveTo>
                <a:lnTo>
                  <a:pt x="17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4" name="path 2794"/>
          <p:cNvSpPr/>
          <p:nvPr/>
        </p:nvSpPr>
        <p:spPr>
          <a:xfrm>
            <a:off x="6115344" y="4652578"/>
            <a:ext cx="12306" cy="2743"/>
          </a:xfrm>
          <a:custGeom>
            <a:avLst/>
            <a:gdLst/>
            <a:ahLst/>
            <a:cxnLst/>
            <a:rect l="0" t="0" r="0" b="0"/>
            <a:pathLst>
              <a:path w="19" h="4">
                <a:moveTo>
                  <a:pt x="17" y="2"/>
                </a:moveTo>
                <a:lnTo>
                  <a:pt x="2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96" name="path 2796"/>
          <p:cNvSpPr/>
          <p:nvPr/>
        </p:nvSpPr>
        <p:spPr>
          <a:xfrm>
            <a:off x="5927088" y="4696357"/>
            <a:ext cx="10388" cy="2743"/>
          </a:xfrm>
          <a:custGeom>
            <a:avLst/>
            <a:gdLst/>
            <a:ahLst/>
            <a:cxnLst/>
            <a:rect l="0" t="0" r="0" b="0"/>
            <a:pathLst>
              <a:path w="16" h="4">
                <a:moveTo>
                  <a:pt x="2" y="2"/>
                </a:moveTo>
                <a:lnTo>
                  <a:pt x="14" y="2"/>
                </a:lnTo>
              </a:path>
            </a:pathLst>
          </a:custGeom>
          <a:noFill/>
          <a:ln w="2743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textbox 2798"/>
          <p:cNvSpPr/>
          <p:nvPr/>
        </p:nvSpPr>
        <p:spPr>
          <a:xfrm>
            <a:off x="769796" y="1116849"/>
            <a:ext cx="5994400" cy="279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7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" indent="4444" algn="l" rtl="0" eaLnBrk="0">
              <a:lnSpc>
                <a:spcPct val="122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refer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above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diagram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correct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positions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arrows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    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must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point to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rter side.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3495" algn="l" rtl="0" eaLnBrk="0">
              <a:lnSpc>
                <a:spcPct val="86000"/>
              </a:lnSpc>
              <a:spcBef>
                <a:spcPts val="995"/>
              </a:spcBef>
              <a:tabLst/>
            </a:pP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 Clamp</a:t>
            </a:r>
            <a:r>
              <a:rPr sz="1000" b="1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Ratio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9844" indent="-6350" algn="l" rtl="0" eaLnBrk="0">
              <a:lnSpc>
                <a:spcPct val="121000"/>
              </a:lnSpc>
              <a:spcBef>
                <a:spcPts val="419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support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clamp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-1000:1,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2000:1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3000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:1.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accessory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bag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1000:1.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1f you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using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3rd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party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ensure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them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select the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7940" algn="l" rtl="0" eaLnBrk="0">
              <a:lnSpc>
                <a:spcPts val="1313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correct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 setting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LCD.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3495" algn="l" rtl="0" eaLnBrk="0">
              <a:lnSpc>
                <a:spcPts val="1327"/>
              </a:lnSpc>
              <a:spcBef>
                <a:spcPts val="572"/>
              </a:spcBef>
              <a:tabLst/>
            </a:pP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Extend CT clamp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cable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27"/>
              </a:lnSpc>
              <a:spcBef>
                <a:spcPts val="306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 wires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extended wi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common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ethernet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the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31750" algn="l" rtl="0" eaLnBrk="0">
              <a:lnSpc>
                <a:spcPts val="1286"/>
              </a:lnSpc>
              <a:spcBef>
                <a:spcPts val="14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length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enough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RJ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45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adapter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needed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extension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3495" algn="l" rtl="0" eaLnBrk="0">
              <a:lnSpc>
                <a:spcPts val="1286"/>
              </a:lnSpc>
              <a:spcBef>
                <a:spcPts val="14"/>
              </a:spcBef>
              <a:tabLst/>
            </a:pP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 wires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extended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 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300ft(around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100m).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7305" algn="l" rtl="0" eaLnBrk="0">
              <a:lnSpc>
                <a:spcPct val="83000"/>
              </a:lnSpc>
              <a:spcBef>
                <a:spcPts val="1420"/>
              </a:spcBef>
              <a:tabLst/>
            </a:pP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Meter Connection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ts val="1313"/>
              </a:lnSpc>
              <a:spcBef>
                <a:spcPts val="327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Currently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only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EASTRON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Modbus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version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used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indent="6350" algn="l" rtl="0" eaLnBrk="0">
              <a:lnSpc>
                <a:spcPct val="120000"/>
              </a:lnSpc>
              <a:spcBef>
                <a:spcPts val="18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import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export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detection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instead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48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485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terminals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contact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Luxpower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detailed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guideline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2800" name="textbox 2800"/>
          <p:cNvSpPr/>
          <p:nvPr/>
        </p:nvSpPr>
        <p:spPr>
          <a:xfrm>
            <a:off x="769258" y="6179578"/>
            <a:ext cx="5850890" cy="13411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52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7000"/>
              </a:lnSpc>
              <a:tabLst/>
            </a:pP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3.6.5 Safety Standard Configuration Guidance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6000"/>
              </a:lnSpc>
              <a:spcBef>
                <a:spcPts val="559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After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upgrading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software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version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ACAB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-0404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longer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possible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   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safety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standards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using the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DIP switch.If t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software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upgraded from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version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ACAB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-0404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ACAB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-0404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previous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DIP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switch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safety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standards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retained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changed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20954" indent="-8254" algn="l" rtl="0" eaLnBrk="0">
              <a:lnSpc>
                <a:spcPct val="114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software version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v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iewed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directly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machine’s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LCD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screen</a:t>
            </a:r>
            <a:r>
              <a:rPr sz="1000" kern="0" spc="-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Here’s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how you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access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 the version,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 well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adjust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saf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ety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standard: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2802" name="picture 28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8532" y="4073157"/>
            <a:ext cx="2951681" cy="1728011"/>
          </a:xfrm>
          <a:prstGeom prst="rect">
            <a:avLst/>
          </a:prstGeom>
        </p:spPr>
      </p:pic>
      <p:sp>
        <p:nvSpPr>
          <p:cNvPr id="2804" name="path 2804"/>
          <p:cNvSpPr/>
          <p:nvPr/>
        </p:nvSpPr>
        <p:spPr>
          <a:xfrm>
            <a:off x="5318112" y="5235600"/>
            <a:ext cx="687916" cy="5207"/>
          </a:xfrm>
          <a:custGeom>
            <a:avLst/>
            <a:gdLst/>
            <a:ahLst/>
            <a:cxnLst/>
            <a:rect l="0" t="0" r="0" b="0"/>
            <a:pathLst>
              <a:path w="1083" h="8">
                <a:moveTo>
                  <a:pt x="1080" y="5"/>
                </a:moveTo>
                <a:lnTo>
                  <a:pt x="1063" y="5"/>
                </a:lnTo>
                <a:moveTo>
                  <a:pt x="2" y="2"/>
                </a:moveTo>
                <a:lnTo>
                  <a:pt x="1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6" name="path 2806"/>
          <p:cNvSpPr/>
          <p:nvPr/>
        </p:nvSpPr>
        <p:spPr>
          <a:xfrm>
            <a:off x="5866951" y="4710124"/>
            <a:ext cx="3123" cy="90220"/>
          </a:xfrm>
          <a:custGeom>
            <a:avLst/>
            <a:gdLst/>
            <a:ahLst/>
            <a:cxnLst/>
            <a:rect l="0" t="0" r="0" b="0"/>
            <a:pathLst>
              <a:path w="4" h="142">
                <a:moveTo>
                  <a:pt x="2" y="2"/>
                </a:moveTo>
                <a:lnTo>
                  <a:pt x="2" y="13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8" name="path 2808"/>
          <p:cNvSpPr/>
          <p:nvPr/>
        </p:nvSpPr>
        <p:spPr>
          <a:xfrm>
            <a:off x="5975821" y="4592147"/>
            <a:ext cx="30343" cy="234276"/>
          </a:xfrm>
          <a:custGeom>
            <a:avLst/>
            <a:gdLst/>
            <a:ahLst/>
            <a:cxnLst/>
            <a:rect l="0" t="0" r="0" b="0"/>
            <a:pathLst>
              <a:path w="47" h="368">
                <a:moveTo>
                  <a:pt x="2" y="325"/>
                </a:moveTo>
                <a:lnTo>
                  <a:pt x="2" y="188"/>
                </a:lnTo>
                <a:moveTo>
                  <a:pt x="45" y="366"/>
                </a:moveTo>
                <a:lnTo>
                  <a:pt x="45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10" name="table 2810"/>
          <p:cNvGraphicFramePr>
            <a:graphicFrameLocks noGrp="1"/>
          </p:cNvGraphicFramePr>
          <p:nvPr/>
        </p:nvGraphicFramePr>
        <p:xfrm>
          <a:off x="4914201" y="4306839"/>
          <a:ext cx="1113154" cy="917575"/>
        </p:xfrm>
        <a:graphic>
          <a:graphicData uri="http://schemas.openxmlformats.org/drawingml/2006/table">
            <a:tbl>
              <a:tblPr/>
              <a:tblGrid>
                <a:gridCol w="1113154"/>
              </a:tblGrid>
              <a:tr h="914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067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575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CT/Meter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7715" algn="l" rtl="0" eaLnBrk="0">
                        <a:lnSpc>
                          <a:spcPct val="91000"/>
                        </a:lnSpc>
                        <a:spcBef>
                          <a:spcPts val="36"/>
                        </a:spcBef>
                        <a:tabLst/>
                      </a:pPr>
                      <a:r>
                        <a:rPr sz="100" kern="0" spc="-2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72159" algn="l" rtl="0" eaLnBrk="0">
                        <a:lnSpc>
                          <a:spcPct val="79000"/>
                        </a:lnSpc>
                        <a:spcBef>
                          <a:spcPts val="96"/>
                        </a:spcBef>
                        <a:tabLst/>
                      </a:pP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O</a:t>
                      </a: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78509" algn="l" rtl="0" eaLnBrk="0">
                        <a:lnSpc>
                          <a:spcPct val="79000"/>
                        </a:lnSpc>
                        <a:spcBef>
                          <a:spcPts val="4"/>
                        </a:spcBef>
                        <a:tabLst>
                          <a:tab pos="1064260" algn="l"/>
                        </a:tabLst>
                      </a:pPr>
                      <a:r>
                        <a:rPr sz="3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</a:t>
                      </a:r>
                      <a:r>
                        <a:rPr sz="3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2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 </a:t>
                      </a:r>
                      <a:r>
                        <a:rPr sz="300" u="sng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uFill>
                            <a:solidFill>
                              <a:srgbClr val="040000"/>
                            </a:solidFill>
                          </a:uFill>
                          <a:latin typeface="Gotham"/>
                          <a:ea typeface="Gotham"/>
                          <a:cs typeface="Gotham"/>
                        </a:rPr>
                        <a:t>	</a:t>
                      </a:r>
                      <a:endParaRPr sz="3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12" name="path 2812"/>
          <p:cNvSpPr/>
          <p:nvPr/>
        </p:nvSpPr>
        <p:spPr>
          <a:xfrm>
            <a:off x="6024676" y="5090710"/>
            <a:ext cx="112001" cy="112001"/>
          </a:xfrm>
          <a:custGeom>
            <a:avLst/>
            <a:gdLst/>
            <a:ahLst/>
            <a:cxnLst/>
            <a:rect l="0" t="0" r="0" b="0"/>
            <a:pathLst>
              <a:path w="176" h="176">
                <a:moveTo>
                  <a:pt x="173" y="2"/>
                </a:moveTo>
                <a:cubicBezTo>
                  <a:pt x="128" y="2"/>
                  <a:pt x="84" y="20"/>
                  <a:pt x="52" y="52"/>
                </a:cubicBezTo>
                <a:cubicBezTo>
                  <a:pt x="20" y="84"/>
                  <a:pt x="2" y="128"/>
                  <a:pt x="2" y="173"/>
                </a:cubicBez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14" name="table 2814"/>
          <p:cNvGraphicFramePr>
            <a:graphicFrameLocks noGrp="1"/>
          </p:cNvGraphicFramePr>
          <p:nvPr/>
        </p:nvGraphicFramePr>
        <p:xfrm>
          <a:off x="3881850" y="4067778"/>
          <a:ext cx="2820035" cy="1735454"/>
        </p:xfrm>
        <a:graphic>
          <a:graphicData uri="http://schemas.openxmlformats.org/drawingml/2006/table">
            <a:tbl>
              <a:tblPr/>
              <a:tblGrid>
                <a:gridCol w="953769"/>
                <a:gridCol w="1866264"/>
              </a:tblGrid>
              <a:tr h="1735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2904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6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Wireless</a:t>
                      </a:r>
                      <a:endParaRPr sz="6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233045" algn="l" rtl="0" eaLnBrk="0">
                        <a:lnSpc>
                          <a:spcPct val="85000"/>
                        </a:lnSpc>
                        <a:spcBef>
                          <a:spcPts val="38"/>
                        </a:spcBef>
                        <a:tabLst/>
                      </a:pPr>
                      <a:r>
                        <a:rPr sz="6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Communication</a:t>
                      </a:r>
                      <a:endParaRPr sz="6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5394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NO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</a:t>
                      </a:r>
                      <a:r>
                        <a:rPr sz="4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NC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561340" algn="l" rtl="0" eaLnBrk="0">
                        <a:lnSpc>
                          <a:spcPct val="69000"/>
                        </a:lnSpc>
                        <a:spcBef>
                          <a:spcPts val="469"/>
                        </a:spcBef>
                        <a:tabLst>
                          <a:tab pos="583565" algn="l"/>
                        </a:tabLst>
                      </a:pP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	</a:t>
                      </a:r>
                      <a:r>
                        <a:rPr sz="5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PARALLELCAN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23825" algn="l" rtl="0" eaLnBrk="0">
                        <a:lnSpc>
                          <a:spcPct val="79000"/>
                        </a:lnSpc>
                        <a:spcBef>
                          <a:spcPts val="574"/>
                        </a:spcBef>
                        <a:tabLst/>
                      </a:pPr>
                      <a:r>
                        <a:rPr sz="5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P1-485B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23825" algn="l" rtl="0" eaLnBrk="0">
                        <a:lnSpc>
                          <a:spcPts val="360"/>
                        </a:lnSpc>
                        <a:spcBef>
                          <a:spcPts val="209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P2-485A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23825" algn="l" rtl="0" eaLnBrk="0">
                        <a:lnSpc>
                          <a:spcPts val="683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P4-CANH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23825" algn="l" rtl="0" eaLnBrk="0">
                        <a:lnSpc>
                          <a:spcPts val="683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P5-CANL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16" name="path 2816"/>
          <p:cNvSpPr/>
          <p:nvPr/>
        </p:nvSpPr>
        <p:spPr>
          <a:xfrm>
            <a:off x="5984953" y="5237683"/>
            <a:ext cx="14008" cy="57558"/>
          </a:xfrm>
          <a:custGeom>
            <a:avLst/>
            <a:gdLst/>
            <a:ahLst/>
            <a:cxnLst/>
            <a:rect l="0" t="0" r="0" b="0"/>
            <a:pathLst>
              <a:path w="22" h="90">
                <a:moveTo>
                  <a:pt x="2" y="2"/>
                </a:moveTo>
                <a:lnTo>
                  <a:pt x="2" y="71"/>
                </a:lnTo>
                <a:moveTo>
                  <a:pt x="19" y="88"/>
                </a:moveTo>
                <a:lnTo>
                  <a:pt x="1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18" name="path 2818"/>
          <p:cNvSpPr/>
          <p:nvPr/>
        </p:nvSpPr>
        <p:spPr>
          <a:xfrm>
            <a:off x="5930519" y="5281229"/>
            <a:ext cx="68442" cy="14013"/>
          </a:xfrm>
          <a:custGeom>
            <a:avLst/>
            <a:gdLst/>
            <a:ahLst/>
            <a:cxnLst/>
            <a:rect l="0" t="0" r="0" b="0"/>
            <a:pathLst>
              <a:path w="107" h="22">
                <a:moveTo>
                  <a:pt x="105" y="19"/>
                </a:moveTo>
                <a:lnTo>
                  <a:pt x="2" y="19"/>
                </a:lnTo>
                <a:moveTo>
                  <a:pt x="2" y="2"/>
                </a:moveTo>
                <a:lnTo>
                  <a:pt x="88" y="2"/>
                </a:lnTo>
                <a:moveTo>
                  <a:pt x="2" y="2"/>
                </a:moveTo>
                <a:lnTo>
                  <a:pt x="2" y="1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0" name="path 2820"/>
          <p:cNvSpPr/>
          <p:nvPr/>
        </p:nvSpPr>
        <p:spPr>
          <a:xfrm>
            <a:off x="5318109" y="5235597"/>
            <a:ext cx="79336" cy="57561"/>
          </a:xfrm>
          <a:custGeom>
            <a:avLst/>
            <a:gdLst/>
            <a:ahLst/>
            <a:cxnLst/>
            <a:rect l="0" t="0" r="0" b="0"/>
            <a:pathLst>
              <a:path w="124" h="90">
                <a:moveTo>
                  <a:pt x="2" y="88"/>
                </a:moveTo>
                <a:lnTo>
                  <a:pt x="2" y="2"/>
                </a:lnTo>
                <a:moveTo>
                  <a:pt x="19" y="71"/>
                </a:moveTo>
                <a:lnTo>
                  <a:pt x="19" y="2"/>
                </a:lnTo>
                <a:moveTo>
                  <a:pt x="122" y="88"/>
                </a:moveTo>
                <a:lnTo>
                  <a:pt x="122" y="71"/>
                </a:lnTo>
                <a:moveTo>
                  <a:pt x="122" y="88"/>
                </a:moveTo>
                <a:lnTo>
                  <a:pt x="2" y="88"/>
                </a:lnTo>
                <a:moveTo>
                  <a:pt x="122" y="71"/>
                </a:moveTo>
                <a:lnTo>
                  <a:pt x="19" y="71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22" name="picture 28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909807" y="2287175"/>
            <a:ext cx="1673080" cy="1060270"/>
          </a:xfrm>
          <a:prstGeom prst="rect">
            <a:avLst/>
          </a:prstGeom>
        </p:spPr>
      </p:pic>
      <p:sp>
        <p:nvSpPr>
          <p:cNvPr id="2824" name="textbox 2824"/>
          <p:cNvSpPr/>
          <p:nvPr/>
        </p:nvSpPr>
        <p:spPr>
          <a:xfrm>
            <a:off x="623368" y="51146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2826" name="picture 28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6167" y="524168"/>
            <a:ext cx="193116" cy="193116"/>
          </a:xfrm>
          <a:prstGeom prst="rect">
            <a:avLst/>
          </a:prstGeom>
        </p:spPr>
      </p:pic>
      <p:graphicFrame>
        <p:nvGraphicFramePr>
          <p:cNvPr id="2828" name="table 2828"/>
          <p:cNvGraphicFramePr>
            <a:graphicFrameLocks noGrp="1"/>
          </p:cNvGraphicFramePr>
          <p:nvPr/>
        </p:nvGraphicFramePr>
        <p:xfrm>
          <a:off x="4937797" y="4831956"/>
          <a:ext cx="356234" cy="369570"/>
        </p:xfrm>
        <a:graphic>
          <a:graphicData uri="http://schemas.openxmlformats.org/drawingml/2006/table">
            <a:tbl>
              <a:tblPr/>
              <a:tblGrid>
                <a:gridCol w="356234"/>
              </a:tblGrid>
              <a:tr h="3632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30" name="path 2830"/>
          <p:cNvSpPr/>
          <p:nvPr/>
        </p:nvSpPr>
        <p:spPr>
          <a:xfrm>
            <a:off x="4940331" y="4834495"/>
            <a:ext cx="3123" cy="364566"/>
          </a:xfrm>
          <a:custGeom>
            <a:avLst/>
            <a:gdLst/>
            <a:ahLst/>
            <a:cxnLst/>
            <a:rect l="0" t="0" r="0" b="0"/>
            <a:pathLst>
              <a:path w="4" h="574">
                <a:moveTo>
                  <a:pt x="2" y="2"/>
                </a:moveTo>
                <a:lnTo>
                  <a:pt x="2" y="571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2" name="path 2832"/>
          <p:cNvSpPr/>
          <p:nvPr/>
        </p:nvSpPr>
        <p:spPr>
          <a:xfrm>
            <a:off x="5433515" y="4602898"/>
            <a:ext cx="232623" cy="596167"/>
          </a:xfrm>
          <a:custGeom>
            <a:avLst/>
            <a:gdLst/>
            <a:ahLst/>
            <a:cxnLst/>
            <a:rect l="0" t="0" r="0" b="0"/>
            <a:pathLst>
              <a:path w="366" h="938">
                <a:moveTo>
                  <a:pt x="2" y="814"/>
                </a:moveTo>
                <a:lnTo>
                  <a:pt x="2" y="643"/>
                </a:lnTo>
                <a:moveTo>
                  <a:pt x="16" y="814"/>
                </a:moveTo>
                <a:lnTo>
                  <a:pt x="16" y="643"/>
                </a:lnTo>
                <a:moveTo>
                  <a:pt x="26" y="838"/>
                </a:moveTo>
                <a:lnTo>
                  <a:pt x="26" y="850"/>
                </a:lnTo>
                <a:moveTo>
                  <a:pt x="36" y="814"/>
                </a:moveTo>
                <a:lnTo>
                  <a:pt x="36" y="643"/>
                </a:lnTo>
                <a:moveTo>
                  <a:pt x="50" y="814"/>
                </a:moveTo>
                <a:lnTo>
                  <a:pt x="50" y="643"/>
                </a:lnTo>
                <a:moveTo>
                  <a:pt x="71" y="814"/>
                </a:moveTo>
                <a:lnTo>
                  <a:pt x="71" y="643"/>
                </a:lnTo>
                <a:moveTo>
                  <a:pt x="84" y="814"/>
                </a:moveTo>
                <a:lnTo>
                  <a:pt x="84" y="643"/>
                </a:lnTo>
                <a:moveTo>
                  <a:pt x="95" y="850"/>
                </a:moveTo>
                <a:lnTo>
                  <a:pt x="95" y="838"/>
                </a:lnTo>
                <a:moveTo>
                  <a:pt x="105" y="814"/>
                </a:moveTo>
                <a:lnTo>
                  <a:pt x="105" y="643"/>
                </a:lnTo>
                <a:moveTo>
                  <a:pt x="119" y="814"/>
                </a:moveTo>
                <a:lnTo>
                  <a:pt x="119" y="643"/>
                </a:lnTo>
                <a:moveTo>
                  <a:pt x="131" y="435"/>
                </a:moveTo>
                <a:lnTo>
                  <a:pt x="131" y="470"/>
                </a:lnTo>
                <a:moveTo>
                  <a:pt x="139" y="814"/>
                </a:moveTo>
                <a:lnTo>
                  <a:pt x="139" y="643"/>
                </a:lnTo>
                <a:moveTo>
                  <a:pt x="153" y="814"/>
                </a:moveTo>
                <a:lnTo>
                  <a:pt x="153" y="643"/>
                </a:lnTo>
                <a:moveTo>
                  <a:pt x="169" y="470"/>
                </a:moveTo>
                <a:lnTo>
                  <a:pt x="169" y="521"/>
                </a:lnTo>
                <a:moveTo>
                  <a:pt x="173" y="814"/>
                </a:moveTo>
                <a:lnTo>
                  <a:pt x="173" y="643"/>
                </a:lnTo>
                <a:moveTo>
                  <a:pt x="187" y="814"/>
                </a:moveTo>
                <a:lnTo>
                  <a:pt x="187" y="643"/>
                </a:lnTo>
                <a:moveTo>
                  <a:pt x="208" y="643"/>
                </a:moveTo>
                <a:lnTo>
                  <a:pt x="208" y="763"/>
                </a:lnTo>
                <a:moveTo>
                  <a:pt x="212" y="763"/>
                </a:moveTo>
                <a:lnTo>
                  <a:pt x="212" y="814"/>
                </a:lnTo>
                <a:moveTo>
                  <a:pt x="215" y="521"/>
                </a:moveTo>
                <a:lnTo>
                  <a:pt x="215" y="567"/>
                </a:lnTo>
                <a:moveTo>
                  <a:pt x="221" y="763"/>
                </a:moveTo>
                <a:lnTo>
                  <a:pt x="221" y="643"/>
                </a:lnTo>
                <a:moveTo>
                  <a:pt x="242" y="643"/>
                </a:moveTo>
                <a:lnTo>
                  <a:pt x="242" y="763"/>
                </a:lnTo>
                <a:moveTo>
                  <a:pt x="264" y="838"/>
                </a:moveTo>
                <a:lnTo>
                  <a:pt x="264" y="763"/>
                </a:lnTo>
                <a:moveTo>
                  <a:pt x="268" y="763"/>
                </a:moveTo>
                <a:lnTo>
                  <a:pt x="268" y="850"/>
                </a:lnTo>
                <a:moveTo>
                  <a:pt x="271" y="763"/>
                </a:moveTo>
                <a:lnTo>
                  <a:pt x="271" y="521"/>
                </a:lnTo>
                <a:moveTo>
                  <a:pt x="288" y="584"/>
                </a:moveTo>
                <a:lnTo>
                  <a:pt x="288" y="684"/>
                </a:lnTo>
                <a:moveTo>
                  <a:pt x="333" y="850"/>
                </a:moveTo>
                <a:lnTo>
                  <a:pt x="333" y="401"/>
                </a:lnTo>
                <a:moveTo>
                  <a:pt x="336" y="936"/>
                </a:moveTo>
                <a:lnTo>
                  <a:pt x="336" y="367"/>
                </a:lnTo>
                <a:moveTo>
                  <a:pt x="350" y="367"/>
                </a:moveTo>
                <a:lnTo>
                  <a:pt x="350" y="936"/>
                </a:lnTo>
                <a:moveTo>
                  <a:pt x="363" y="2"/>
                </a:moveTo>
                <a:lnTo>
                  <a:pt x="363" y="35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4" name="path 2834"/>
          <p:cNvSpPr/>
          <p:nvPr/>
        </p:nvSpPr>
        <p:spPr>
          <a:xfrm>
            <a:off x="5258231" y="4834495"/>
            <a:ext cx="85868" cy="364570"/>
          </a:xfrm>
          <a:custGeom>
            <a:avLst/>
            <a:gdLst/>
            <a:ahLst/>
            <a:cxnLst/>
            <a:rect l="0" t="0" r="0" b="0"/>
            <a:pathLst>
              <a:path w="135" h="574">
                <a:moveTo>
                  <a:pt x="2" y="220"/>
                </a:moveTo>
                <a:lnTo>
                  <a:pt x="2" y="319"/>
                </a:lnTo>
                <a:moveTo>
                  <a:pt x="47" y="485"/>
                </a:moveTo>
                <a:lnTo>
                  <a:pt x="47" y="36"/>
                </a:lnTo>
                <a:moveTo>
                  <a:pt x="50" y="571"/>
                </a:moveTo>
                <a:lnTo>
                  <a:pt x="50" y="2"/>
                </a:lnTo>
                <a:moveTo>
                  <a:pt x="64" y="2"/>
                </a:moveTo>
                <a:lnTo>
                  <a:pt x="64" y="571"/>
                </a:lnTo>
                <a:moveTo>
                  <a:pt x="108" y="319"/>
                </a:moveTo>
                <a:lnTo>
                  <a:pt x="108" y="220"/>
                </a:lnTo>
                <a:moveTo>
                  <a:pt x="125" y="398"/>
                </a:moveTo>
                <a:lnTo>
                  <a:pt x="125" y="156"/>
                </a:lnTo>
                <a:moveTo>
                  <a:pt x="129" y="485"/>
                </a:moveTo>
                <a:lnTo>
                  <a:pt x="129" y="398"/>
                </a:lnTo>
                <a:moveTo>
                  <a:pt x="132" y="398"/>
                </a:moveTo>
                <a:lnTo>
                  <a:pt x="132" y="473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36" name="path 2836"/>
          <p:cNvSpPr/>
          <p:nvPr/>
        </p:nvSpPr>
        <p:spPr>
          <a:xfrm>
            <a:off x="4940331" y="5005089"/>
            <a:ext cx="1065705" cy="193976"/>
          </a:xfrm>
          <a:custGeom>
            <a:avLst/>
            <a:gdLst/>
            <a:ahLst/>
            <a:cxnLst/>
            <a:rect l="0" t="0" r="0" b="0"/>
            <a:pathLst>
              <a:path w="1678" h="305">
                <a:moveTo>
                  <a:pt x="2" y="303"/>
                </a:moveTo>
                <a:lnTo>
                  <a:pt x="551" y="303"/>
                </a:lnTo>
                <a:moveTo>
                  <a:pt x="564" y="303"/>
                </a:moveTo>
                <a:lnTo>
                  <a:pt x="1113" y="303"/>
                </a:lnTo>
                <a:moveTo>
                  <a:pt x="1127" y="303"/>
                </a:moveTo>
                <a:lnTo>
                  <a:pt x="1675" y="303"/>
                </a:lnTo>
                <a:moveTo>
                  <a:pt x="179" y="2"/>
                </a:moveTo>
                <a:lnTo>
                  <a:pt x="179" y="2"/>
                </a:lnTo>
                <a:moveTo>
                  <a:pt x="213" y="2"/>
                </a:moveTo>
                <a:lnTo>
                  <a:pt x="213" y="2"/>
                </a:lnTo>
                <a:moveTo>
                  <a:pt x="247" y="2"/>
                </a:moveTo>
                <a:lnTo>
                  <a:pt x="248" y="2"/>
                </a:lnTo>
                <a:moveTo>
                  <a:pt x="282" y="2"/>
                </a:moveTo>
                <a:lnTo>
                  <a:pt x="282" y="2"/>
                </a:lnTo>
                <a:moveTo>
                  <a:pt x="316" y="2"/>
                </a:moveTo>
                <a:lnTo>
                  <a:pt x="316" y="2"/>
                </a:lnTo>
                <a:moveTo>
                  <a:pt x="350" y="2"/>
                </a:moveTo>
                <a:lnTo>
                  <a:pt x="351" y="2"/>
                </a:lnTo>
                <a:moveTo>
                  <a:pt x="385" y="2"/>
                </a:moveTo>
                <a:lnTo>
                  <a:pt x="385" y="2"/>
                </a:lnTo>
                <a:moveTo>
                  <a:pt x="419" y="2"/>
                </a:moveTo>
                <a:lnTo>
                  <a:pt x="419" y="2"/>
                </a:lnTo>
                <a:moveTo>
                  <a:pt x="453" y="2"/>
                </a:moveTo>
                <a:lnTo>
                  <a:pt x="453" y="2"/>
                </a:lnTo>
                <a:moveTo>
                  <a:pt x="673" y="2"/>
                </a:moveTo>
                <a:lnTo>
                  <a:pt x="673" y="2"/>
                </a:lnTo>
                <a:moveTo>
                  <a:pt x="707" y="2"/>
                </a:moveTo>
                <a:lnTo>
                  <a:pt x="707" y="2"/>
                </a:lnTo>
                <a:moveTo>
                  <a:pt x="741" y="2"/>
                </a:moveTo>
                <a:lnTo>
                  <a:pt x="741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38" name="picture 28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2840" name="rect 2840"/>
          <p:cNvSpPr/>
          <p:nvPr/>
        </p:nvSpPr>
        <p:spPr>
          <a:xfrm>
            <a:off x="4936286" y="4420108"/>
            <a:ext cx="349643" cy="358051"/>
          </a:xfrm>
          <a:prstGeom prst="rect">
            <a:avLst/>
          </a:prstGeom>
          <a:solidFill>
            <a:srgbClr val="5DA17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2" name="path 2842"/>
          <p:cNvSpPr/>
          <p:nvPr/>
        </p:nvSpPr>
        <p:spPr>
          <a:xfrm>
            <a:off x="4321938" y="4766766"/>
            <a:ext cx="251358" cy="451680"/>
          </a:xfrm>
          <a:custGeom>
            <a:avLst/>
            <a:gdLst/>
            <a:ahLst/>
            <a:cxnLst/>
            <a:rect l="0" t="0" r="0" b="0"/>
            <a:pathLst>
              <a:path w="395" h="711">
                <a:moveTo>
                  <a:pt x="2" y="605"/>
                </a:moveTo>
                <a:lnTo>
                  <a:pt x="2" y="105"/>
                </a:lnTo>
                <a:moveTo>
                  <a:pt x="104" y="173"/>
                </a:moveTo>
                <a:lnTo>
                  <a:pt x="104" y="503"/>
                </a:lnTo>
                <a:moveTo>
                  <a:pt x="141" y="232"/>
                </a:moveTo>
                <a:lnTo>
                  <a:pt x="141" y="438"/>
                </a:lnTo>
                <a:moveTo>
                  <a:pt x="262" y="506"/>
                </a:moveTo>
                <a:lnTo>
                  <a:pt x="262" y="163"/>
                </a:lnTo>
                <a:moveTo>
                  <a:pt x="302" y="572"/>
                </a:moveTo>
                <a:lnTo>
                  <a:pt x="302" y="104"/>
                </a:lnTo>
                <a:moveTo>
                  <a:pt x="393" y="2"/>
                </a:moveTo>
                <a:lnTo>
                  <a:pt x="393" y="708"/>
                </a:lnTo>
                <a:moveTo>
                  <a:pt x="2" y="105"/>
                </a:moveTo>
                <a:lnTo>
                  <a:pt x="105" y="2"/>
                </a:lnTo>
                <a:moveTo>
                  <a:pt x="172" y="104"/>
                </a:moveTo>
                <a:lnTo>
                  <a:pt x="104" y="173"/>
                </a:lnTo>
                <a:moveTo>
                  <a:pt x="141" y="232"/>
                </a:moveTo>
                <a:lnTo>
                  <a:pt x="210" y="163"/>
                </a:lnTo>
                <a:moveTo>
                  <a:pt x="105" y="708"/>
                </a:moveTo>
                <a:lnTo>
                  <a:pt x="2" y="605"/>
                </a:lnTo>
                <a:moveTo>
                  <a:pt x="104" y="503"/>
                </a:moveTo>
                <a:lnTo>
                  <a:pt x="172" y="572"/>
                </a:lnTo>
                <a:moveTo>
                  <a:pt x="210" y="506"/>
                </a:moveTo>
                <a:lnTo>
                  <a:pt x="141" y="438"/>
                </a:lnTo>
                <a:moveTo>
                  <a:pt x="393" y="708"/>
                </a:moveTo>
                <a:lnTo>
                  <a:pt x="105" y="708"/>
                </a:lnTo>
                <a:moveTo>
                  <a:pt x="172" y="572"/>
                </a:moveTo>
                <a:lnTo>
                  <a:pt x="302" y="572"/>
                </a:lnTo>
                <a:moveTo>
                  <a:pt x="210" y="506"/>
                </a:moveTo>
                <a:lnTo>
                  <a:pt x="262" y="506"/>
                </a:lnTo>
                <a:moveTo>
                  <a:pt x="262" y="163"/>
                </a:moveTo>
                <a:lnTo>
                  <a:pt x="210" y="163"/>
                </a:lnTo>
                <a:moveTo>
                  <a:pt x="302" y="104"/>
                </a:moveTo>
                <a:lnTo>
                  <a:pt x="172" y="104"/>
                </a:lnTo>
                <a:moveTo>
                  <a:pt x="105" y="2"/>
                </a:moveTo>
                <a:lnTo>
                  <a:pt x="393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844" name="table 2844"/>
          <p:cNvGraphicFramePr>
            <a:graphicFrameLocks noGrp="1"/>
          </p:cNvGraphicFramePr>
          <p:nvPr/>
        </p:nvGraphicFramePr>
        <p:xfrm>
          <a:off x="5683934" y="4369607"/>
          <a:ext cx="321945" cy="200659"/>
        </p:xfrm>
        <a:graphic>
          <a:graphicData uri="http://schemas.openxmlformats.org/drawingml/2006/table">
            <a:tbl>
              <a:tblPr/>
              <a:tblGrid>
                <a:gridCol w="321945"/>
              </a:tblGrid>
              <a:tr h="1974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95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765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ON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305" algn="l" rtl="0" eaLnBrk="0">
                        <a:lnSpc>
                          <a:spcPct val="6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1      2     3</a:t>
                      </a:r>
                      <a:r>
                        <a:rPr sz="2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</a:t>
                      </a: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4</a:t>
                      </a:r>
                      <a:r>
                        <a:rPr sz="2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</a:t>
                      </a: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5</a:t>
                      </a:r>
                      <a:endParaRPr sz="2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46" name="path 2846"/>
          <p:cNvSpPr/>
          <p:nvPr/>
        </p:nvSpPr>
        <p:spPr>
          <a:xfrm>
            <a:off x="6133552" y="5090710"/>
            <a:ext cx="307962" cy="3123"/>
          </a:xfrm>
          <a:custGeom>
            <a:avLst/>
            <a:gdLst/>
            <a:ahLst/>
            <a:cxnLst/>
            <a:rect l="0" t="0" r="0" b="0"/>
            <a:pathLst>
              <a:path w="484" h="4">
                <a:moveTo>
                  <a:pt x="48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8" name="path 2848"/>
          <p:cNvSpPr/>
          <p:nvPr/>
        </p:nvSpPr>
        <p:spPr>
          <a:xfrm>
            <a:off x="6152759" y="4746312"/>
            <a:ext cx="92788" cy="264415"/>
          </a:xfrm>
          <a:custGeom>
            <a:avLst/>
            <a:gdLst/>
            <a:ahLst/>
            <a:cxnLst/>
            <a:rect l="0" t="0" r="0" b="0"/>
            <a:pathLst>
              <a:path w="146" h="416">
                <a:moveTo>
                  <a:pt x="2" y="2"/>
                </a:moveTo>
                <a:lnTo>
                  <a:pt x="2" y="413"/>
                </a:lnTo>
                <a:moveTo>
                  <a:pt x="24" y="77"/>
                </a:moveTo>
                <a:lnTo>
                  <a:pt x="24" y="50"/>
                </a:lnTo>
                <a:moveTo>
                  <a:pt x="93" y="43"/>
                </a:moveTo>
                <a:lnTo>
                  <a:pt x="93" y="71"/>
                </a:lnTo>
                <a:moveTo>
                  <a:pt x="115" y="413"/>
                </a:moveTo>
                <a:lnTo>
                  <a:pt x="115" y="2"/>
                </a:lnTo>
                <a:moveTo>
                  <a:pt x="121" y="2"/>
                </a:moveTo>
                <a:lnTo>
                  <a:pt x="121" y="413"/>
                </a:lnTo>
                <a:moveTo>
                  <a:pt x="143" y="77"/>
                </a:moveTo>
                <a:lnTo>
                  <a:pt x="143" y="50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0" name="path 2850"/>
          <p:cNvSpPr/>
          <p:nvPr/>
        </p:nvSpPr>
        <p:spPr>
          <a:xfrm>
            <a:off x="6152759" y="5007604"/>
            <a:ext cx="226704" cy="3123"/>
          </a:xfrm>
          <a:custGeom>
            <a:avLst/>
            <a:gdLst/>
            <a:ahLst/>
            <a:cxnLst/>
            <a:rect l="0" t="0" r="0" b="0"/>
            <a:pathLst>
              <a:path w="357" h="4">
                <a:moveTo>
                  <a:pt x="2" y="2"/>
                </a:moveTo>
                <a:lnTo>
                  <a:pt x="115" y="2"/>
                </a:lnTo>
                <a:moveTo>
                  <a:pt x="121" y="2"/>
                </a:moveTo>
                <a:lnTo>
                  <a:pt x="234" y="2"/>
                </a:lnTo>
                <a:moveTo>
                  <a:pt x="241" y="2"/>
                </a:moveTo>
                <a:lnTo>
                  <a:pt x="354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2" name="path 2852"/>
          <p:cNvSpPr/>
          <p:nvPr/>
        </p:nvSpPr>
        <p:spPr>
          <a:xfrm>
            <a:off x="6166910" y="4772440"/>
            <a:ext cx="198399" cy="24896"/>
          </a:xfrm>
          <a:custGeom>
            <a:avLst/>
            <a:gdLst/>
            <a:ahLst/>
            <a:cxnLst/>
            <a:rect l="0" t="0" r="0" b="0"/>
            <a:pathLst>
              <a:path w="312" h="39">
                <a:moveTo>
                  <a:pt x="309" y="36"/>
                </a:moveTo>
                <a:lnTo>
                  <a:pt x="241" y="36"/>
                </a:lnTo>
                <a:moveTo>
                  <a:pt x="189" y="36"/>
                </a:moveTo>
                <a:lnTo>
                  <a:pt x="121" y="36"/>
                </a:lnTo>
                <a:moveTo>
                  <a:pt x="71" y="36"/>
                </a:moveTo>
                <a:lnTo>
                  <a:pt x="2" y="36"/>
                </a:lnTo>
                <a:moveTo>
                  <a:pt x="2" y="2"/>
                </a:moveTo>
                <a:lnTo>
                  <a:pt x="71" y="2"/>
                </a:lnTo>
                <a:moveTo>
                  <a:pt x="121" y="2"/>
                </a:moveTo>
                <a:lnTo>
                  <a:pt x="189" y="2"/>
                </a:lnTo>
                <a:moveTo>
                  <a:pt x="241" y="2"/>
                </a:moveTo>
                <a:lnTo>
                  <a:pt x="30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4" name="path 2854"/>
          <p:cNvSpPr/>
          <p:nvPr/>
        </p:nvSpPr>
        <p:spPr>
          <a:xfrm>
            <a:off x="6152755" y="4746312"/>
            <a:ext cx="226705" cy="3123"/>
          </a:xfrm>
          <a:custGeom>
            <a:avLst/>
            <a:gdLst/>
            <a:ahLst/>
            <a:cxnLst/>
            <a:rect l="0" t="0" r="0" b="0"/>
            <a:pathLst>
              <a:path w="357" h="4">
                <a:moveTo>
                  <a:pt x="354" y="2"/>
                </a:moveTo>
                <a:lnTo>
                  <a:pt x="241" y="2"/>
                </a:lnTo>
                <a:moveTo>
                  <a:pt x="234" y="2"/>
                </a:moveTo>
                <a:lnTo>
                  <a:pt x="121" y="2"/>
                </a:lnTo>
                <a:moveTo>
                  <a:pt x="115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6" name="path 2856"/>
          <p:cNvSpPr/>
          <p:nvPr/>
        </p:nvSpPr>
        <p:spPr>
          <a:xfrm>
            <a:off x="6133553" y="4698774"/>
            <a:ext cx="307962" cy="3123"/>
          </a:xfrm>
          <a:custGeom>
            <a:avLst/>
            <a:gdLst/>
            <a:ahLst/>
            <a:cxnLst/>
            <a:rect l="0" t="0" r="0" b="0"/>
            <a:pathLst>
              <a:path w="484" h="4">
                <a:moveTo>
                  <a:pt x="2" y="2"/>
                </a:moveTo>
                <a:lnTo>
                  <a:pt x="48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58" name="path 2858"/>
          <p:cNvSpPr/>
          <p:nvPr/>
        </p:nvSpPr>
        <p:spPr>
          <a:xfrm>
            <a:off x="6166910" y="4772433"/>
            <a:ext cx="198399" cy="24898"/>
          </a:xfrm>
          <a:custGeom>
            <a:avLst/>
            <a:gdLst/>
            <a:ahLst/>
            <a:cxnLst/>
            <a:rect l="0" t="0" r="0" b="0"/>
            <a:pathLst>
              <a:path w="312" h="39">
                <a:moveTo>
                  <a:pt x="2" y="9"/>
                </a:moveTo>
                <a:lnTo>
                  <a:pt x="71" y="36"/>
                </a:lnTo>
                <a:moveTo>
                  <a:pt x="71" y="29"/>
                </a:moveTo>
                <a:lnTo>
                  <a:pt x="2" y="2"/>
                </a:lnTo>
                <a:moveTo>
                  <a:pt x="121" y="9"/>
                </a:moveTo>
                <a:lnTo>
                  <a:pt x="189" y="36"/>
                </a:lnTo>
                <a:moveTo>
                  <a:pt x="189" y="29"/>
                </a:moveTo>
                <a:lnTo>
                  <a:pt x="121" y="2"/>
                </a:lnTo>
                <a:moveTo>
                  <a:pt x="241" y="9"/>
                </a:moveTo>
                <a:lnTo>
                  <a:pt x="309" y="36"/>
                </a:lnTo>
                <a:moveTo>
                  <a:pt x="309" y="29"/>
                </a:moveTo>
                <a:lnTo>
                  <a:pt x="241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48" name="group 148"/>
          <p:cNvGrpSpPr/>
          <p:nvPr/>
        </p:nvGrpSpPr>
        <p:grpSpPr>
          <a:xfrm rot="21600000">
            <a:off x="6285974" y="4700336"/>
            <a:ext cx="155540" cy="391934"/>
            <a:chOff x="0" y="0"/>
            <a:chExt cx="155540" cy="391934"/>
          </a:xfrm>
        </p:grpSpPr>
        <p:sp>
          <p:nvSpPr>
            <p:cNvPr id="2860" name="path 2860"/>
            <p:cNvSpPr/>
            <p:nvPr/>
          </p:nvSpPr>
          <p:spPr>
            <a:xfrm>
              <a:off x="0" y="45976"/>
              <a:ext cx="93485" cy="264415"/>
            </a:xfrm>
            <a:custGeom>
              <a:avLst/>
              <a:gdLst/>
              <a:ahLst/>
              <a:cxnLst/>
              <a:rect l="0" t="0" r="0" b="0"/>
              <a:pathLst>
                <a:path w="147" h="416">
                  <a:moveTo>
                    <a:pt x="2" y="43"/>
                  </a:moveTo>
                  <a:lnTo>
                    <a:pt x="2" y="71"/>
                  </a:lnTo>
                  <a:moveTo>
                    <a:pt x="24" y="413"/>
                  </a:moveTo>
                  <a:lnTo>
                    <a:pt x="24" y="2"/>
                  </a:lnTo>
                  <a:moveTo>
                    <a:pt x="31" y="2"/>
                  </a:moveTo>
                  <a:lnTo>
                    <a:pt x="31" y="413"/>
                  </a:lnTo>
                  <a:moveTo>
                    <a:pt x="53" y="77"/>
                  </a:moveTo>
                  <a:lnTo>
                    <a:pt x="53" y="50"/>
                  </a:lnTo>
                  <a:moveTo>
                    <a:pt x="122" y="43"/>
                  </a:moveTo>
                  <a:lnTo>
                    <a:pt x="122" y="71"/>
                  </a:lnTo>
                  <a:moveTo>
                    <a:pt x="144" y="413"/>
                  </a:moveTo>
                  <a:lnTo>
                    <a:pt x="144" y="2"/>
                  </a:lnTo>
                </a:path>
              </a:pathLst>
            </a:custGeom>
            <a:noFill/>
            <a:ln w="3124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62" name="path 2862"/>
            <p:cNvSpPr/>
            <p:nvPr/>
          </p:nvSpPr>
          <p:spPr>
            <a:xfrm>
              <a:off x="152416" y="0"/>
              <a:ext cx="3123" cy="391934"/>
            </a:xfrm>
            <a:custGeom>
              <a:avLst/>
              <a:gdLst/>
              <a:ahLst/>
              <a:cxnLst/>
              <a:rect l="0" t="0" r="0" b="0"/>
              <a:pathLst>
                <a:path w="4" h="617">
                  <a:moveTo>
                    <a:pt x="2" y="0"/>
                  </a:moveTo>
                  <a:lnTo>
                    <a:pt x="2" y="617"/>
                  </a:lnTo>
                </a:path>
              </a:pathLst>
            </a:custGeom>
            <a:noFill/>
            <a:ln w="3124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64" name="path 2864"/>
          <p:cNvSpPr/>
          <p:nvPr/>
        </p:nvSpPr>
        <p:spPr>
          <a:xfrm>
            <a:off x="5708961" y="4426588"/>
            <a:ext cx="260056" cy="112007"/>
          </a:xfrm>
          <a:custGeom>
            <a:avLst/>
            <a:gdLst/>
            <a:ahLst/>
            <a:cxnLst/>
            <a:rect l="0" t="0" r="0" b="0"/>
            <a:pathLst>
              <a:path w="409" h="176">
                <a:moveTo>
                  <a:pt x="2" y="173"/>
                </a:moveTo>
                <a:lnTo>
                  <a:pt x="2" y="2"/>
                </a:lnTo>
                <a:moveTo>
                  <a:pt x="36" y="2"/>
                </a:moveTo>
                <a:lnTo>
                  <a:pt x="36" y="173"/>
                </a:lnTo>
                <a:moveTo>
                  <a:pt x="95" y="173"/>
                </a:moveTo>
                <a:lnTo>
                  <a:pt x="95" y="2"/>
                </a:lnTo>
                <a:moveTo>
                  <a:pt x="129" y="2"/>
                </a:moveTo>
                <a:lnTo>
                  <a:pt x="129" y="173"/>
                </a:lnTo>
                <a:moveTo>
                  <a:pt x="187" y="173"/>
                </a:moveTo>
                <a:lnTo>
                  <a:pt x="187" y="2"/>
                </a:lnTo>
                <a:moveTo>
                  <a:pt x="221" y="2"/>
                </a:moveTo>
                <a:lnTo>
                  <a:pt x="221" y="173"/>
                </a:lnTo>
                <a:moveTo>
                  <a:pt x="280" y="173"/>
                </a:moveTo>
                <a:lnTo>
                  <a:pt x="280" y="2"/>
                </a:lnTo>
                <a:moveTo>
                  <a:pt x="314" y="2"/>
                </a:moveTo>
                <a:lnTo>
                  <a:pt x="314" y="173"/>
                </a:lnTo>
                <a:moveTo>
                  <a:pt x="372" y="173"/>
                </a:moveTo>
                <a:lnTo>
                  <a:pt x="372" y="2"/>
                </a:lnTo>
                <a:moveTo>
                  <a:pt x="407" y="2"/>
                </a:moveTo>
                <a:lnTo>
                  <a:pt x="407" y="173"/>
                </a:lnTo>
                <a:moveTo>
                  <a:pt x="407" y="173"/>
                </a:moveTo>
                <a:lnTo>
                  <a:pt x="372" y="173"/>
                </a:lnTo>
                <a:moveTo>
                  <a:pt x="314" y="173"/>
                </a:moveTo>
                <a:lnTo>
                  <a:pt x="280" y="173"/>
                </a:lnTo>
                <a:moveTo>
                  <a:pt x="221" y="173"/>
                </a:moveTo>
                <a:lnTo>
                  <a:pt x="187" y="173"/>
                </a:lnTo>
                <a:moveTo>
                  <a:pt x="129" y="173"/>
                </a:moveTo>
                <a:lnTo>
                  <a:pt x="95" y="173"/>
                </a:lnTo>
                <a:moveTo>
                  <a:pt x="36" y="173"/>
                </a:moveTo>
                <a:lnTo>
                  <a:pt x="2" y="173"/>
                </a:lnTo>
                <a:moveTo>
                  <a:pt x="2" y="2"/>
                </a:moveTo>
                <a:lnTo>
                  <a:pt x="36" y="2"/>
                </a:lnTo>
                <a:moveTo>
                  <a:pt x="95" y="2"/>
                </a:moveTo>
                <a:lnTo>
                  <a:pt x="129" y="2"/>
                </a:lnTo>
                <a:moveTo>
                  <a:pt x="187" y="2"/>
                </a:moveTo>
                <a:lnTo>
                  <a:pt x="221" y="2"/>
                </a:lnTo>
                <a:moveTo>
                  <a:pt x="280" y="2"/>
                </a:moveTo>
                <a:lnTo>
                  <a:pt x="314" y="2"/>
                </a:lnTo>
                <a:moveTo>
                  <a:pt x="372" y="2"/>
                </a:moveTo>
                <a:lnTo>
                  <a:pt x="407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66" name="path 2866"/>
          <p:cNvSpPr/>
          <p:nvPr/>
        </p:nvSpPr>
        <p:spPr>
          <a:xfrm>
            <a:off x="5839735" y="4681768"/>
            <a:ext cx="3123" cy="144652"/>
          </a:xfrm>
          <a:custGeom>
            <a:avLst/>
            <a:gdLst/>
            <a:ahLst/>
            <a:cxnLst/>
            <a:rect l="0" t="0" r="0" b="0"/>
            <a:pathLst>
              <a:path w="4" h="227">
                <a:moveTo>
                  <a:pt x="2" y="2"/>
                </a:moveTo>
                <a:lnTo>
                  <a:pt x="2" y="225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68" name="path 2868"/>
          <p:cNvSpPr/>
          <p:nvPr/>
        </p:nvSpPr>
        <p:spPr>
          <a:xfrm>
            <a:off x="5687180" y="4666108"/>
            <a:ext cx="318984" cy="90221"/>
          </a:xfrm>
          <a:custGeom>
            <a:avLst/>
            <a:gdLst/>
            <a:ahLst/>
            <a:cxnLst/>
            <a:rect l="0" t="0" r="0" b="0"/>
            <a:pathLst>
              <a:path w="502" h="142">
                <a:moveTo>
                  <a:pt x="2" y="2"/>
                </a:moveTo>
                <a:lnTo>
                  <a:pt x="2" y="139"/>
                </a:lnTo>
                <a:moveTo>
                  <a:pt x="53" y="139"/>
                </a:moveTo>
                <a:lnTo>
                  <a:pt x="53" y="2"/>
                </a:lnTo>
                <a:moveTo>
                  <a:pt x="115" y="2"/>
                </a:moveTo>
                <a:lnTo>
                  <a:pt x="115" y="139"/>
                </a:lnTo>
                <a:moveTo>
                  <a:pt x="167" y="139"/>
                </a:moveTo>
                <a:lnTo>
                  <a:pt x="167" y="2"/>
                </a:lnTo>
                <a:moveTo>
                  <a:pt x="2" y="139"/>
                </a:moveTo>
                <a:lnTo>
                  <a:pt x="53" y="139"/>
                </a:lnTo>
                <a:moveTo>
                  <a:pt x="115" y="139"/>
                </a:moveTo>
                <a:lnTo>
                  <a:pt x="167" y="139"/>
                </a:lnTo>
                <a:moveTo>
                  <a:pt x="457" y="71"/>
                </a:moveTo>
                <a:lnTo>
                  <a:pt x="285" y="71"/>
                </a:lnTo>
                <a:moveTo>
                  <a:pt x="499" y="27"/>
                </a:moveTo>
                <a:lnTo>
                  <a:pt x="242" y="27"/>
                </a:lnTo>
                <a:moveTo>
                  <a:pt x="167" y="2"/>
                </a:moveTo>
                <a:lnTo>
                  <a:pt x="115" y="2"/>
                </a:lnTo>
                <a:moveTo>
                  <a:pt x="53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70" name="path 2870"/>
          <p:cNvSpPr/>
          <p:nvPr/>
        </p:nvSpPr>
        <p:spPr>
          <a:xfrm>
            <a:off x="6000732" y="4856265"/>
            <a:ext cx="3123" cy="288366"/>
          </a:xfrm>
          <a:custGeom>
            <a:avLst/>
            <a:gdLst/>
            <a:ahLst/>
            <a:cxnLst/>
            <a:rect l="0" t="0" r="0" b="0"/>
            <a:pathLst>
              <a:path w="4" h="454">
                <a:moveTo>
                  <a:pt x="2" y="451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72" name="path 2872"/>
          <p:cNvSpPr/>
          <p:nvPr/>
        </p:nvSpPr>
        <p:spPr>
          <a:xfrm>
            <a:off x="6002910" y="4834500"/>
            <a:ext cx="3123" cy="364566"/>
          </a:xfrm>
          <a:custGeom>
            <a:avLst/>
            <a:gdLst/>
            <a:ahLst/>
            <a:cxnLst/>
            <a:rect l="0" t="0" r="0" b="0"/>
            <a:pathLst>
              <a:path w="4" h="574">
                <a:moveTo>
                  <a:pt x="2" y="571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74" name="path 2874"/>
          <p:cNvSpPr/>
          <p:nvPr/>
        </p:nvSpPr>
        <p:spPr>
          <a:xfrm>
            <a:off x="4940332" y="4834495"/>
            <a:ext cx="1065701" cy="24896"/>
          </a:xfrm>
          <a:custGeom>
            <a:avLst/>
            <a:gdLst/>
            <a:ahLst/>
            <a:cxnLst/>
            <a:rect l="0" t="0" r="0" b="0"/>
            <a:pathLst>
              <a:path w="1678" h="39">
                <a:moveTo>
                  <a:pt x="1672" y="36"/>
                </a:moveTo>
                <a:lnTo>
                  <a:pt x="1127" y="36"/>
                </a:lnTo>
                <a:moveTo>
                  <a:pt x="1110" y="36"/>
                </a:moveTo>
                <a:lnTo>
                  <a:pt x="564" y="36"/>
                </a:lnTo>
                <a:moveTo>
                  <a:pt x="547" y="36"/>
                </a:moveTo>
                <a:lnTo>
                  <a:pt x="2" y="36"/>
                </a:lnTo>
                <a:moveTo>
                  <a:pt x="1675" y="2"/>
                </a:moveTo>
                <a:lnTo>
                  <a:pt x="1127" y="2"/>
                </a:lnTo>
                <a:moveTo>
                  <a:pt x="1113" y="2"/>
                </a:moveTo>
                <a:lnTo>
                  <a:pt x="564" y="2"/>
                </a:lnTo>
                <a:moveTo>
                  <a:pt x="551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76" name="path 2876"/>
          <p:cNvSpPr/>
          <p:nvPr/>
        </p:nvSpPr>
        <p:spPr>
          <a:xfrm>
            <a:off x="6169089" y="4883488"/>
            <a:ext cx="194043" cy="107639"/>
          </a:xfrm>
          <a:custGeom>
            <a:avLst/>
            <a:gdLst/>
            <a:ahLst/>
            <a:cxnLst/>
            <a:rect l="0" t="0" r="0" b="0"/>
            <a:pathLst>
              <a:path w="305" h="169">
                <a:moveTo>
                  <a:pt x="64" y="33"/>
                </a:moveTo>
                <a:cubicBezTo>
                  <a:pt x="64" y="16"/>
                  <a:pt x="50" y="2"/>
                  <a:pt x="33" y="2"/>
                </a:cubicBezTo>
                <a:cubicBezTo>
                  <a:pt x="16" y="2"/>
                  <a:pt x="2" y="16"/>
                  <a:pt x="2" y="33"/>
                </a:cubicBezTo>
                <a:cubicBezTo>
                  <a:pt x="2" y="50"/>
                  <a:pt x="16" y="64"/>
                  <a:pt x="33" y="64"/>
                </a:cubicBezTo>
                <a:cubicBezTo>
                  <a:pt x="50" y="64"/>
                  <a:pt x="64" y="50"/>
                  <a:pt x="64" y="33"/>
                </a:cubicBezTo>
                <a:moveTo>
                  <a:pt x="64" y="136"/>
                </a:moveTo>
                <a:cubicBezTo>
                  <a:pt x="64" y="119"/>
                  <a:pt x="50" y="105"/>
                  <a:pt x="33" y="105"/>
                </a:cubicBezTo>
                <a:cubicBezTo>
                  <a:pt x="16" y="105"/>
                  <a:pt x="2" y="119"/>
                  <a:pt x="2" y="136"/>
                </a:cubicBezTo>
                <a:cubicBezTo>
                  <a:pt x="2" y="153"/>
                  <a:pt x="16" y="167"/>
                  <a:pt x="33" y="167"/>
                </a:cubicBezTo>
                <a:cubicBezTo>
                  <a:pt x="50" y="167"/>
                  <a:pt x="64" y="153"/>
                  <a:pt x="64" y="136"/>
                </a:cubicBezTo>
                <a:moveTo>
                  <a:pt x="183" y="33"/>
                </a:moveTo>
                <a:cubicBezTo>
                  <a:pt x="183" y="16"/>
                  <a:pt x="169" y="2"/>
                  <a:pt x="152" y="2"/>
                </a:cubicBezTo>
                <a:cubicBezTo>
                  <a:pt x="135" y="2"/>
                  <a:pt x="121" y="16"/>
                  <a:pt x="121" y="33"/>
                </a:cubicBezTo>
                <a:cubicBezTo>
                  <a:pt x="121" y="50"/>
                  <a:pt x="135" y="64"/>
                  <a:pt x="152" y="64"/>
                </a:cubicBezTo>
                <a:cubicBezTo>
                  <a:pt x="169" y="64"/>
                  <a:pt x="183" y="50"/>
                  <a:pt x="183" y="33"/>
                </a:cubicBezTo>
                <a:moveTo>
                  <a:pt x="183" y="136"/>
                </a:moveTo>
                <a:cubicBezTo>
                  <a:pt x="183" y="119"/>
                  <a:pt x="169" y="105"/>
                  <a:pt x="152" y="105"/>
                </a:cubicBezTo>
                <a:cubicBezTo>
                  <a:pt x="135" y="105"/>
                  <a:pt x="121" y="119"/>
                  <a:pt x="121" y="136"/>
                </a:cubicBezTo>
                <a:cubicBezTo>
                  <a:pt x="121" y="153"/>
                  <a:pt x="135" y="167"/>
                  <a:pt x="152" y="167"/>
                </a:cubicBezTo>
                <a:cubicBezTo>
                  <a:pt x="169" y="167"/>
                  <a:pt x="183" y="153"/>
                  <a:pt x="183" y="136"/>
                </a:cubicBezTo>
                <a:moveTo>
                  <a:pt x="303" y="33"/>
                </a:moveTo>
                <a:cubicBezTo>
                  <a:pt x="303" y="16"/>
                  <a:pt x="289" y="2"/>
                  <a:pt x="272" y="2"/>
                </a:cubicBezTo>
                <a:cubicBezTo>
                  <a:pt x="255" y="2"/>
                  <a:pt x="241" y="16"/>
                  <a:pt x="241" y="33"/>
                </a:cubicBezTo>
                <a:cubicBezTo>
                  <a:pt x="241" y="50"/>
                  <a:pt x="255" y="64"/>
                  <a:pt x="272" y="64"/>
                </a:cubicBezTo>
                <a:cubicBezTo>
                  <a:pt x="289" y="64"/>
                  <a:pt x="303" y="50"/>
                  <a:pt x="303" y="33"/>
                </a:cubicBezTo>
                <a:moveTo>
                  <a:pt x="303" y="136"/>
                </a:moveTo>
                <a:cubicBezTo>
                  <a:pt x="303" y="119"/>
                  <a:pt x="289" y="105"/>
                  <a:pt x="272" y="105"/>
                </a:cubicBezTo>
                <a:cubicBezTo>
                  <a:pt x="255" y="105"/>
                  <a:pt x="241" y="119"/>
                  <a:pt x="241" y="136"/>
                </a:cubicBezTo>
                <a:cubicBezTo>
                  <a:pt x="241" y="153"/>
                  <a:pt x="255" y="167"/>
                  <a:pt x="272" y="167"/>
                </a:cubicBezTo>
                <a:cubicBezTo>
                  <a:pt x="289" y="167"/>
                  <a:pt x="303" y="153"/>
                  <a:pt x="303" y="136"/>
                </a:cubicBez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78" name="path 2878"/>
          <p:cNvSpPr/>
          <p:nvPr/>
        </p:nvSpPr>
        <p:spPr>
          <a:xfrm>
            <a:off x="5368192" y="4878048"/>
            <a:ext cx="60828" cy="243723"/>
          </a:xfrm>
          <a:custGeom>
            <a:avLst/>
            <a:gdLst/>
            <a:ahLst/>
            <a:cxnLst/>
            <a:rect l="0" t="0" r="0" b="0"/>
            <a:pathLst>
              <a:path w="95" h="383">
                <a:moveTo>
                  <a:pt x="2" y="209"/>
                </a:moveTo>
                <a:lnTo>
                  <a:pt x="2" y="329"/>
                </a:lnTo>
                <a:moveTo>
                  <a:pt x="9" y="134"/>
                </a:moveTo>
                <a:lnTo>
                  <a:pt x="9" y="88"/>
                </a:lnTo>
                <a:moveTo>
                  <a:pt x="11" y="381"/>
                </a:moveTo>
                <a:lnTo>
                  <a:pt x="11" y="329"/>
                </a:lnTo>
                <a:moveTo>
                  <a:pt x="16" y="329"/>
                </a:moveTo>
                <a:lnTo>
                  <a:pt x="16" y="209"/>
                </a:lnTo>
                <a:moveTo>
                  <a:pt x="36" y="381"/>
                </a:moveTo>
                <a:lnTo>
                  <a:pt x="36" y="209"/>
                </a:lnTo>
                <a:moveTo>
                  <a:pt x="50" y="381"/>
                </a:moveTo>
                <a:lnTo>
                  <a:pt x="50" y="209"/>
                </a:lnTo>
                <a:moveTo>
                  <a:pt x="54" y="88"/>
                </a:moveTo>
                <a:lnTo>
                  <a:pt x="54" y="36"/>
                </a:lnTo>
                <a:moveTo>
                  <a:pt x="71" y="381"/>
                </a:moveTo>
                <a:lnTo>
                  <a:pt x="71" y="209"/>
                </a:lnTo>
                <a:moveTo>
                  <a:pt x="84" y="381"/>
                </a:moveTo>
                <a:lnTo>
                  <a:pt x="84" y="209"/>
                </a:lnTo>
                <a:moveTo>
                  <a:pt x="93" y="36"/>
                </a:moveTo>
                <a:lnTo>
                  <a:pt x="93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80" name="textbox 2880"/>
          <p:cNvSpPr/>
          <p:nvPr/>
        </p:nvSpPr>
        <p:spPr>
          <a:xfrm>
            <a:off x="4947380" y="5273923"/>
            <a:ext cx="324484" cy="863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6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500" kern="0" spc="-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5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500" kern="0" spc="-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endParaRPr sz="500" dirty="0">
              <a:latin typeface="Gotham"/>
              <a:ea typeface="Gotham"/>
              <a:cs typeface="Gotham"/>
            </a:endParaRPr>
          </a:p>
        </p:txBody>
      </p:sp>
      <p:sp>
        <p:nvSpPr>
          <p:cNvPr id="2882" name="path 2882"/>
          <p:cNvSpPr/>
          <p:nvPr/>
        </p:nvSpPr>
        <p:spPr>
          <a:xfrm>
            <a:off x="5039949" y="4462086"/>
            <a:ext cx="141388" cy="57561"/>
          </a:xfrm>
          <a:custGeom>
            <a:avLst/>
            <a:gdLst/>
            <a:ahLst/>
            <a:cxnLst/>
            <a:rect l="0" t="0" r="0" b="0"/>
            <a:pathLst>
              <a:path w="222" h="90">
                <a:moveTo>
                  <a:pt x="2" y="88"/>
                </a:moveTo>
                <a:lnTo>
                  <a:pt x="2" y="36"/>
                </a:lnTo>
                <a:moveTo>
                  <a:pt x="41" y="36"/>
                </a:moveTo>
                <a:lnTo>
                  <a:pt x="41" y="2"/>
                </a:lnTo>
                <a:moveTo>
                  <a:pt x="181" y="2"/>
                </a:moveTo>
                <a:lnTo>
                  <a:pt x="181" y="36"/>
                </a:lnTo>
                <a:moveTo>
                  <a:pt x="220" y="36"/>
                </a:moveTo>
                <a:lnTo>
                  <a:pt x="220" y="88"/>
                </a:lnTo>
                <a:moveTo>
                  <a:pt x="2" y="36"/>
                </a:moveTo>
                <a:lnTo>
                  <a:pt x="41" y="36"/>
                </a:lnTo>
                <a:moveTo>
                  <a:pt x="181" y="36"/>
                </a:moveTo>
                <a:lnTo>
                  <a:pt x="220" y="36"/>
                </a:lnTo>
                <a:moveTo>
                  <a:pt x="41" y="2"/>
                </a:moveTo>
                <a:lnTo>
                  <a:pt x="181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84" name="path 2884"/>
          <p:cNvSpPr/>
          <p:nvPr/>
        </p:nvSpPr>
        <p:spPr>
          <a:xfrm>
            <a:off x="4975170" y="4516523"/>
            <a:ext cx="7476" cy="212151"/>
          </a:xfrm>
          <a:custGeom>
            <a:avLst/>
            <a:gdLst/>
            <a:ahLst/>
            <a:cxnLst/>
            <a:rect l="0" t="0" r="0" b="0"/>
            <a:pathLst>
              <a:path w="11" h="334">
                <a:moveTo>
                  <a:pt x="2" y="244"/>
                </a:moveTo>
                <a:lnTo>
                  <a:pt x="2" y="2"/>
                </a:lnTo>
                <a:moveTo>
                  <a:pt x="5" y="331"/>
                </a:moveTo>
                <a:lnTo>
                  <a:pt x="5" y="244"/>
                </a:lnTo>
                <a:moveTo>
                  <a:pt x="9" y="244"/>
                </a:moveTo>
                <a:lnTo>
                  <a:pt x="9" y="31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86" name="path 2886"/>
          <p:cNvSpPr/>
          <p:nvPr/>
        </p:nvSpPr>
        <p:spPr>
          <a:xfrm>
            <a:off x="4964283" y="4556804"/>
            <a:ext cx="3123" cy="66268"/>
          </a:xfrm>
          <a:custGeom>
            <a:avLst/>
            <a:gdLst/>
            <a:ahLst/>
            <a:cxnLst/>
            <a:rect l="0" t="0" r="0" b="0"/>
            <a:pathLst>
              <a:path w="4" h="104">
                <a:moveTo>
                  <a:pt x="2" y="101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88" name="path 2888"/>
          <p:cNvSpPr/>
          <p:nvPr/>
        </p:nvSpPr>
        <p:spPr>
          <a:xfrm>
            <a:off x="5242991" y="4516523"/>
            <a:ext cx="3123" cy="156628"/>
          </a:xfrm>
          <a:custGeom>
            <a:avLst/>
            <a:gdLst/>
            <a:ahLst/>
            <a:cxnLst/>
            <a:rect l="0" t="0" r="0" b="0"/>
            <a:pathLst>
              <a:path w="4" h="246">
                <a:moveTo>
                  <a:pt x="2" y="244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90" name="path 2890"/>
          <p:cNvSpPr/>
          <p:nvPr/>
        </p:nvSpPr>
        <p:spPr>
          <a:xfrm>
            <a:off x="5253879" y="4556803"/>
            <a:ext cx="3123" cy="66268"/>
          </a:xfrm>
          <a:custGeom>
            <a:avLst/>
            <a:gdLst/>
            <a:ahLst/>
            <a:cxnLst/>
            <a:rect l="0" t="0" r="0" b="0"/>
            <a:pathLst>
              <a:path w="4" h="104">
                <a:moveTo>
                  <a:pt x="2" y="2"/>
                </a:moveTo>
                <a:lnTo>
                  <a:pt x="2" y="101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92" name="path 2892"/>
          <p:cNvSpPr/>
          <p:nvPr/>
        </p:nvSpPr>
        <p:spPr>
          <a:xfrm>
            <a:off x="4964283" y="4514343"/>
            <a:ext cx="292716" cy="45583"/>
          </a:xfrm>
          <a:custGeom>
            <a:avLst/>
            <a:gdLst/>
            <a:ahLst/>
            <a:cxnLst/>
            <a:rect l="0" t="0" r="0" b="0"/>
            <a:pathLst>
              <a:path w="460" h="71">
                <a:moveTo>
                  <a:pt x="76" y="52"/>
                </a:moveTo>
                <a:lnTo>
                  <a:pt x="76" y="5"/>
                </a:lnTo>
                <a:moveTo>
                  <a:pt x="384" y="5"/>
                </a:moveTo>
                <a:lnTo>
                  <a:pt x="384" y="52"/>
                </a:lnTo>
                <a:moveTo>
                  <a:pt x="2" y="69"/>
                </a:moveTo>
                <a:lnTo>
                  <a:pt x="19" y="69"/>
                </a:lnTo>
                <a:moveTo>
                  <a:pt x="441" y="69"/>
                </a:moveTo>
                <a:lnTo>
                  <a:pt x="458" y="69"/>
                </a:lnTo>
                <a:moveTo>
                  <a:pt x="19" y="52"/>
                </a:moveTo>
                <a:lnTo>
                  <a:pt x="76" y="52"/>
                </a:lnTo>
                <a:moveTo>
                  <a:pt x="384" y="52"/>
                </a:moveTo>
                <a:lnTo>
                  <a:pt x="441" y="52"/>
                </a:lnTo>
                <a:moveTo>
                  <a:pt x="19" y="5"/>
                </a:moveTo>
                <a:lnTo>
                  <a:pt x="121" y="5"/>
                </a:lnTo>
                <a:moveTo>
                  <a:pt x="339" y="5"/>
                </a:moveTo>
                <a:lnTo>
                  <a:pt x="441" y="5"/>
                </a:lnTo>
                <a:moveTo>
                  <a:pt x="339" y="2"/>
                </a:moveTo>
                <a:lnTo>
                  <a:pt x="121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94" name="textbox 2894"/>
          <p:cNvSpPr/>
          <p:nvPr/>
        </p:nvSpPr>
        <p:spPr>
          <a:xfrm>
            <a:off x="510589" y="10376800"/>
            <a:ext cx="16128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18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2896" name="path 2896"/>
          <p:cNvSpPr/>
          <p:nvPr/>
        </p:nvSpPr>
        <p:spPr>
          <a:xfrm>
            <a:off x="6024683" y="4589905"/>
            <a:ext cx="112001" cy="111988"/>
          </a:xfrm>
          <a:custGeom>
            <a:avLst/>
            <a:gdLst/>
            <a:ahLst/>
            <a:cxnLst/>
            <a:rect l="0" t="0" r="0" b="0"/>
            <a:pathLst>
              <a:path w="176" h="176">
                <a:moveTo>
                  <a:pt x="2" y="2"/>
                </a:moveTo>
                <a:cubicBezTo>
                  <a:pt x="2" y="47"/>
                  <a:pt x="20" y="91"/>
                  <a:pt x="52" y="123"/>
                </a:cubicBezTo>
                <a:cubicBezTo>
                  <a:pt x="84" y="155"/>
                  <a:pt x="128" y="173"/>
                  <a:pt x="173" y="173"/>
                </a:cubicBez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98" name="path 2898"/>
          <p:cNvSpPr/>
          <p:nvPr/>
        </p:nvSpPr>
        <p:spPr>
          <a:xfrm>
            <a:off x="5731280" y="4899814"/>
            <a:ext cx="30340" cy="221957"/>
          </a:xfrm>
          <a:custGeom>
            <a:avLst/>
            <a:gdLst/>
            <a:ahLst/>
            <a:cxnLst/>
            <a:rect l="0" t="0" r="0" b="0"/>
            <a:pathLst>
              <a:path w="47" h="349">
                <a:moveTo>
                  <a:pt x="2" y="347"/>
                </a:moveTo>
                <a:lnTo>
                  <a:pt x="2" y="295"/>
                </a:lnTo>
                <a:moveTo>
                  <a:pt x="6" y="295"/>
                </a:moveTo>
                <a:lnTo>
                  <a:pt x="6" y="175"/>
                </a:lnTo>
                <a:moveTo>
                  <a:pt x="27" y="347"/>
                </a:moveTo>
                <a:lnTo>
                  <a:pt x="27" y="175"/>
                </a:lnTo>
                <a:moveTo>
                  <a:pt x="41" y="347"/>
                </a:moveTo>
                <a:lnTo>
                  <a:pt x="41" y="175"/>
                </a:lnTo>
                <a:moveTo>
                  <a:pt x="45" y="53"/>
                </a:moveTo>
                <a:lnTo>
                  <a:pt x="45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0" name="path 2900"/>
          <p:cNvSpPr/>
          <p:nvPr/>
        </p:nvSpPr>
        <p:spPr>
          <a:xfrm>
            <a:off x="5063355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2" name="path 2902"/>
          <p:cNvSpPr/>
          <p:nvPr/>
        </p:nvSpPr>
        <p:spPr>
          <a:xfrm>
            <a:off x="5041582" y="4899814"/>
            <a:ext cx="5841" cy="221957"/>
          </a:xfrm>
          <a:custGeom>
            <a:avLst/>
            <a:gdLst/>
            <a:ahLst/>
            <a:cxnLst/>
            <a:rect l="0" t="0" r="0" b="0"/>
            <a:pathLst>
              <a:path w="9" h="349">
                <a:moveTo>
                  <a:pt x="2" y="347"/>
                </a:moveTo>
                <a:lnTo>
                  <a:pt x="2" y="175"/>
                </a:lnTo>
                <a:moveTo>
                  <a:pt x="6" y="53"/>
                </a:moveTo>
                <a:lnTo>
                  <a:pt x="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4" name="path 2904"/>
          <p:cNvSpPr/>
          <p:nvPr/>
        </p:nvSpPr>
        <p:spPr>
          <a:xfrm>
            <a:off x="4998030" y="5009772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6" name="path 2906"/>
          <p:cNvSpPr/>
          <p:nvPr/>
        </p:nvSpPr>
        <p:spPr>
          <a:xfrm>
            <a:off x="5011097" y="5009776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2"/>
                </a:moveTo>
                <a:lnTo>
                  <a:pt x="2" y="12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08" name="path 2908"/>
          <p:cNvSpPr/>
          <p:nvPr/>
        </p:nvSpPr>
        <p:spPr>
          <a:xfrm>
            <a:off x="5085128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0" name="path 2910"/>
          <p:cNvSpPr/>
          <p:nvPr/>
        </p:nvSpPr>
        <p:spPr>
          <a:xfrm>
            <a:off x="5054644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2" name="path 2912"/>
          <p:cNvSpPr/>
          <p:nvPr/>
        </p:nvSpPr>
        <p:spPr>
          <a:xfrm>
            <a:off x="5076417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4" name="path 2914"/>
          <p:cNvSpPr/>
          <p:nvPr/>
        </p:nvSpPr>
        <p:spPr>
          <a:xfrm>
            <a:off x="5106901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6" name="path 2916"/>
          <p:cNvSpPr/>
          <p:nvPr/>
        </p:nvSpPr>
        <p:spPr>
          <a:xfrm>
            <a:off x="5098194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18" name="path 2918"/>
          <p:cNvSpPr/>
          <p:nvPr/>
        </p:nvSpPr>
        <p:spPr>
          <a:xfrm>
            <a:off x="5119968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0" name="path 2920"/>
          <p:cNvSpPr/>
          <p:nvPr/>
        </p:nvSpPr>
        <p:spPr>
          <a:xfrm>
            <a:off x="5009116" y="5005089"/>
            <a:ext cx="25037" cy="3263"/>
          </a:xfrm>
          <a:custGeom>
            <a:avLst/>
            <a:gdLst/>
            <a:ahLst/>
            <a:cxnLst/>
            <a:rect l="0" t="0" r="0" b="0"/>
            <a:pathLst>
              <a:path w="39" h="5">
                <a:moveTo>
                  <a:pt x="2" y="2"/>
                </a:moveTo>
                <a:lnTo>
                  <a:pt x="2" y="2"/>
                </a:lnTo>
                <a:moveTo>
                  <a:pt x="36" y="2"/>
                </a:moveTo>
                <a:lnTo>
                  <a:pt x="3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2" name="path 2922"/>
          <p:cNvSpPr/>
          <p:nvPr/>
        </p:nvSpPr>
        <p:spPr>
          <a:xfrm>
            <a:off x="5017085" y="5009772"/>
            <a:ext cx="5846" cy="111998"/>
          </a:xfrm>
          <a:custGeom>
            <a:avLst/>
            <a:gdLst/>
            <a:ahLst/>
            <a:cxnLst/>
            <a:rect l="0" t="0" r="0" b="0"/>
            <a:pathLst>
              <a:path w="9" h="176">
                <a:moveTo>
                  <a:pt x="2" y="173"/>
                </a:moveTo>
                <a:lnTo>
                  <a:pt x="2" y="122"/>
                </a:lnTo>
                <a:moveTo>
                  <a:pt x="6" y="122"/>
                </a:moveTo>
                <a:lnTo>
                  <a:pt x="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4" name="path 2924"/>
          <p:cNvSpPr/>
          <p:nvPr/>
        </p:nvSpPr>
        <p:spPr>
          <a:xfrm>
            <a:off x="5141740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6" name="path 2926"/>
          <p:cNvSpPr/>
          <p:nvPr/>
        </p:nvSpPr>
        <p:spPr>
          <a:xfrm>
            <a:off x="5032870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28" name="path 2928"/>
          <p:cNvSpPr/>
          <p:nvPr/>
        </p:nvSpPr>
        <p:spPr>
          <a:xfrm>
            <a:off x="5128679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0" name="path 2930"/>
          <p:cNvSpPr/>
          <p:nvPr/>
        </p:nvSpPr>
        <p:spPr>
          <a:xfrm>
            <a:off x="5150452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2" name="path 2932"/>
          <p:cNvSpPr/>
          <p:nvPr/>
        </p:nvSpPr>
        <p:spPr>
          <a:xfrm>
            <a:off x="5163513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4" name="path 2934"/>
          <p:cNvSpPr/>
          <p:nvPr/>
        </p:nvSpPr>
        <p:spPr>
          <a:xfrm>
            <a:off x="5172224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6" name="path 2936"/>
          <p:cNvSpPr/>
          <p:nvPr/>
        </p:nvSpPr>
        <p:spPr>
          <a:xfrm>
            <a:off x="5182568" y="4899816"/>
            <a:ext cx="5846" cy="221955"/>
          </a:xfrm>
          <a:custGeom>
            <a:avLst/>
            <a:gdLst/>
            <a:ahLst/>
            <a:cxnLst/>
            <a:rect l="0" t="0" r="0" b="0"/>
            <a:pathLst>
              <a:path w="9" h="349">
                <a:moveTo>
                  <a:pt x="2" y="2"/>
                </a:moveTo>
                <a:lnTo>
                  <a:pt x="2" y="53"/>
                </a:lnTo>
                <a:moveTo>
                  <a:pt x="6" y="347"/>
                </a:moveTo>
                <a:lnTo>
                  <a:pt x="6" y="175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38" name="path 2938"/>
          <p:cNvSpPr/>
          <p:nvPr/>
        </p:nvSpPr>
        <p:spPr>
          <a:xfrm>
            <a:off x="5193998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0" name="path 2940"/>
          <p:cNvSpPr/>
          <p:nvPr/>
        </p:nvSpPr>
        <p:spPr>
          <a:xfrm>
            <a:off x="5207064" y="4932478"/>
            <a:ext cx="7480" cy="189295"/>
          </a:xfrm>
          <a:custGeom>
            <a:avLst/>
            <a:gdLst/>
            <a:ahLst/>
            <a:cxnLst/>
            <a:rect l="0" t="0" r="0" b="0"/>
            <a:pathLst>
              <a:path w="11" h="298">
                <a:moveTo>
                  <a:pt x="2" y="124"/>
                </a:moveTo>
                <a:lnTo>
                  <a:pt x="2" y="244"/>
                </a:lnTo>
                <a:moveTo>
                  <a:pt x="6" y="244"/>
                </a:moveTo>
                <a:lnTo>
                  <a:pt x="6" y="295"/>
                </a:lnTo>
                <a:moveTo>
                  <a:pt x="9" y="2"/>
                </a:moveTo>
                <a:lnTo>
                  <a:pt x="9" y="48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2" name="path 2942"/>
          <p:cNvSpPr/>
          <p:nvPr/>
        </p:nvSpPr>
        <p:spPr>
          <a:xfrm>
            <a:off x="5215770" y="5009772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4" name="path 2944"/>
          <p:cNvSpPr/>
          <p:nvPr/>
        </p:nvSpPr>
        <p:spPr>
          <a:xfrm>
            <a:off x="5540406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6" name="path 2946"/>
          <p:cNvSpPr/>
          <p:nvPr/>
        </p:nvSpPr>
        <p:spPr>
          <a:xfrm>
            <a:off x="5518634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48" name="path 2948"/>
          <p:cNvSpPr/>
          <p:nvPr/>
        </p:nvSpPr>
        <p:spPr>
          <a:xfrm>
            <a:off x="5453308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50" name="path 2950"/>
          <p:cNvSpPr/>
          <p:nvPr/>
        </p:nvSpPr>
        <p:spPr>
          <a:xfrm>
            <a:off x="5562179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52" name="path 2952"/>
          <p:cNvSpPr/>
          <p:nvPr/>
        </p:nvSpPr>
        <p:spPr>
          <a:xfrm>
            <a:off x="5431534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54" name="path 2954"/>
          <p:cNvSpPr/>
          <p:nvPr/>
        </p:nvSpPr>
        <p:spPr>
          <a:xfrm>
            <a:off x="5355130" y="5009772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56" name="path 2956"/>
          <p:cNvSpPr/>
          <p:nvPr/>
        </p:nvSpPr>
        <p:spPr>
          <a:xfrm>
            <a:off x="5228839" y="5009776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2"/>
                </a:moveTo>
                <a:lnTo>
                  <a:pt x="2" y="12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58" name="path 2958"/>
          <p:cNvSpPr/>
          <p:nvPr/>
        </p:nvSpPr>
        <p:spPr>
          <a:xfrm>
            <a:off x="4998029" y="5009776"/>
            <a:ext cx="591032" cy="3123"/>
          </a:xfrm>
          <a:custGeom>
            <a:avLst/>
            <a:gdLst/>
            <a:ahLst/>
            <a:cxnLst/>
            <a:rect l="0" t="0" r="0" b="0"/>
            <a:pathLst>
              <a:path w="930" h="4">
                <a:moveTo>
                  <a:pt x="928" y="2"/>
                </a:moveTo>
                <a:lnTo>
                  <a:pt x="907" y="2"/>
                </a:lnTo>
                <a:moveTo>
                  <a:pt x="894" y="2"/>
                </a:moveTo>
                <a:lnTo>
                  <a:pt x="873" y="2"/>
                </a:lnTo>
                <a:moveTo>
                  <a:pt x="859" y="2"/>
                </a:moveTo>
                <a:lnTo>
                  <a:pt x="839" y="2"/>
                </a:lnTo>
                <a:moveTo>
                  <a:pt x="825" y="2"/>
                </a:moveTo>
                <a:lnTo>
                  <a:pt x="804" y="2"/>
                </a:lnTo>
                <a:moveTo>
                  <a:pt x="791" y="2"/>
                </a:moveTo>
                <a:lnTo>
                  <a:pt x="770" y="2"/>
                </a:lnTo>
                <a:moveTo>
                  <a:pt x="756" y="2"/>
                </a:moveTo>
                <a:lnTo>
                  <a:pt x="736" y="2"/>
                </a:lnTo>
                <a:moveTo>
                  <a:pt x="722" y="2"/>
                </a:moveTo>
                <a:lnTo>
                  <a:pt x="701" y="2"/>
                </a:lnTo>
                <a:moveTo>
                  <a:pt x="688" y="2"/>
                </a:moveTo>
                <a:lnTo>
                  <a:pt x="667" y="2"/>
                </a:lnTo>
                <a:moveTo>
                  <a:pt x="653" y="2"/>
                </a:moveTo>
                <a:lnTo>
                  <a:pt x="633" y="2"/>
                </a:lnTo>
                <a:moveTo>
                  <a:pt x="619" y="2"/>
                </a:moveTo>
                <a:lnTo>
                  <a:pt x="599" y="2"/>
                </a:lnTo>
                <a:moveTo>
                  <a:pt x="585" y="2"/>
                </a:moveTo>
                <a:lnTo>
                  <a:pt x="564" y="2"/>
                </a:lnTo>
                <a:moveTo>
                  <a:pt x="331" y="2"/>
                </a:moveTo>
                <a:lnTo>
                  <a:pt x="311" y="2"/>
                </a:lnTo>
                <a:moveTo>
                  <a:pt x="365" y="2"/>
                </a:moveTo>
                <a:lnTo>
                  <a:pt x="345" y="2"/>
                </a:lnTo>
                <a:moveTo>
                  <a:pt x="297" y="2"/>
                </a:moveTo>
                <a:lnTo>
                  <a:pt x="276" y="2"/>
                </a:lnTo>
                <a:moveTo>
                  <a:pt x="263" y="2"/>
                </a:moveTo>
                <a:lnTo>
                  <a:pt x="242" y="2"/>
                </a:lnTo>
                <a:moveTo>
                  <a:pt x="228" y="2"/>
                </a:moveTo>
                <a:lnTo>
                  <a:pt x="208" y="2"/>
                </a:lnTo>
                <a:moveTo>
                  <a:pt x="194" y="2"/>
                </a:moveTo>
                <a:lnTo>
                  <a:pt x="173" y="2"/>
                </a:lnTo>
                <a:moveTo>
                  <a:pt x="125" y="2"/>
                </a:moveTo>
                <a:lnTo>
                  <a:pt x="105" y="2"/>
                </a:lnTo>
                <a:moveTo>
                  <a:pt x="160" y="2"/>
                </a:moveTo>
                <a:lnTo>
                  <a:pt x="139" y="2"/>
                </a:lnTo>
                <a:moveTo>
                  <a:pt x="91" y="2"/>
                </a:moveTo>
                <a:lnTo>
                  <a:pt x="71" y="2"/>
                </a:lnTo>
                <a:moveTo>
                  <a:pt x="57" y="2"/>
                </a:moveTo>
                <a:lnTo>
                  <a:pt x="36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0" name="path 2960"/>
          <p:cNvSpPr/>
          <p:nvPr/>
        </p:nvSpPr>
        <p:spPr>
          <a:xfrm>
            <a:off x="5475082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2" name="path 2962"/>
          <p:cNvSpPr/>
          <p:nvPr/>
        </p:nvSpPr>
        <p:spPr>
          <a:xfrm>
            <a:off x="5583952" y="5005089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4" name="path 2964"/>
          <p:cNvSpPr/>
          <p:nvPr/>
        </p:nvSpPr>
        <p:spPr>
          <a:xfrm>
            <a:off x="5496858" y="5005089"/>
            <a:ext cx="3250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6" name="path 2966"/>
          <p:cNvSpPr/>
          <p:nvPr/>
        </p:nvSpPr>
        <p:spPr>
          <a:xfrm>
            <a:off x="4998029" y="5003250"/>
            <a:ext cx="591032" cy="9650"/>
          </a:xfrm>
          <a:custGeom>
            <a:avLst/>
            <a:gdLst/>
            <a:ahLst/>
            <a:cxnLst/>
            <a:rect l="0" t="0" r="0" b="0"/>
            <a:pathLst>
              <a:path w="930" h="15">
                <a:moveTo>
                  <a:pt x="362" y="5"/>
                </a:moveTo>
                <a:cubicBezTo>
                  <a:pt x="359" y="2"/>
                  <a:pt x="355" y="1"/>
                  <a:pt x="351" y="3"/>
                </a:cubicBezTo>
                <a:cubicBezTo>
                  <a:pt x="347" y="4"/>
                  <a:pt x="345" y="8"/>
                  <a:pt x="345" y="12"/>
                </a:cubicBezTo>
                <a:moveTo>
                  <a:pt x="294" y="5"/>
                </a:moveTo>
                <a:cubicBezTo>
                  <a:pt x="291" y="2"/>
                  <a:pt x="286" y="1"/>
                  <a:pt x="283" y="3"/>
                </a:cubicBezTo>
                <a:cubicBezTo>
                  <a:pt x="279" y="4"/>
                  <a:pt x="276" y="8"/>
                  <a:pt x="276" y="12"/>
                </a:cubicBezTo>
                <a:moveTo>
                  <a:pt x="259" y="5"/>
                </a:moveTo>
                <a:cubicBezTo>
                  <a:pt x="256" y="2"/>
                  <a:pt x="252" y="1"/>
                  <a:pt x="248" y="3"/>
                </a:cubicBezTo>
                <a:cubicBezTo>
                  <a:pt x="244" y="4"/>
                  <a:pt x="242" y="8"/>
                  <a:pt x="242" y="12"/>
                </a:cubicBezTo>
                <a:moveTo>
                  <a:pt x="225" y="5"/>
                </a:moveTo>
                <a:cubicBezTo>
                  <a:pt x="222" y="2"/>
                  <a:pt x="218" y="1"/>
                  <a:pt x="214" y="3"/>
                </a:cubicBezTo>
                <a:cubicBezTo>
                  <a:pt x="210" y="4"/>
                  <a:pt x="208" y="8"/>
                  <a:pt x="208" y="12"/>
                </a:cubicBezTo>
                <a:moveTo>
                  <a:pt x="191" y="5"/>
                </a:moveTo>
                <a:cubicBezTo>
                  <a:pt x="188" y="2"/>
                  <a:pt x="184" y="1"/>
                  <a:pt x="180" y="3"/>
                </a:cubicBezTo>
                <a:cubicBezTo>
                  <a:pt x="176" y="4"/>
                  <a:pt x="173" y="8"/>
                  <a:pt x="173" y="12"/>
                </a:cubicBezTo>
                <a:moveTo>
                  <a:pt x="122" y="5"/>
                </a:moveTo>
                <a:cubicBezTo>
                  <a:pt x="119" y="2"/>
                  <a:pt x="115" y="1"/>
                  <a:pt x="111" y="3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5"/>
                </a:moveTo>
                <a:cubicBezTo>
                  <a:pt x="85" y="2"/>
                  <a:pt x="81" y="1"/>
                  <a:pt x="77" y="3"/>
                </a:cubicBezTo>
                <a:cubicBezTo>
                  <a:pt x="73" y="4"/>
                  <a:pt x="71" y="8"/>
                  <a:pt x="71" y="12"/>
                </a:cubicBezTo>
                <a:moveTo>
                  <a:pt x="54" y="5"/>
                </a:moveTo>
                <a:cubicBezTo>
                  <a:pt x="51" y="2"/>
                  <a:pt x="46" y="1"/>
                  <a:pt x="43" y="3"/>
                </a:cubicBezTo>
                <a:cubicBezTo>
                  <a:pt x="39" y="4"/>
                  <a:pt x="36" y="8"/>
                  <a:pt x="36" y="12"/>
                </a:cubicBezTo>
                <a:moveTo>
                  <a:pt x="331" y="12"/>
                </a:moveTo>
                <a:cubicBezTo>
                  <a:pt x="331" y="10"/>
                  <a:pt x="330" y="7"/>
                  <a:pt x="328" y="5"/>
                </a:cubicBezTo>
                <a:moveTo>
                  <a:pt x="328" y="5"/>
                </a:moveTo>
                <a:cubicBezTo>
                  <a:pt x="325" y="2"/>
                  <a:pt x="321" y="1"/>
                  <a:pt x="317" y="3"/>
                </a:cubicBezTo>
                <a:cubicBezTo>
                  <a:pt x="313" y="4"/>
                  <a:pt x="311" y="8"/>
                  <a:pt x="311" y="12"/>
                </a:cubicBezTo>
                <a:moveTo>
                  <a:pt x="365" y="12"/>
                </a:moveTo>
                <a:cubicBezTo>
                  <a:pt x="365" y="10"/>
                  <a:pt x="364" y="7"/>
                  <a:pt x="363" y="5"/>
                </a:cubicBezTo>
                <a:moveTo>
                  <a:pt x="23" y="12"/>
                </a:moveTo>
                <a:cubicBezTo>
                  <a:pt x="23" y="10"/>
                  <a:pt x="21" y="7"/>
                  <a:pt x="20" y="5"/>
                </a:cubicBezTo>
                <a:moveTo>
                  <a:pt x="19" y="5"/>
                </a:moveTo>
                <a:cubicBezTo>
                  <a:pt x="16" y="2"/>
                  <a:pt x="12" y="1"/>
                  <a:pt x="8" y="3"/>
                </a:cubicBezTo>
                <a:cubicBezTo>
                  <a:pt x="4" y="4"/>
                  <a:pt x="2" y="8"/>
                  <a:pt x="2" y="12"/>
                </a:cubicBezTo>
                <a:moveTo>
                  <a:pt x="297" y="12"/>
                </a:moveTo>
                <a:cubicBezTo>
                  <a:pt x="297" y="10"/>
                  <a:pt x="296" y="7"/>
                  <a:pt x="294" y="5"/>
                </a:cubicBezTo>
                <a:moveTo>
                  <a:pt x="263" y="12"/>
                </a:moveTo>
                <a:cubicBezTo>
                  <a:pt x="263" y="10"/>
                  <a:pt x="262" y="7"/>
                  <a:pt x="260" y="5"/>
                </a:cubicBezTo>
                <a:moveTo>
                  <a:pt x="228" y="12"/>
                </a:moveTo>
                <a:cubicBezTo>
                  <a:pt x="228" y="10"/>
                  <a:pt x="227" y="7"/>
                  <a:pt x="225" y="5"/>
                </a:cubicBezTo>
                <a:moveTo>
                  <a:pt x="194" y="12"/>
                </a:moveTo>
                <a:cubicBezTo>
                  <a:pt x="194" y="10"/>
                  <a:pt x="193" y="7"/>
                  <a:pt x="191" y="5"/>
                </a:cubicBezTo>
                <a:moveTo>
                  <a:pt x="160" y="12"/>
                </a:moveTo>
                <a:cubicBezTo>
                  <a:pt x="160" y="10"/>
                  <a:pt x="159" y="7"/>
                  <a:pt x="157" y="5"/>
                </a:cubicBezTo>
                <a:moveTo>
                  <a:pt x="157" y="5"/>
                </a:moveTo>
                <a:cubicBezTo>
                  <a:pt x="154" y="2"/>
                  <a:pt x="149" y="1"/>
                  <a:pt x="145" y="3"/>
                </a:cubicBezTo>
                <a:cubicBezTo>
                  <a:pt x="142" y="4"/>
                  <a:pt x="139" y="8"/>
                  <a:pt x="139" y="12"/>
                </a:cubicBezTo>
                <a:moveTo>
                  <a:pt x="125" y="12"/>
                </a:moveTo>
                <a:cubicBezTo>
                  <a:pt x="125" y="10"/>
                  <a:pt x="124" y="7"/>
                  <a:pt x="123" y="5"/>
                </a:cubicBezTo>
                <a:moveTo>
                  <a:pt x="91" y="12"/>
                </a:moveTo>
                <a:cubicBezTo>
                  <a:pt x="91" y="10"/>
                  <a:pt x="90" y="7"/>
                  <a:pt x="88" y="5"/>
                </a:cubicBezTo>
                <a:moveTo>
                  <a:pt x="57" y="12"/>
                </a:moveTo>
                <a:cubicBezTo>
                  <a:pt x="57" y="10"/>
                  <a:pt x="56" y="7"/>
                  <a:pt x="54" y="5"/>
                </a:cubicBezTo>
                <a:moveTo>
                  <a:pt x="788" y="5"/>
                </a:moveTo>
                <a:cubicBezTo>
                  <a:pt x="785" y="2"/>
                  <a:pt x="780" y="1"/>
                  <a:pt x="776" y="3"/>
                </a:cubicBezTo>
                <a:cubicBezTo>
                  <a:pt x="773" y="4"/>
                  <a:pt x="770" y="8"/>
                  <a:pt x="770" y="12"/>
                </a:cubicBezTo>
                <a:moveTo>
                  <a:pt x="753" y="5"/>
                </a:moveTo>
                <a:cubicBezTo>
                  <a:pt x="750" y="2"/>
                  <a:pt x="746" y="1"/>
                  <a:pt x="742" y="3"/>
                </a:cubicBezTo>
                <a:cubicBezTo>
                  <a:pt x="738" y="4"/>
                  <a:pt x="736" y="8"/>
                  <a:pt x="736" y="12"/>
                </a:cubicBezTo>
                <a:moveTo>
                  <a:pt x="685" y="5"/>
                </a:moveTo>
                <a:cubicBezTo>
                  <a:pt x="682" y="2"/>
                  <a:pt x="677" y="1"/>
                  <a:pt x="673" y="3"/>
                </a:cubicBezTo>
                <a:cubicBezTo>
                  <a:pt x="670" y="4"/>
                  <a:pt x="667" y="8"/>
                  <a:pt x="667" y="12"/>
                </a:cubicBezTo>
                <a:moveTo>
                  <a:pt x="650" y="5"/>
                </a:moveTo>
                <a:cubicBezTo>
                  <a:pt x="647" y="2"/>
                  <a:pt x="643" y="1"/>
                  <a:pt x="639" y="3"/>
                </a:cubicBezTo>
                <a:cubicBezTo>
                  <a:pt x="635" y="4"/>
                  <a:pt x="633" y="8"/>
                  <a:pt x="633" y="12"/>
                </a:cubicBezTo>
                <a:moveTo>
                  <a:pt x="616" y="5"/>
                </a:moveTo>
                <a:cubicBezTo>
                  <a:pt x="613" y="2"/>
                  <a:pt x="609" y="1"/>
                  <a:pt x="605" y="3"/>
                </a:cubicBezTo>
                <a:cubicBezTo>
                  <a:pt x="601" y="4"/>
                  <a:pt x="599" y="8"/>
                  <a:pt x="599" y="12"/>
                </a:cubicBezTo>
                <a:moveTo>
                  <a:pt x="585" y="12"/>
                </a:moveTo>
                <a:cubicBezTo>
                  <a:pt x="585" y="10"/>
                  <a:pt x="584" y="7"/>
                  <a:pt x="582" y="5"/>
                </a:cubicBezTo>
                <a:moveTo>
                  <a:pt x="582" y="5"/>
                </a:moveTo>
                <a:cubicBezTo>
                  <a:pt x="579" y="2"/>
                  <a:pt x="574" y="1"/>
                  <a:pt x="571" y="3"/>
                </a:cubicBezTo>
                <a:cubicBezTo>
                  <a:pt x="567" y="4"/>
                  <a:pt x="564" y="8"/>
                  <a:pt x="564" y="12"/>
                </a:cubicBezTo>
                <a:moveTo>
                  <a:pt x="791" y="12"/>
                </a:moveTo>
                <a:cubicBezTo>
                  <a:pt x="791" y="10"/>
                  <a:pt x="790" y="7"/>
                  <a:pt x="788" y="5"/>
                </a:cubicBezTo>
                <a:moveTo>
                  <a:pt x="756" y="12"/>
                </a:moveTo>
                <a:cubicBezTo>
                  <a:pt x="756" y="10"/>
                  <a:pt x="755" y="7"/>
                  <a:pt x="753" y="5"/>
                </a:cubicBezTo>
                <a:moveTo>
                  <a:pt x="722" y="12"/>
                </a:moveTo>
                <a:cubicBezTo>
                  <a:pt x="722" y="10"/>
                  <a:pt x="721" y="7"/>
                  <a:pt x="719" y="5"/>
                </a:cubicBezTo>
                <a:moveTo>
                  <a:pt x="719" y="5"/>
                </a:moveTo>
                <a:cubicBezTo>
                  <a:pt x="716" y="2"/>
                  <a:pt x="712" y="1"/>
                  <a:pt x="708" y="3"/>
                </a:cubicBezTo>
                <a:cubicBezTo>
                  <a:pt x="704" y="4"/>
                  <a:pt x="701" y="8"/>
                  <a:pt x="701" y="12"/>
                </a:cubicBezTo>
                <a:moveTo>
                  <a:pt x="688" y="12"/>
                </a:moveTo>
                <a:cubicBezTo>
                  <a:pt x="688" y="10"/>
                  <a:pt x="687" y="7"/>
                  <a:pt x="685" y="5"/>
                </a:cubicBezTo>
                <a:moveTo>
                  <a:pt x="653" y="12"/>
                </a:moveTo>
                <a:cubicBezTo>
                  <a:pt x="653" y="10"/>
                  <a:pt x="652" y="7"/>
                  <a:pt x="651" y="5"/>
                </a:cubicBezTo>
                <a:moveTo>
                  <a:pt x="619" y="12"/>
                </a:moveTo>
                <a:cubicBezTo>
                  <a:pt x="619" y="10"/>
                  <a:pt x="618" y="7"/>
                  <a:pt x="616" y="5"/>
                </a:cubicBezTo>
                <a:moveTo>
                  <a:pt x="925" y="5"/>
                </a:moveTo>
                <a:cubicBezTo>
                  <a:pt x="922" y="2"/>
                  <a:pt x="917" y="1"/>
                  <a:pt x="913" y="3"/>
                </a:cubicBezTo>
                <a:cubicBezTo>
                  <a:pt x="910" y="4"/>
                  <a:pt x="907" y="8"/>
                  <a:pt x="907" y="12"/>
                </a:cubicBezTo>
                <a:moveTo>
                  <a:pt x="856" y="5"/>
                </a:moveTo>
                <a:cubicBezTo>
                  <a:pt x="853" y="2"/>
                  <a:pt x="849" y="1"/>
                  <a:pt x="845" y="3"/>
                </a:cubicBezTo>
                <a:cubicBezTo>
                  <a:pt x="841" y="4"/>
                  <a:pt x="839" y="8"/>
                  <a:pt x="839" y="12"/>
                </a:cubicBezTo>
                <a:moveTo>
                  <a:pt x="822" y="5"/>
                </a:moveTo>
                <a:cubicBezTo>
                  <a:pt x="819" y="2"/>
                  <a:pt x="814" y="1"/>
                  <a:pt x="811" y="3"/>
                </a:cubicBezTo>
                <a:cubicBezTo>
                  <a:pt x="807" y="4"/>
                  <a:pt x="804" y="8"/>
                  <a:pt x="804" y="12"/>
                </a:cubicBezTo>
                <a:moveTo>
                  <a:pt x="894" y="12"/>
                </a:moveTo>
                <a:cubicBezTo>
                  <a:pt x="894" y="10"/>
                  <a:pt x="892" y="7"/>
                  <a:pt x="891" y="5"/>
                </a:cubicBezTo>
                <a:moveTo>
                  <a:pt x="890" y="5"/>
                </a:moveTo>
                <a:cubicBezTo>
                  <a:pt x="887" y="2"/>
                  <a:pt x="883" y="1"/>
                  <a:pt x="879" y="3"/>
                </a:cubicBezTo>
                <a:cubicBezTo>
                  <a:pt x="875" y="4"/>
                  <a:pt x="873" y="8"/>
                  <a:pt x="873" y="12"/>
                </a:cubicBezTo>
                <a:moveTo>
                  <a:pt x="928" y="12"/>
                </a:moveTo>
                <a:cubicBezTo>
                  <a:pt x="928" y="10"/>
                  <a:pt x="927" y="7"/>
                  <a:pt x="925" y="5"/>
                </a:cubicBezTo>
                <a:moveTo>
                  <a:pt x="859" y="12"/>
                </a:moveTo>
                <a:cubicBezTo>
                  <a:pt x="859" y="10"/>
                  <a:pt x="858" y="7"/>
                  <a:pt x="856" y="5"/>
                </a:cubicBezTo>
                <a:moveTo>
                  <a:pt x="825" y="12"/>
                </a:moveTo>
                <a:cubicBezTo>
                  <a:pt x="825" y="10"/>
                  <a:pt x="824" y="7"/>
                  <a:pt x="822" y="5"/>
                </a:cubicBez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68" name="path 2968"/>
          <p:cNvSpPr/>
          <p:nvPr/>
        </p:nvSpPr>
        <p:spPr>
          <a:xfrm>
            <a:off x="5693716" y="4932480"/>
            <a:ext cx="7480" cy="212151"/>
          </a:xfrm>
          <a:custGeom>
            <a:avLst/>
            <a:gdLst/>
            <a:ahLst/>
            <a:cxnLst/>
            <a:rect l="0" t="0" r="0" b="0"/>
            <a:pathLst>
              <a:path w="11" h="334">
                <a:moveTo>
                  <a:pt x="2" y="244"/>
                </a:moveTo>
                <a:lnTo>
                  <a:pt x="2" y="2"/>
                </a:lnTo>
                <a:moveTo>
                  <a:pt x="5" y="331"/>
                </a:moveTo>
                <a:lnTo>
                  <a:pt x="5" y="244"/>
                </a:lnTo>
                <a:moveTo>
                  <a:pt x="9" y="244"/>
                </a:moveTo>
                <a:lnTo>
                  <a:pt x="9" y="31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70" name="path 2970"/>
          <p:cNvSpPr/>
          <p:nvPr/>
        </p:nvSpPr>
        <p:spPr>
          <a:xfrm>
            <a:off x="5842870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72" name="path 2972"/>
          <p:cNvSpPr/>
          <p:nvPr/>
        </p:nvSpPr>
        <p:spPr>
          <a:xfrm>
            <a:off x="5790612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74" name="path 2974"/>
          <p:cNvSpPr/>
          <p:nvPr/>
        </p:nvSpPr>
        <p:spPr>
          <a:xfrm>
            <a:off x="5821097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76" name="path 2976"/>
          <p:cNvSpPr/>
          <p:nvPr/>
        </p:nvSpPr>
        <p:spPr>
          <a:xfrm>
            <a:off x="5834162" y="5009770"/>
            <a:ext cx="3123" cy="112001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78" name="path 2978"/>
          <p:cNvSpPr/>
          <p:nvPr/>
        </p:nvSpPr>
        <p:spPr>
          <a:xfrm>
            <a:off x="5849401" y="5009770"/>
            <a:ext cx="18364" cy="134861"/>
          </a:xfrm>
          <a:custGeom>
            <a:avLst/>
            <a:gdLst/>
            <a:ahLst/>
            <a:cxnLst/>
            <a:rect l="0" t="0" r="0" b="0"/>
            <a:pathLst>
              <a:path w="28" h="212">
                <a:moveTo>
                  <a:pt x="2" y="209"/>
                </a:moveTo>
                <a:lnTo>
                  <a:pt x="2" y="197"/>
                </a:lnTo>
                <a:moveTo>
                  <a:pt x="12" y="173"/>
                </a:moveTo>
                <a:lnTo>
                  <a:pt x="12" y="2"/>
                </a:lnTo>
                <a:moveTo>
                  <a:pt x="26" y="173"/>
                </a:moveTo>
                <a:lnTo>
                  <a:pt x="2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0" name="path 2980"/>
          <p:cNvSpPr/>
          <p:nvPr/>
        </p:nvSpPr>
        <p:spPr>
          <a:xfrm>
            <a:off x="5872268" y="4878043"/>
            <a:ext cx="8564" cy="243728"/>
          </a:xfrm>
          <a:custGeom>
            <a:avLst/>
            <a:gdLst/>
            <a:ahLst/>
            <a:cxnLst/>
            <a:rect l="0" t="0" r="0" b="0"/>
            <a:pathLst>
              <a:path w="13" h="383">
                <a:moveTo>
                  <a:pt x="2" y="2"/>
                </a:moveTo>
                <a:lnTo>
                  <a:pt x="2" y="36"/>
                </a:lnTo>
                <a:moveTo>
                  <a:pt x="11" y="381"/>
                </a:moveTo>
                <a:lnTo>
                  <a:pt x="11" y="20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2" name="path 2982"/>
          <p:cNvSpPr/>
          <p:nvPr/>
        </p:nvSpPr>
        <p:spPr>
          <a:xfrm>
            <a:off x="5799323" y="5009770"/>
            <a:ext cx="16185" cy="134861"/>
          </a:xfrm>
          <a:custGeom>
            <a:avLst/>
            <a:gdLst/>
            <a:ahLst/>
            <a:cxnLst/>
            <a:rect l="0" t="0" r="0" b="0"/>
            <a:pathLst>
              <a:path w="25" h="212">
                <a:moveTo>
                  <a:pt x="2" y="173"/>
                </a:moveTo>
                <a:lnTo>
                  <a:pt x="2" y="2"/>
                </a:lnTo>
                <a:moveTo>
                  <a:pt x="12" y="197"/>
                </a:moveTo>
                <a:lnTo>
                  <a:pt x="12" y="209"/>
                </a:lnTo>
                <a:moveTo>
                  <a:pt x="23" y="173"/>
                </a:moveTo>
                <a:lnTo>
                  <a:pt x="23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4" name="path 2984"/>
          <p:cNvSpPr/>
          <p:nvPr/>
        </p:nvSpPr>
        <p:spPr>
          <a:xfrm>
            <a:off x="5886419" y="4899816"/>
            <a:ext cx="16185" cy="221955"/>
          </a:xfrm>
          <a:custGeom>
            <a:avLst/>
            <a:gdLst/>
            <a:ahLst/>
            <a:cxnLst/>
            <a:rect l="0" t="0" r="0" b="0"/>
            <a:pathLst>
              <a:path w="25" h="349">
                <a:moveTo>
                  <a:pt x="2" y="347"/>
                </a:moveTo>
                <a:lnTo>
                  <a:pt x="2" y="175"/>
                </a:lnTo>
                <a:moveTo>
                  <a:pt x="18" y="2"/>
                </a:moveTo>
                <a:lnTo>
                  <a:pt x="18" y="53"/>
                </a:lnTo>
                <a:moveTo>
                  <a:pt x="23" y="347"/>
                </a:moveTo>
                <a:lnTo>
                  <a:pt x="23" y="175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6" name="path 2986"/>
          <p:cNvSpPr/>
          <p:nvPr/>
        </p:nvSpPr>
        <p:spPr>
          <a:xfrm>
            <a:off x="5768839" y="4878048"/>
            <a:ext cx="17276" cy="243723"/>
          </a:xfrm>
          <a:custGeom>
            <a:avLst/>
            <a:gdLst/>
            <a:ahLst/>
            <a:cxnLst/>
            <a:rect l="0" t="0" r="0" b="0"/>
            <a:pathLst>
              <a:path w="27" h="383">
                <a:moveTo>
                  <a:pt x="2" y="381"/>
                </a:moveTo>
                <a:lnTo>
                  <a:pt x="2" y="209"/>
                </a:lnTo>
                <a:moveTo>
                  <a:pt x="16" y="381"/>
                </a:moveTo>
                <a:lnTo>
                  <a:pt x="16" y="209"/>
                </a:lnTo>
                <a:moveTo>
                  <a:pt x="24" y="36"/>
                </a:moveTo>
                <a:lnTo>
                  <a:pt x="24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88" name="path 2988"/>
          <p:cNvSpPr/>
          <p:nvPr/>
        </p:nvSpPr>
        <p:spPr>
          <a:xfrm>
            <a:off x="5908193" y="4932478"/>
            <a:ext cx="24896" cy="189295"/>
          </a:xfrm>
          <a:custGeom>
            <a:avLst/>
            <a:gdLst/>
            <a:ahLst/>
            <a:cxnLst/>
            <a:rect l="0" t="0" r="0" b="0"/>
            <a:pathLst>
              <a:path w="39" h="298">
                <a:moveTo>
                  <a:pt x="2" y="295"/>
                </a:moveTo>
                <a:lnTo>
                  <a:pt x="2" y="124"/>
                </a:lnTo>
                <a:moveTo>
                  <a:pt x="23" y="124"/>
                </a:moveTo>
                <a:lnTo>
                  <a:pt x="23" y="244"/>
                </a:lnTo>
                <a:moveTo>
                  <a:pt x="27" y="244"/>
                </a:moveTo>
                <a:lnTo>
                  <a:pt x="27" y="295"/>
                </a:lnTo>
                <a:moveTo>
                  <a:pt x="29" y="2"/>
                </a:moveTo>
                <a:lnTo>
                  <a:pt x="29" y="48"/>
                </a:lnTo>
                <a:moveTo>
                  <a:pt x="36" y="244"/>
                </a:moveTo>
                <a:lnTo>
                  <a:pt x="36" y="124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0" name="path 2990"/>
          <p:cNvSpPr/>
          <p:nvPr/>
        </p:nvSpPr>
        <p:spPr>
          <a:xfrm>
            <a:off x="5957186" y="4932480"/>
            <a:ext cx="7473" cy="212153"/>
          </a:xfrm>
          <a:custGeom>
            <a:avLst/>
            <a:gdLst/>
            <a:ahLst/>
            <a:cxnLst/>
            <a:rect l="0" t="0" r="0" b="0"/>
            <a:pathLst>
              <a:path w="11" h="334">
                <a:moveTo>
                  <a:pt x="2" y="319"/>
                </a:moveTo>
                <a:lnTo>
                  <a:pt x="2" y="244"/>
                </a:lnTo>
                <a:moveTo>
                  <a:pt x="5" y="244"/>
                </a:moveTo>
                <a:lnTo>
                  <a:pt x="5" y="331"/>
                </a:lnTo>
                <a:moveTo>
                  <a:pt x="9" y="244"/>
                </a:moveTo>
                <a:lnTo>
                  <a:pt x="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2" name="path 2992"/>
          <p:cNvSpPr/>
          <p:nvPr/>
        </p:nvSpPr>
        <p:spPr>
          <a:xfrm>
            <a:off x="5695895" y="5118648"/>
            <a:ext cx="266598" cy="18363"/>
          </a:xfrm>
          <a:custGeom>
            <a:avLst/>
            <a:gdLst/>
            <a:ahLst/>
            <a:cxnLst/>
            <a:rect l="0" t="0" r="0" b="0"/>
            <a:pathLst>
              <a:path w="419" h="28">
                <a:moveTo>
                  <a:pt x="2" y="26"/>
                </a:moveTo>
                <a:lnTo>
                  <a:pt x="417" y="26"/>
                </a:lnTo>
                <a:moveTo>
                  <a:pt x="361" y="2"/>
                </a:moveTo>
                <a:lnTo>
                  <a:pt x="58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4" name="path 2994"/>
          <p:cNvSpPr/>
          <p:nvPr/>
        </p:nvSpPr>
        <p:spPr>
          <a:xfrm>
            <a:off x="5211421" y="4593816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6" name="path 2996"/>
          <p:cNvSpPr/>
          <p:nvPr/>
        </p:nvSpPr>
        <p:spPr>
          <a:xfrm>
            <a:off x="5167870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998" name="path 2998"/>
          <p:cNvSpPr/>
          <p:nvPr/>
        </p:nvSpPr>
        <p:spPr>
          <a:xfrm>
            <a:off x="5012729" y="4670026"/>
            <a:ext cx="3123" cy="35788"/>
          </a:xfrm>
          <a:custGeom>
            <a:avLst/>
            <a:gdLst/>
            <a:ahLst/>
            <a:cxnLst/>
            <a:rect l="0" t="0" r="0" b="0"/>
            <a:pathLst>
              <a:path w="4" h="56">
                <a:moveTo>
                  <a:pt x="2" y="5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0" name="path 3000"/>
          <p:cNvSpPr/>
          <p:nvPr/>
        </p:nvSpPr>
        <p:spPr>
          <a:xfrm>
            <a:off x="5015453" y="4593816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2" name="path 3002"/>
          <p:cNvSpPr/>
          <p:nvPr/>
        </p:nvSpPr>
        <p:spPr>
          <a:xfrm>
            <a:off x="5159159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4" name="path 3004"/>
          <p:cNvSpPr/>
          <p:nvPr/>
        </p:nvSpPr>
        <p:spPr>
          <a:xfrm>
            <a:off x="5058999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6" name="path 3006"/>
          <p:cNvSpPr/>
          <p:nvPr/>
        </p:nvSpPr>
        <p:spPr>
          <a:xfrm>
            <a:off x="5124324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8" name="path 3008"/>
          <p:cNvSpPr/>
          <p:nvPr/>
        </p:nvSpPr>
        <p:spPr>
          <a:xfrm>
            <a:off x="5072065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0" name="path 3010"/>
          <p:cNvSpPr/>
          <p:nvPr/>
        </p:nvSpPr>
        <p:spPr>
          <a:xfrm>
            <a:off x="5037226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2" name="path 3012"/>
          <p:cNvSpPr/>
          <p:nvPr/>
        </p:nvSpPr>
        <p:spPr>
          <a:xfrm>
            <a:off x="5102550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4" name="path 3014"/>
          <p:cNvSpPr/>
          <p:nvPr/>
        </p:nvSpPr>
        <p:spPr>
          <a:xfrm>
            <a:off x="5115613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6" name="path 3016"/>
          <p:cNvSpPr/>
          <p:nvPr/>
        </p:nvSpPr>
        <p:spPr>
          <a:xfrm>
            <a:off x="5006741" y="4593821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2"/>
                </a:moveTo>
                <a:lnTo>
                  <a:pt x="2" y="12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18" name="path 3018"/>
          <p:cNvSpPr/>
          <p:nvPr/>
        </p:nvSpPr>
        <p:spPr>
          <a:xfrm>
            <a:off x="5028514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0" name="path 3020"/>
          <p:cNvSpPr/>
          <p:nvPr/>
        </p:nvSpPr>
        <p:spPr>
          <a:xfrm>
            <a:off x="5093839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2" name="path 3022"/>
          <p:cNvSpPr/>
          <p:nvPr/>
        </p:nvSpPr>
        <p:spPr>
          <a:xfrm>
            <a:off x="5080772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4" name="path 3024"/>
          <p:cNvSpPr/>
          <p:nvPr/>
        </p:nvSpPr>
        <p:spPr>
          <a:xfrm>
            <a:off x="5137386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6" name="path 3026"/>
          <p:cNvSpPr/>
          <p:nvPr/>
        </p:nvSpPr>
        <p:spPr>
          <a:xfrm>
            <a:off x="4993675" y="4593816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8" name="path 3028"/>
          <p:cNvSpPr/>
          <p:nvPr/>
        </p:nvSpPr>
        <p:spPr>
          <a:xfrm>
            <a:off x="5146096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30" name="path 3030"/>
          <p:cNvSpPr/>
          <p:nvPr/>
        </p:nvSpPr>
        <p:spPr>
          <a:xfrm>
            <a:off x="5050287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32" name="path 3032"/>
          <p:cNvSpPr/>
          <p:nvPr/>
        </p:nvSpPr>
        <p:spPr>
          <a:xfrm>
            <a:off x="5180936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34" name="path 3034"/>
          <p:cNvSpPr/>
          <p:nvPr/>
        </p:nvSpPr>
        <p:spPr>
          <a:xfrm>
            <a:off x="5189643" y="4593826"/>
            <a:ext cx="3123" cy="111988"/>
          </a:xfrm>
          <a:custGeom>
            <a:avLst/>
            <a:gdLst/>
            <a:ahLst/>
            <a:cxnLst/>
            <a:rect l="0" t="0" r="0" b="0"/>
            <a:pathLst>
              <a:path w="4" h="176">
                <a:moveTo>
                  <a:pt x="2" y="173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36" name="path 3036"/>
          <p:cNvSpPr/>
          <p:nvPr/>
        </p:nvSpPr>
        <p:spPr>
          <a:xfrm>
            <a:off x="5202710" y="4593821"/>
            <a:ext cx="5844" cy="111995"/>
          </a:xfrm>
          <a:custGeom>
            <a:avLst/>
            <a:gdLst/>
            <a:ahLst/>
            <a:cxnLst/>
            <a:rect l="0" t="0" r="0" b="0"/>
            <a:pathLst>
              <a:path w="9" h="176">
                <a:moveTo>
                  <a:pt x="2" y="2"/>
                </a:moveTo>
                <a:lnTo>
                  <a:pt x="2" y="122"/>
                </a:lnTo>
                <a:moveTo>
                  <a:pt x="6" y="122"/>
                </a:moveTo>
                <a:lnTo>
                  <a:pt x="6" y="173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38" name="path 3038"/>
          <p:cNvSpPr/>
          <p:nvPr/>
        </p:nvSpPr>
        <p:spPr>
          <a:xfrm>
            <a:off x="5224483" y="4593821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2"/>
                </a:moveTo>
                <a:lnTo>
                  <a:pt x="2" y="12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0" name="path 3040"/>
          <p:cNvSpPr/>
          <p:nvPr/>
        </p:nvSpPr>
        <p:spPr>
          <a:xfrm>
            <a:off x="5238636" y="4670027"/>
            <a:ext cx="5301" cy="58649"/>
          </a:xfrm>
          <a:custGeom>
            <a:avLst/>
            <a:gdLst/>
            <a:ahLst/>
            <a:cxnLst/>
            <a:rect l="0" t="0" r="0" b="0"/>
            <a:pathLst>
              <a:path w="8" h="92">
                <a:moveTo>
                  <a:pt x="2" y="77"/>
                </a:moveTo>
                <a:lnTo>
                  <a:pt x="2" y="2"/>
                </a:lnTo>
                <a:moveTo>
                  <a:pt x="5" y="2"/>
                </a:moveTo>
                <a:lnTo>
                  <a:pt x="5" y="8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2" name="path 3042"/>
          <p:cNvSpPr/>
          <p:nvPr/>
        </p:nvSpPr>
        <p:spPr>
          <a:xfrm>
            <a:off x="4975170" y="4669825"/>
            <a:ext cx="270949" cy="14216"/>
          </a:xfrm>
          <a:custGeom>
            <a:avLst/>
            <a:gdLst/>
            <a:ahLst/>
            <a:cxnLst/>
            <a:rect l="0" t="0" r="0" b="0"/>
            <a:pathLst>
              <a:path w="426" h="22">
                <a:moveTo>
                  <a:pt x="365" y="19"/>
                </a:moveTo>
                <a:lnTo>
                  <a:pt x="340" y="19"/>
                </a:lnTo>
                <a:moveTo>
                  <a:pt x="326" y="19"/>
                </a:moveTo>
                <a:lnTo>
                  <a:pt x="305" y="19"/>
                </a:lnTo>
                <a:moveTo>
                  <a:pt x="292" y="19"/>
                </a:moveTo>
                <a:lnTo>
                  <a:pt x="271" y="19"/>
                </a:lnTo>
                <a:moveTo>
                  <a:pt x="257" y="19"/>
                </a:moveTo>
                <a:lnTo>
                  <a:pt x="237" y="19"/>
                </a:lnTo>
                <a:moveTo>
                  <a:pt x="223" y="19"/>
                </a:moveTo>
                <a:lnTo>
                  <a:pt x="203" y="19"/>
                </a:lnTo>
                <a:moveTo>
                  <a:pt x="189" y="19"/>
                </a:moveTo>
                <a:lnTo>
                  <a:pt x="168" y="19"/>
                </a:lnTo>
                <a:moveTo>
                  <a:pt x="120" y="19"/>
                </a:moveTo>
                <a:lnTo>
                  <a:pt x="100" y="19"/>
                </a:lnTo>
                <a:moveTo>
                  <a:pt x="155" y="19"/>
                </a:moveTo>
                <a:lnTo>
                  <a:pt x="134" y="19"/>
                </a:lnTo>
                <a:moveTo>
                  <a:pt x="86" y="19"/>
                </a:moveTo>
                <a:lnTo>
                  <a:pt x="61" y="19"/>
                </a:lnTo>
                <a:moveTo>
                  <a:pt x="2" y="2"/>
                </a:moveTo>
                <a:lnTo>
                  <a:pt x="86" y="2"/>
                </a:lnTo>
                <a:moveTo>
                  <a:pt x="100" y="2"/>
                </a:moveTo>
                <a:lnTo>
                  <a:pt x="120" y="2"/>
                </a:lnTo>
                <a:moveTo>
                  <a:pt x="134" y="2"/>
                </a:moveTo>
                <a:lnTo>
                  <a:pt x="155" y="2"/>
                </a:lnTo>
                <a:moveTo>
                  <a:pt x="168" y="2"/>
                </a:moveTo>
                <a:lnTo>
                  <a:pt x="189" y="2"/>
                </a:lnTo>
                <a:moveTo>
                  <a:pt x="203" y="2"/>
                </a:moveTo>
                <a:lnTo>
                  <a:pt x="223" y="2"/>
                </a:lnTo>
                <a:moveTo>
                  <a:pt x="237" y="2"/>
                </a:moveTo>
                <a:lnTo>
                  <a:pt x="257" y="2"/>
                </a:lnTo>
                <a:moveTo>
                  <a:pt x="271" y="2"/>
                </a:moveTo>
                <a:lnTo>
                  <a:pt x="292" y="2"/>
                </a:lnTo>
                <a:moveTo>
                  <a:pt x="305" y="2"/>
                </a:moveTo>
                <a:lnTo>
                  <a:pt x="326" y="2"/>
                </a:lnTo>
                <a:moveTo>
                  <a:pt x="340" y="2"/>
                </a:moveTo>
                <a:lnTo>
                  <a:pt x="424" y="2"/>
                </a:lnTo>
                <a:moveTo>
                  <a:pt x="86" y="2"/>
                </a:moveTo>
                <a:lnTo>
                  <a:pt x="100" y="2"/>
                </a:lnTo>
                <a:moveTo>
                  <a:pt x="120" y="2"/>
                </a:moveTo>
                <a:lnTo>
                  <a:pt x="134" y="2"/>
                </a:lnTo>
                <a:moveTo>
                  <a:pt x="155" y="2"/>
                </a:moveTo>
                <a:lnTo>
                  <a:pt x="168" y="2"/>
                </a:lnTo>
                <a:moveTo>
                  <a:pt x="189" y="2"/>
                </a:moveTo>
                <a:lnTo>
                  <a:pt x="203" y="2"/>
                </a:lnTo>
                <a:moveTo>
                  <a:pt x="257" y="2"/>
                </a:moveTo>
                <a:lnTo>
                  <a:pt x="271" y="2"/>
                </a:lnTo>
                <a:moveTo>
                  <a:pt x="223" y="2"/>
                </a:moveTo>
                <a:lnTo>
                  <a:pt x="237" y="2"/>
                </a:lnTo>
                <a:moveTo>
                  <a:pt x="292" y="2"/>
                </a:moveTo>
                <a:lnTo>
                  <a:pt x="305" y="2"/>
                </a:lnTo>
                <a:moveTo>
                  <a:pt x="326" y="2"/>
                </a:moveTo>
                <a:lnTo>
                  <a:pt x="340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4" name="path 3044"/>
          <p:cNvSpPr/>
          <p:nvPr/>
        </p:nvSpPr>
        <p:spPr>
          <a:xfrm>
            <a:off x="5087306" y="4717931"/>
            <a:ext cx="3123" cy="10743"/>
          </a:xfrm>
          <a:custGeom>
            <a:avLst/>
            <a:gdLst/>
            <a:ahLst/>
            <a:cxnLst/>
            <a:rect l="0" t="0" r="0" b="0"/>
            <a:pathLst>
              <a:path w="4" h="16">
                <a:moveTo>
                  <a:pt x="2" y="2"/>
                </a:moveTo>
                <a:lnTo>
                  <a:pt x="2" y="14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6" name="path 3046"/>
          <p:cNvSpPr/>
          <p:nvPr/>
        </p:nvSpPr>
        <p:spPr>
          <a:xfrm>
            <a:off x="5130851" y="4717931"/>
            <a:ext cx="3123" cy="10743"/>
          </a:xfrm>
          <a:custGeom>
            <a:avLst/>
            <a:gdLst/>
            <a:ahLst/>
            <a:cxnLst/>
            <a:rect l="0" t="0" r="0" b="0"/>
            <a:pathLst>
              <a:path w="4" h="16">
                <a:moveTo>
                  <a:pt x="2" y="14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48" name="path 3048"/>
          <p:cNvSpPr/>
          <p:nvPr/>
        </p:nvSpPr>
        <p:spPr>
          <a:xfrm>
            <a:off x="4935975" y="4717931"/>
            <a:ext cx="349338" cy="10743"/>
          </a:xfrm>
          <a:custGeom>
            <a:avLst/>
            <a:gdLst/>
            <a:ahLst/>
            <a:cxnLst/>
            <a:rect l="0" t="0" r="0" b="0"/>
            <a:pathLst>
              <a:path w="550" h="16">
                <a:moveTo>
                  <a:pt x="309" y="14"/>
                </a:moveTo>
                <a:lnTo>
                  <a:pt x="240" y="14"/>
                </a:lnTo>
                <a:moveTo>
                  <a:pt x="2" y="14"/>
                </a:moveTo>
                <a:lnTo>
                  <a:pt x="67" y="14"/>
                </a:lnTo>
                <a:moveTo>
                  <a:pt x="482" y="14"/>
                </a:moveTo>
                <a:lnTo>
                  <a:pt x="547" y="14"/>
                </a:lnTo>
                <a:moveTo>
                  <a:pt x="67" y="2"/>
                </a:moveTo>
                <a:lnTo>
                  <a:pt x="48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0" name="path 3050"/>
          <p:cNvSpPr/>
          <p:nvPr/>
        </p:nvSpPr>
        <p:spPr>
          <a:xfrm>
            <a:off x="5091661" y="5133888"/>
            <a:ext cx="3123" cy="10743"/>
          </a:xfrm>
          <a:custGeom>
            <a:avLst/>
            <a:gdLst/>
            <a:ahLst/>
            <a:cxnLst/>
            <a:rect l="0" t="0" r="0" b="0"/>
            <a:pathLst>
              <a:path w="4" h="16">
                <a:moveTo>
                  <a:pt x="2" y="2"/>
                </a:moveTo>
                <a:lnTo>
                  <a:pt x="2" y="14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2" name="path 3052"/>
          <p:cNvSpPr/>
          <p:nvPr/>
        </p:nvSpPr>
        <p:spPr>
          <a:xfrm>
            <a:off x="5135208" y="5133888"/>
            <a:ext cx="3123" cy="10743"/>
          </a:xfrm>
          <a:custGeom>
            <a:avLst/>
            <a:gdLst/>
            <a:ahLst/>
            <a:cxnLst/>
            <a:rect l="0" t="0" r="0" b="0"/>
            <a:pathLst>
              <a:path w="4" h="16">
                <a:moveTo>
                  <a:pt x="2" y="14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4" name="path 3054"/>
          <p:cNvSpPr/>
          <p:nvPr/>
        </p:nvSpPr>
        <p:spPr>
          <a:xfrm>
            <a:off x="4979523" y="4932480"/>
            <a:ext cx="7478" cy="212151"/>
          </a:xfrm>
          <a:custGeom>
            <a:avLst/>
            <a:gdLst/>
            <a:ahLst/>
            <a:cxnLst/>
            <a:rect l="0" t="0" r="0" b="0"/>
            <a:pathLst>
              <a:path w="11" h="334">
                <a:moveTo>
                  <a:pt x="2" y="244"/>
                </a:moveTo>
                <a:lnTo>
                  <a:pt x="2" y="2"/>
                </a:lnTo>
                <a:moveTo>
                  <a:pt x="5" y="331"/>
                </a:moveTo>
                <a:lnTo>
                  <a:pt x="5" y="244"/>
                </a:lnTo>
                <a:moveTo>
                  <a:pt x="9" y="244"/>
                </a:moveTo>
                <a:lnTo>
                  <a:pt x="9" y="319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6" name="path 3056"/>
          <p:cNvSpPr/>
          <p:nvPr/>
        </p:nvSpPr>
        <p:spPr>
          <a:xfrm>
            <a:off x="5242991" y="5085983"/>
            <a:ext cx="3123" cy="51028"/>
          </a:xfrm>
          <a:custGeom>
            <a:avLst/>
            <a:gdLst/>
            <a:ahLst/>
            <a:cxnLst/>
            <a:rect l="0" t="0" r="0" b="0"/>
            <a:pathLst>
              <a:path w="4" h="80">
                <a:moveTo>
                  <a:pt x="2" y="77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58" name="path 3058"/>
          <p:cNvSpPr/>
          <p:nvPr/>
        </p:nvSpPr>
        <p:spPr>
          <a:xfrm>
            <a:off x="5245168" y="4932480"/>
            <a:ext cx="5302" cy="212153"/>
          </a:xfrm>
          <a:custGeom>
            <a:avLst/>
            <a:gdLst/>
            <a:ahLst/>
            <a:cxnLst/>
            <a:rect l="0" t="0" r="0" b="0"/>
            <a:pathLst>
              <a:path w="8" h="334">
                <a:moveTo>
                  <a:pt x="2" y="244"/>
                </a:moveTo>
                <a:lnTo>
                  <a:pt x="2" y="331"/>
                </a:lnTo>
                <a:moveTo>
                  <a:pt x="5" y="244"/>
                </a:moveTo>
                <a:lnTo>
                  <a:pt x="5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0" name="path 3060"/>
          <p:cNvSpPr/>
          <p:nvPr/>
        </p:nvSpPr>
        <p:spPr>
          <a:xfrm>
            <a:off x="4940331" y="5141508"/>
            <a:ext cx="758682" cy="3123"/>
          </a:xfrm>
          <a:custGeom>
            <a:avLst/>
            <a:gdLst/>
            <a:ahLst/>
            <a:cxnLst/>
            <a:rect l="0" t="0" r="0" b="0"/>
            <a:pathLst>
              <a:path w="1194" h="4">
                <a:moveTo>
                  <a:pt x="871" y="2"/>
                </a:moveTo>
                <a:lnTo>
                  <a:pt x="803" y="2"/>
                </a:lnTo>
                <a:moveTo>
                  <a:pt x="309" y="2"/>
                </a:moveTo>
                <a:lnTo>
                  <a:pt x="240" y="2"/>
                </a:lnTo>
                <a:moveTo>
                  <a:pt x="2" y="2"/>
                </a:moveTo>
                <a:lnTo>
                  <a:pt x="67" y="2"/>
                </a:lnTo>
                <a:moveTo>
                  <a:pt x="482" y="2"/>
                </a:moveTo>
                <a:lnTo>
                  <a:pt x="547" y="2"/>
                </a:lnTo>
                <a:moveTo>
                  <a:pt x="564" y="2"/>
                </a:moveTo>
                <a:lnTo>
                  <a:pt x="629" y="2"/>
                </a:lnTo>
                <a:moveTo>
                  <a:pt x="1044" y="2"/>
                </a:moveTo>
                <a:lnTo>
                  <a:pt x="1110" y="2"/>
                </a:lnTo>
                <a:moveTo>
                  <a:pt x="1127" y="2"/>
                </a:moveTo>
                <a:lnTo>
                  <a:pt x="119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2" name="path 3062"/>
          <p:cNvSpPr/>
          <p:nvPr/>
        </p:nvSpPr>
        <p:spPr>
          <a:xfrm>
            <a:off x="5712224" y="5009772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12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4" name="path 3064"/>
          <p:cNvSpPr/>
          <p:nvPr/>
        </p:nvSpPr>
        <p:spPr>
          <a:xfrm>
            <a:off x="5723306" y="5005089"/>
            <a:ext cx="112135" cy="3263"/>
          </a:xfrm>
          <a:custGeom>
            <a:avLst/>
            <a:gdLst/>
            <a:ahLst/>
            <a:cxnLst/>
            <a:rect l="0" t="0" r="0" b="0"/>
            <a:pathLst>
              <a:path w="176" h="5">
                <a:moveTo>
                  <a:pt x="2" y="2"/>
                </a:moveTo>
                <a:lnTo>
                  <a:pt x="2" y="2"/>
                </a:lnTo>
                <a:moveTo>
                  <a:pt x="36" y="2"/>
                </a:moveTo>
                <a:lnTo>
                  <a:pt x="36" y="2"/>
                </a:lnTo>
                <a:moveTo>
                  <a:pt x="71" y="2"/>
                </a:moveTo>
                <a:lnTo>
                  <a:pt x="71" y="2"/>
                </a:lnTo>
                <a:moveTo>
                  <a:pt x="105" y="2"/>
                </a:moveTo>
                <a:lnTo>
                  <a:pt x="105" y="2"/>
                </a:lnTo>
                <a:moveTo>
                  <a:pt x="139" y="2"/>
                </a:moveTo>
                <a:lnTo>
                  <a:pt x="139" y="2"/>
                </a:lnTo>
                <a:moveTo>
                  <a:pt x="173" y="2"/>
                </a:moveTo>
                <a:lnTo>
                  <a:pt x="174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6" name="path 3066"/>
          <p:cNvSpPr/>
          <p:nvPr/>
        </p:nvSpPr>
        <p:spPr>
          <a:xfrm>
            <a:off x="5943032" y="5009776"/>
            <a:ext cx="3123" cy="79336"/>
          </a:xfrm>
          <a:custGeom>
            <a:avLst/>
            <a:gdLst/>
            <a:ahLst/>
            <a:cxnLst/>
            <a:rect l="0" t="0" r="0" b="0"/>
            <a:pathLst>
              <a:path w="4" h="124">
                <a:moveTo>
                  <a:pt x="2" y="2"/>
                </a:moveTo>
                <a:lnTo>
                  <a:pt x="2" y="12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8" name="path 3068"/>
          <p:cNvSpPr/>
          <p:nvPr/>
        </p:nvSpPr>
        <p:spPr>
          <a:xfrm>
            <a:off x="5725286" y="4932483"/>
            <a:ext cx="7480" cy="156629"/>
          </a:xfrm>
          <a:custGeom>
            <a:avLst/>
            <a:gdLst/>
            <a:ahLst/>
            <a:cxnLst/>
            <a:rect l="0" t="0" r="0" b="0"/>
            <a:pathLst>
              <a:path w="11" h="246">
                <a:moveTo>
                  <a:pt x="2" y="124"/>
                </a:moveTo>
                <a:lnTo>
                  <a:pt x="2" y="244"/>
                </a:lnTo>
                <a:moveTo>
                  <a:pt x="9" y="48"/>
                </a:moveTo>
                <a:lnTo>
                  <a:pt x="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0" name="path 3070"/>
          <p:cNvSpPr/>
          <p:nvPr/>
        </p:nvSpPr>
        <p:spPr>
          <a:xfrm>
            <a:off x="5712218" y="5009776"/>
            <a:ext cx="233938" cy="3123"/>
          </a:xfrm>
          <a:custGeom>
            <a:avLst/>
            <a:gdLst/>
            <a:ahLst/>
            <a:cxnLst/>
            <a:rect l="0" t="0" r="0" b="0"/>
            <a:pathLst>
              <a:path w="368" h="4">
                <a:moveTo>
                  <a:pt x="365" y="2"/>
                </a:moveTo>
                <a:lnTo>
                  <a:pt x="345" y="2"/>
                </a:lnTo>
                <a:moveTo>
                  <a:pt x="331" y="2"/>
                </a:moveTo>
                <a:lnTo>
                  <a:pt x="311" y="2"/>
                </a:lnTo>
                <a:moveTo>
                  <a:pt x="263" y="2"/>
                </a:moveTo>
                <a:lnTo>
                  <a:pt x="242" y="2"/>
                </a:lnTo>
                <a:moveTo>
                  <a:pt x="297" y="2"/>
                </a:moveTo>
                <a:lnTo>
                  <a:pt x="276" y="2"/>
                </a:lnTo>
                <a:moveTo>
                  <a:pt x="228" y="2"/>
                </a:moveTo>
                <a:lnTo>
                  <a:pt x="208" y="2"/>
                </a:lnTo>
                <a:moveTo>
                  <a:pt x="194" y="2"/>
                </a:moveTo>
                <a:lnTo>
                  <a:pt x="173" y="2"/>
                </a:lnTo>
                <a:moveTo>
                  <a:pt x="160" y="2"/>
                </a:moveTo>
                <a:lnTo>
                  <a:pt x="139" y="2"/>
                </a:lnTo>
                <a:moveTo>
                  <a:pt x="125" y="2"/>
                </a:moveTo>
                <a:lnTo>
                  <a:pt x="105" y="2"/>
                </a:lnTo>
                <a:moveTo>
                  <a:pt x="91" y="2"/>
                </a:moveTo>
                <a:lnTo>
                  <a:pt x="71" y="2"/>
                </a:lnTo>
                <a:moveTo>
                  <a:pt x="57" y="2"/>
                </a:moveTo>
                <a:lnTo>
                  <a:pt x="36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2" name="path 3072"/>
          <p:cNvSpPr/>
          <p:nvPr/>
        </p:nvSpPr>
        <p:spPr>
          <a:xfrm>
            <a:off x="5853954" y="5005089"/>
            <a:ext cx="90356" cy="3263"/>
          </a:xfrm>
          <a:custGeom>
            <a:avLst/>
            <a:gdLst/>
            <a:ahLst/>
            <a:cxnLst/>
            <a:rect l="0" t="0" r="0" b="0"/>
            <a:pathLst>
              <a:path w="142" h="5">
                <a:moveTo>
                  <a:pt x="2" y="2"/>
                </a:moveTo>
                <a:lnTo>
                  <a:pt x="2" y="2"/>
                </a:lnTo>
                <a:moveTo>
                  <a:pt x="36" y="2"/>
                </a:moveTo>
                <a:lnTo>
                  <a:pt x="36" y="2"/>
                </a:lnTo>
                <a:moveTo>
                  <a:pt x="71" y="2"/>
                </a:moveTo>
                <a:lnTo>
                  <a:pt x="71" y="2"/>
                </a:lnTo>
                <a:moveTo>
                  <a:pt x="105" y="2"/>
                </a:moveTo>
                <a:lnTo>
                  <a:pt x="105" y="2"/>
                </a:lnTo>
                <a:moveTo>
                  <a:pt x="139" y="2"/>
                </a:moveTo>
                <a:lnTo>
                  <a:pt x="13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4" name="path 3074"/>
          <p:cNvSpPr/>
          <p:nvPr/>
        </p:nvSpPr>
        <p:spPr>
          <a:xfrm>
            <a:off x="5712218" y="5003250"/>
            <a:ext cx="233937" cy="9650"/>
          </a:xfrm>
          <a:custGeom>
            <a:avLst/>
            <a:gdLst/>
            <a:ahLst/>
            <a:cxnLst/>
            <a:rect l="0" t="0" r="0" b="0"/>
            <a:pathLst>
              <a:path w="368" h="15">
                <a:moveTo>
                  <a:pt x="88" y="5"/>
                </a:moveTo>
                <a:cubicBezTo>
                  <a:pt x="85" y="2"/>
                  <a:pt x="81" y="1"/>
                  <a:pt x="77" y="3"/>
                </a:cubicBezTo>
                <a:cubicBezTo>
                  <a:pt x="73" y="4"/>
                  <a:pt x="71" y="8"/>
                  <a:pt x="71" y="12"/>
                </a:cubicBezTo>
                <a:moveTo>
                  <a:pt x="54" y="5"/>
                </a:moveTo>
                <a:cubicBezTo>
                  <a:pt x="51" y="2"/>
                  <a:pt x="46" y="1"/>
                  <a:pt x="43" y="3"/>
                </a:cubicBezTo>
                <a:cubicBezTo>
                  <a:pt x="39" y="4"/>
                  <a:pt x="36" y="8"/>
                  <a:pt x="36" y="12"/>
                </a:cubicBezTo>
                <a:moveTo>
                  <a:pt x="23" y="12"/>
                </a:moveTo>
                <a:cubicBezTo>
                  <a:pt x="23" y="10"/>
                  <a:pt x="21" y="7"/>
                  <a:pt x="20" y="5"/>
                </a:cubicBezTo>
                <a:moveTo>
                  <a:pt x="19" y="5"/>
                </a:moveTo>
                <a:cubicBezTo>
                  <a:pt x="16" y="2"/>
                  <a:pt x="12" y="1"/>
                  <a:pt x="8" y="3"/>
                </a:cubicBezTo>
                <a:cubicBezTo>
                  <a:pt x="4" y="4"/>
                  <a:pt x="2" y="8"/>
                  <a:pt x="2" y="12"/>
                </a:cubicBezTo>
                <a:moveTo>
                  <a:pt x="91" y="12"/>
                </a:moveTo>
                <a:cubicBezTo>
                  <a:pt x="91" y="10"/>
                  <a:pt x="90" y="7"/>
                  <a:pt x="88" y="5"/>
                </a:cubicBezTo>
                <a:moveTo>
                  <a:pt x="57" y="12"/>
                </a:moveTo>
                <a:cubicBezTo>
                  <a:pt x="57" y="10"/>
                  <a:pt x="56" y="7"/>
                  <a:pt x="54" y="5"/>
                </a:cubicBezTo>
                <a:moveTo>
                  <a:pt x="362" y="5"/>
                </a:moveTo>
                <a:cubicBezTo>
                  <a:pt x="359" y="2"/>
                  <a:pt x="355" y="1"/>
                  <a:pt x="351" y="3"/>
                </a:cubicBezTo>
                <a:cubicBezTo>
                  <a:pt x="347" y="4"/>
                  <a:pt x="345" y="8"/>
                  <a:pt x="345" y="12"/>
                </a:cubicBezTo>
                <a:moveTo>
                  <a:pt x="294" y="5"/>
                </a:moveTo>
                <a:cubicBezTo>
                  <a:pt x="291" y="2"/>
                  <a:pt x="286" y="1"/>
                  <a:pt x="283" y="3"/>
                </a:cubicBezTo>
                <a:cubicBezTo>
                  <a:pt x="279" y="4"/>
                  <a:pt x="276" y="8"/>
                  <a:pt x="276" y="12"/>
                </a:cubicBezTo>
                <a:moveTo>
                  <a:pt x="259" y="5"/>
                </a:moveTo>
                <a:cubicBezTo>
                  <a:pt x="256" y="2"/>
                  <a:pt x="252" y="1"/>
                  <a:pt x="248" y="3"/>
                </a:cubicBezTo>
                <a:cubicBezTo>
                  <a:pt x="244" y="4"/>
                  <a:pt x="242" y="8"/>
                  <a:pt x="242" y="12"/>
                </a:cubicBezTo>
                <a:moveTo>
                  <a:pt x="225" y="5"/>
                </a:moveTo>
                <a:cubicBezTo>
                  <a:pt x="222" y="2"/>
                  <a:pt x="218" y="1"/>
                  <a:pt x="214" y="3"/>
                </a:cubicBezTo>
                <a:cubicBezTo>
                  <a:pt x="210" y="4"/>
                  <a:pt x="208" y="8"/>
                  <a:pt x="208" y="12"/>
                </a:cubicBezTo>
                <a:moveTo>
                  <a:pt x="191" y="5"/>
                </a:moveTo>
                <a:cubicBezTo>
                  <a:pt x="188" y="2"/>
                  <a:pt x="184" y="1"/>
                  <a:pt x="180" y="3"/>
                </a:cubicBezTo>
                <a:cubicBezTo>
                  <a:pt x="176" y="4"/>
                  <a:pt x="173" y="8"/>
                  <a:pt x="173" y="12"/>
                </a:cubicBezTo>
                <a:moveTo>
                  <a:pt x="122" y="5"/>
                </a:moveTo>
                <a:cubicBezTo>
                  <a:pt x="119" y="2"/>
                  <a:pt x="115" y="1"/>
                  <a:pt x="111" y="3"/>
                </a:cubicBezTo>
                <a:cubicBezTo>
                  <a:pt x="107" y="4"/>
                  <a:pt x="105" y="8"/>
                  <a:pt x="105" y="12"/>
                </a:cubicBezTo>
                <a:moveTo>
                  <a:pt x="331" y="12"/>
                </a:moveTo>
                <a:cubicBezTo>
                  <a:pt x="331" y="10"/>
                  <a:pt x="330" y="7"/>
                  <a:pt x="328" y="5"/>
                </a:cubicBezTo>
                <a:moveTo>
                  <a:pt x="328" y="5"/>
                </a:moveTo>
                <a:cubicBezTo>
                  <a:pt x="325" y="2"/>
                  <a:pt x="321" y="1"/>
                  <a:pt x="317" y="3"/>
                </a:cubicBezTo>
                <a:cubicBezTo>
                  <a:pt x="313" y="4"/>
                  <a:pt x="311" y="8"/>
                  <a:pt x="311" y="12"/>
                </a:cubicBezTo>
                <a:moveTo>
                  <a:pt x="365" y="12"/>
                </a:moveTo>
                <a:cubicBezTo>
                  <a:pt x="365" y="10"/>
                  <a:pt x="364" y="7"/>
                  <a:pt x="363" y="5"/>
                </a:cubicBezTo>
                <a:moveTo>
                  <a:pt x="297" y="12"/>
                </a:moveTo>
                <a:cubicBezTo>
                  <a:pt x="297" y="10"/>
                  <a:pt x="296" y="7"/>
                  <a:pt x="294" y="5"/>
                </a:cubicBezTo>
                <a:moveTo>
                  <a:pt x="263" y="12"/>
                </a:moveTo>
                <a:cubicBezTo>
                  <a:pt x="263" y="10"/>
                  <a:pt x="262" y="7"/>
                  <a:pt x="260" y="5"/>
                </a:cubicBezTo>
                <a:moveTo>
                  <a:pt x="228" y="12"/>
                </a:moveTo>
                <a:cubicBezTo>
                  <a:pt x="228" y="10"/>
                  <a:pt x="227" y="7"/>
                  <a:pt x="225" y="5"/>
                </a:cubicBezTo>
                <a:moveTo>
                  <a:pt x="194" y="12"/>
                </a:moveTo>
                <a:cubicBezTo>
                  <a:pt x="194" y="10"/>
                  <a:pt x="193" y="7"/>
                  <a:pt x="191" y="5"/>
                </a:cubicBezTo>
                <a:moveTo>
                  <a:pt x="160" y="12"/>
                </a:moveTo>
                <a:cubicBezTo>
                  <a:pt x="160" y="10"/>
                  <a:pt x="159" y="7"/>
                  <a:pt x="157" y="5"/>
                </a:cubicBezTo>
                <a:moveTo>
                  <a:pt x="157" y="5"/>
                </a:moveTo>
                <a:cubicBezTo>
                  <a:pt x="154" y="2"/>
                  <a:pt x="149" y="1"/>
                  <a:pt x="145" y="3"/>
                </a:cubicBezTo>
                <a:cubicBezTo>
                  <a:pt x="142" y="4"/>
                  <a:pt x="139" y="8"/>
                  <a:pt x="139" y="12"/>
                </a:cubicBezTo>
                <a:moveTo>
                  <a:pt x="125" y="12"/>
                </a:moveTo>
                <a:cubicBezTo>
                  <a:pt x="125" y="10"/>
                  <a:pt x="124" y="7"/>
                  <a:pt x="123" y="5"/>
                </a:cubicBez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6" name="path 3076"/>
          <p:cNvSpPr/>
          <p:nvPr/>
        </p:nvSpPr>
        <p:spPr>
          <a:xfrm>
            <a:off x="5048306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78" name="path 3078"/>
          <p:cNvSpPr/>
          <p:nvPr/>
        </p:nvSpPr>
        <p:spPr>
          <a:xfrm>
            <a:off x="5135405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0" name="path 3080"/>
          <p:cNvSpPr/>
          <p:nvPr/>
        </p:nvSpPr>
        <p:spPr>
          <a:xfrm>
            <a:off x="5113632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2" name="path 3082"/>
          <p:cNvSpPr/>
          <p:nvPr/>
        </p:nvSpPr>
        <p:spPr>
          <a:xfrm>
            <a:off x="5004761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4" name="path 3084"/>
          <p:cNvSpPr/>
          <p:nvPr/>
        </p:nvSpPr>
        <p:spPr>
          <a:xfrm>
            <a:off x="5026534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6" name="path 3086"/>
          <p:cNvSpPr/>
          <p:nvPr/>
        </p:nvSpPr>
        <p:spPr>
          <a:xfrm>
            <a:off x="5091858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88" name="path 3088"/>
          <p:cNvSpPr/>
          <p:nvPr/>
        </p:nvSpPr>
        <p:spPr>
          <a:xfrm>
            <a:off x="5178955" y="4589134"/>
            <a:ext cx="46809" cy="3263"/>
          </a:xfrm>
          <a:custGeom>
            <a:avLst/>
            <a:gdLst/>
            <a:ahLst/>
            <a:cxnLst/>
            <a:rect l="0" t="0" r="0" b="0"/>
            <a:pathLst>
              <a:path w="73" h="5">
                <a:moveTo>
                  <a:pt x="2" y="2"/>
                </a:moveTo>
                <a:lnTo>
                  <a:pt x="2" y="2"/>
                </a:lnTo>
                <a:moveTo>
                  <a:pt x="36" y="2"/>
                </a:moveTo>
                <a:lnTo>
                  <a:pt x="36" y="2"/>
                </a:lnTo>
                <a:moveTo>
                  <a:pt x="71" y="2"/>
                </a:moveTo>
                <a:lnTo>
                  <a:pt x="71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0" name="path 3090"/>
          <p:cNvSpPr/>
          <p:nvPr/>
        </p:nvSpPr>
        <p:spPr>
          <a:xfrm>
            <a:off x="4993672" y="4593821"/>
            <a:ext cx="233934" cy="7599"/>
          </a:xfrm>
          <a:custGeom>
            <a:avLst/>
            <a:gdLst/>
            <a:ahLst/>
            <a:cxnLst/>
            <a:rect l="0" t="0" r="0" b="0"/>
            <a:pathLst>
              <a:path w="368" h="11">
                <a:moveTo>
                  <a:pt x="311" y="9"/>
                </a:moveTo>
                <a:lnTo>
                  <a:pt x="297" y="9"/>
                </a:lnTo>
                <a:moveTo>
                  <a:pt x="276" y="9"/>
                </a:moveTo>
                <a:lnTo>
                  <a:pt x="263" y="9"/>
                </a:lnTo>
                <a:moveTo>
                  <a:pt x="242" y="9"/>
                </a:moveTo>
                <a:lnTo>
                  <a:pt x="228" y="9"/>
                </a:lnTo>
                <a:moveTo>
                  <a:pt x="208" y="9"/>
                </a:moveTo>
                <a:lnTo>
                  <a:pt x="194" y="9"/>
                </a:lnTo>
                <a:moveTo>
                  <a:pt x="173" y="9"/>
                </a:moveTo>
                <a:lnTo>
                  <a:pt x="160" y="9"/>
                </a:lnTo>
                <a:moveTo>
                  <a:pt x="139" y="9"/>
                </a:moveTo>
                <a:lnTo>
                  <a:pt x="125" y="9"/>
                </a:lnTo>
                <a:moveTo>
                  <a:pt x="105" y="9"/>
                </a:moveTo>
                <a:lnTo>
                  <a:pt x="91" y="9"/>
                </a:lnTo>
                <a:moveTo>
                  <a:pt x="71" y="9"/>
                </a:moveTo>
                <a:lnTo>
                  <a:pt x="57" y="9"/>
                </a:lnTo>
                <a:moveTo>
                  <a:pt x="311" y="7"/>
                </a:moveTo>
                <a:lnTo>
                  <a:pt x="297" y="7"/>
                </a:lnTo>
                <a:moveTo>
                  <a:pt x="276" y="7"/>
                </a:moveTo>
                <a:lnTo>
                  <a:pt x="263" y="7"/>
                </a:lnTo>
                <a:moveTo>
                  <a:pt x="242" y="7"/>
                </a:moveTo>
                <a:lnTo>
                  <a:pt x="228" y="7"/>
                </a:lnTo>
                <a:moveTo>
                  <a:pt x="208" y="7"/>
                </a:moveTo>
                <a:lnTo>
                  <a:pt x="194" y="7"/>
                </a:lnTo>
                <a:moveTo>
                  <a:pt x="173" y="7"/>
                </a:moveTo>
                <a:lnTo>
                  <a:pt x="160" y="7"/>
                </a:lnTo>
                <a:moveTo>
                  <a:pt x="139" y="7"/>
                </a:moveTo>
                <a:lnTo>
                  <a:pt x="125" y="7"/>
                </a:lnTo>
                <a:moveTo>
                  <a:pt x="105" y="7"/>
                </a:moveTo>
                <a:lnTo>
                  <a:pt x="91" y="7"/>
                </a:lnTo>
                <a:moveTo>
                  <a:pt x="71" y="7"/>
                </a:moveTo>
                <a:lnTo>
                  <a:pt x="57" y="7"/>
                </a:lnTo>
                <a:moveTo>
                  <a:pt x="365" y="2"/>
                </a:moveTo>
                <a:lnTo>
                  <a:pt x="345" y="2"/>
                </a:lnTo>
                <a:moveTo>
                  <a:pt x="331" y="2"/>
                </a:moveTo>
                <a:lnTo>
                  <a:pt x="311" y="2"/>
                </a:lnTo>
                <a:moveTo>
                  <a:pt x="297" y="2"/>
                </a:moveTo>
                <a:lnTo>
                  <a:pt x="276" y="2"/>
                </a:lnTo>
                <a:moveTo>
                  <a:pt x="263" y="2"/>
                </a:moveTo>
                <a:lnTo>
                  <a:pt x="242" y="2"/>
                </a:lnTo>
                <a:moveTo>
                  <a:pt x="228" y="2"/>
                </a:moveTo>
                <a:lnTo>
                  <a:pt x="208" y="2"/>
                </a:lnTo>
                <a:moveTo>
                  <a:pt x="194" y="2"/>
                </a:moveTo>
                <a:lnTo>
                  <a:pt x="173" y="2"/>
                </a:lnTo>
                <a:moveTo>
                  <a:pt x="160" y="2"/>
                </a:moveTo>
                <a:lnTo>
                  <a:pt x="139" y="2"/>
                </a:lnTo>
                <a:moveTo>
                  <a:pt x="125" y="2"/>
                </a:moveTo>
                <a:lnTo>
                  <a:pt x="105" y="2"/>
                </a:lnTo>
                <a:moveTo>
                  <a:pt x="91" y="2"/>
                </a:moveTo>
                <a:lnTo>
                  <a:pt x="71" y="2"/>
                </a:lnTo>
                <a:moveTo>
                  <a:pt x="57" y="2"/>
                </a:moveTo>
                <a:lnTo>
                  <a:pt x="36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2" name="path 3092"/>
          <p:cNvSpPr/>
          <p:nvPr/>
        </p:nvSpPr>
        <p:spPr>
          <a:xfrm>
            <a:off x="5157178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4" name="path 3094"/>
          <p:cNvSpPr/>
          <p:nvPr/>
        </p:nvSpPr>
        <p:spPr>
          <a:xfrm>
            <a:off x="5070080" y="4589134"/>
            <a:ext cx="3263" cy="3263"/>
          </a:xfrm>
          <a:custGeom>
            <a:avLst/>
            <a:gdLst/>
            <a:ahLst/>
            <a:cxnLst/>
            <a:rect l="0" t="0" r="0" b="0"/>
            <a:pathLst>
              <a:path w="5" h="5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6" name="path 3096"/>
          <p:cNvSpPr/>
          <p:nvPr/>
        </p:nvSpPr>
        <p:spPr>
          <a:xfrm>
            <a:off x="4993674" y="4587294"/>
            <a:ext cx="233932" cy="9650"/>
          </a:xfrm>
          <a:custGeom>
            <a:avLst/>
            <a:gdLst/>
            <a:ahLst/>
            <a:cxnLst/>
            <a:rect l="0" t="0" r="0" b="0"/>
            <a:pathLst>
              <a:path w="368" h="15">
                <a:moveTo>
                  <a:pt x="294" y="5"/>
                </a:moveTo>
                <a:cubicBezTo>
                  <a:pt x="291" y="2"/>
                  <a:pt x="286" y="1"/>
                  <a:pt x="283" y="3"/>
                </a:cubicBezTo>
                <a:cubicBezTo>
                  <a:pt x="279" y="4"/>
                  <a:pt x="276" y="8"/>
                  <a:pt x="276" y="12"/>
                </a:cubicBezTo>
                <a:moveTo>
                  <a:pt x="259" y="5"/>
                </a:moveTo>
                <a:cubicBezTo>
                  <a:pt x="256" y="2"/>
                  <a:pt x="252" y="1"/>
                  <a:pt x="248" y="3"/>
                </a:cubicBezTo>
                <a:cubicBezTo>
                  <a:pt x="244" y="4"/>
                  <a:pt x="242" y="8"/>
                  <a:pt x="242" y="12"/>
                </a:cubicBezTo>
                <a:moveTo>
                  <a:pt x="225" y="5"/>
                </a:moveTo>
                <a:cubicBezTo>
                  <a:pt x="222" y="2"/>
                  <a:pt x="218" y="1"/>
                  <a:pt x="214" y="3"/>
                </a:cubicBezTo>
                <a:cubicBezTo>
                  <a:pt x="210" y="4"/>
                  <a:pt x="208" y="8"/>
                  <a:pt x="208" y="12"/>
                </a:cubicBezTo>
                <a:moveTo>
                  <a:pt x="191" y="5"/>
                </a:moveTo>
                <a:cubicBezTo>
                  <a:pt x="188" y="2"/>
                  <a:pt x="183" y="1"/>
                  <a:pt x="180" y="3"/>
                </a:cubicBezTo>
                <a:cubicBezTo>
                  <a:pt x="176" y="4"/>
                  <a:pt x="173" y="8"/>
                  <a:pt x="173" y="12"/>
                </a:cubicBezTo>
                <a:moveTo>
                  <a:pt x="122" y="5"/>
                </a:moveTo>
                <a:cubicBezTo>
                  <a:pt x="119" y="2"/>
                  <a:pt x="115" y="1"/>
                  <a:pt x="111" y="3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5"/>
                </a:moveTo>
                <a:cubicBezTo>
                  <a:pt x="85" y="2"/>
                  <a:pt x="81" y="1"/>
                  <a:pt x="77" y="3"/>
                </a:cubicBezTo>
                <a:cubicBezTo>
                  <a:pt x="73" y="4"/>
                  <a:pt x="71" y="8"/>
                  <a:pt x="71" y="12"/>
                </a:cubicBezTo>
                <a:moveTo>
                  <a:pt x="54" y="5"/>
                </a:moveTo>
                <a:cubicBezTo>
                  <a:pt x="51" y="2"/>
                  <a:pt x="46" y="1"/>
                  <a:pt x="43" y="3"/>
                </a:cubicBezTo>
                <a:cubicBezTo>
                  <a:pt x="39" y="4"/>
                  <a:pt x="36" y="8"/>
                  <a:pt x="36" y="12"/>
                </a:cubicBezTo>
                <a:moveTo>
                  <a:pt x="23" y="12"/>
                </a:moveTo>
                <a:cubicBezTo>
                  <a:pt x="23" y="10"/>
                  <a:pt x="21" y="7"/>
                  <a:pt x="20" y="5"/>
                </a:cubicBezTo>
                <a:moveTo>
                  <a:pt x="19" y="5"/>
                </a:moveTo>
                <a:cubicBezTo>
                  <a:pt x="16" y="2"/>
                  <a:pt x="12" y="1"/>
                  <a:pt x="8" y="3"/>
                </a:cubicBezTo>
                <a:cubicBezTo>
                  <a:pt x="4" y="4"/>
                  <a:pt x="2" y="8"/>
                  <a:pt x="2" y="12"/>
                </a:cubicBezTo>
                <a:moveTo>
                  <a:pt x="297" y="12"/>
                </a:moveTo>
                <a:cubicBezTo>
                  <a:pt x="297" y="10"/>
                  <a:pt x="296" y="7"/>
                  <a:pt x="294" y="5"/>
                </a:cubicBezTo>
                <a:moveTo>
                  <a:pt x="263" y="12"/>
                </a:moveTo>
                <a:cubicBezTo>
                  <a:pt x="263" y="10"/>
                  <a:pt x="262" y="7"/>
                  <a:pt x="260" y="5"/>
                </a:cubicBezTo>
                <a:moveTo>
                  <a:pt x="228" y="12"/>
                </a:moveTo>
                <a:cubicBezTo>
                  <a:pt x="228" y="10"/>
                  <a:pt x="227" y="7"/>
                  <a:pt x="225" y="5"/>
                </a:cubicBezTo>
                <a:moveTo>
                  <a:pt x="194" y="12"/>
                </a:moveTo>
                <a:cubicBezTo>
                  <a:pt x="194" y="10"/>
                  <a:pt x="193" y="7"/>
                  <a:pt x="191" y="5"/>
                </a:cubicBezTo>
                <a:moveTo>
                  <a:pt x="160" y="12"/>
                </a:moveTo>
                <a:cubicBezTo>
                  <a:pt x="160" y="10"/>
                  <a:pt x="159" y="7"/>
                  <a:pt x="157" y="5"/>
                </a:cubicBezTo>
                <a:moveTo>
                  <a:pt x="157" y="5"/>
                </a:moveTo>
                <a:cubicBezTo>
                  <a:pt x="154" y="2"/>
                  <a:pt x="149" y="1"/>
                  <a:pt x="145" y="3"/>
                </a:cubicBezTo>
                <a:cubicBezTo>
                  <a:pt x="142" y="4"/>
                  <a:pt x="139" y="8"/>
                  <a:pt x="139" y="12"/>
                </a:cubicBezTo>
                <a:moveTo>
                  <a:pt x="125" y="12"/>
                </a:moveTo>
                <a:cubicBezTo>
                  <a:pt x="125" y="10"/>
                  <a:pt x="124" y="7"/>
                  <a:pt x="122" y="5"/>
                </a:cubicBezTo>
                <a:moveTo>
                  <a:pt x="91" y="12"/>
                </a:moveTo>
                <a:cubicBezTo>
                  <a:pt x="91" y="10"/>
                  <a:pt x="90" y="7"/>
                  <a:pt x="88" y="5"/>
                </a:cubicBezTo>
                <a:moveTo>
                  <a:pt x="57" y="12"/>
                </a:moveTo>
                <a:cubicBezTo>
                  <a:pt x="57" y="10"/>
                  <a:pt x="56" y="7"/>
                  <a:pt x="54" y="5"/>
                </a:cubicBezTo>
                <a:moveTo>
                  <a:pt x="362" y="5"/>
                </a:moveTo>
                <a:cubicBezTo>
                  <a:pt x="359" y="2"/>
                  <a:pt x="355" y="1"/>
                  <a:pt x="351" y="3"/>
                </a:cubicBezTo>
                <a:cubicBezTo>
                  <a:pt x="347" y="4"/>
                  <a:pt x="345" y="8"/>
                  <a:pt x="345" y="12"/>
                </a:cubicBezTo>
                <a:moveTo>
                  <a:pt x="331" y="12"/>
                </a:moveTo>
                <a:cubicBezTo>
                  <a:pt x="331" y="10"/>
                  <a:pt x="330" y="7"/>
                  <a:pt x="328" y="5"/>
                </a:cubicBezTo>
                <a:moveTo>
                  <a:pt x="328" y="5"/>
                </a:moveTo>
                <a:cubicBezTo>
                  <a:pt x="325" y="2"/>
                  <a:pt x="321" y="1"/>
                  <a:pt x="317" y="3"/>
                </a:cubicBezTo>
                <a:cubicBezTo>
                  <a:pt x="313" y="4"/>
                  <a:pt x="311" y="8"/>
                  <a:pt x="311" y="12"/>
                </a:cubicBezTo>
                <a:moveTo>
                  <a:pt x="365" y="12"/>
                </a:moveTo>
                <a:cubicBezTo>
                  <a:pt x="365" y="10"/>
                  <a:pt x="364" y="7"/>
                  <a:pt x="363" y="5"/>
                </a:cubicBez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98" name="path 3098"/>
          <p:cNvSpPr/>
          <p:nvPr/>
        </p:nvSpPr>
        <p:spPr>
          <a:xfrm>
            <a:off x="4968638" y="4972761"/>
            <a:ext cx="3123" cy="66268"/>
          </a:xfrm>
          <a:custGeom>
            <a:avLst/>
            <a:gdLst/>
            <a:ahLst/>
            <a:cxnLst/>
            <a:rect l="0" t="0" r="0" b="0"/>
            <a:pathLst>
              <a:path w="4" h="104">
                <a:moveTo>
                  <a:pt x="2" y="101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0" name="path 3100"/>
          <p:cNvSpPr/>
          <p:nvPr/>
        </p:nvSpPr>
        <p:spPr>
          <a:xfrm>
            <a:off x="4968638" y="5035905"/>
            <a:ext cx="649816" cy="3123"/>
          </a:xfrm>
          <a:custGeom>
            <a:avLst/>
            <a:gdLst/>
            <a:ahLst/>
            <a:cxnLst/>
            <a:rect l="0" t="0" r="0" b="0"/>
            <a:pathLst>
              <a:path w="1023" h="4">
                <a:moveTo>
                  <a:pt x="1020" y="2"/>
                </a:moveTo>
                <a:lnTo>
                  <a:pt x="1003" y="2"/>
                </a:lnTo>
                <a:moveTo>
                  <a:pt x="581" y="2"/>
                </a:moveTo>
                <a:lnTo>
                  <a:pt x="564" y="2"/>
                </a:lnTo>
                <a:moveTo>
                  <a:pt x="458" y="2"/>
                </a:moveTo>
                <a:lnTo>
                  <a:pt x="441" y="2"/>
                </a:lnTo>
                <a:moveTo>
                  <a:pt x="19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2" name="path 3102"/>
          <p:cNvSpPr/>
          <p:nvPr/>
        </p:nvSpPr>
        <p:spPr>
          <a:xfrm>
            <a:off x="4968638" y="4972760"/>
            <a:ext cx="649812" cy="3123"/>
          </a:xfrm>
          <a:custGeom>
            <a:avLst/>
            <a:gdLst/>
            <a:ahLst/>
            <a:cxnLst/>
            <a:rect l="0" t="0" r="0" b="0"/>
            <a:pathLst>
              <a:path w="1023" h="4">
                <a:moveTo>
                  <a:pt x="2" y="2"/>
                </a:moveTo>
                <a:lnTo>
                  <a:pt x="19" y="2"/>
                </a:lnTo>
                <a:moveTo>
                  <a:pt x="441" y="2"/>
                </a:moveTo>
                <a:lnTo>
                  <a:pt x="458" y="2"/>
                </a:lnTo>
                <a:moveTo>
                  <a:pt x="564" y="2"/>
                </a:moveTo>
                <a:lnTo>
                  <a:pt x="581" y="2"/>
                </a:lnTo>
                <a:moveTo>
                  <a:pt x="1003" y="2"/>
                </a:moveTo>
                <a:lnTo>
                  <a:pt x="1020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4" name="path 3104"/>
          <p:cNvSpPr/>
          <p:nvPr/>
        </p:nvSpPr>
        <p:spPr>
          <a:xfrm>
            <a:off x="5015453" y="4932483"/>
            <a:ext cx="3123" cy="32511"/>
          </a:xfrm>
          <a:custGeom>
            <a:avLst/>
            <a:gdLst/>
            <a:ahLst/>
            <a:cxnLst/>
            <a:rect l="0" t="0" r="0" b="0"/>
            <a:pathLst>
              <a:path w="4" h="51">
                <a:moveTo>
                  <a:pt x="2" y="48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6" name="path 3106"/>
          <p:cNvSpPr/>
          <p:nvPr/>
        </p:nvSpPr>
        <p:spPr>
          <a:xfrm>
            <a:off x="4979523" y="4932478"/>
            <a:ext cx="628047" cy="3123"/>
          </a:xfrm>
          <a:custGeom>
            <a:avLst/>
            <a:gdLst/>
            <a:ahLst/>
            <a:cxnLst/>
            <a:rect l="0" t="0" r="0" b="0"/>
            <a:pathLst>
              <a:path w="989" h="4">
                <a:moveTo>
                  <a:pt x="2" y="2"/>
                </a:moveTo>
                <a:lnTo>
                  <a:pt x="104" y="2"/>
                </a:lnTo>
                <a:moveTo>
                  <a:pt x="322" y="2"/>
                </a:moveTo>
                <a:lnTo>
                  <a:pt x="424" y="2"/>
                </a:lnTo>
                <a:moveTo>
                  <a:pt x="564" y="2"/>
                </a:moveTo>
                <a:lnTo>
                  <a:pt x="666" y="2"/>
                </a:lnTo>
                <a:moveTo>
                  <a:pt x="884" y="2"/>
                </a:moveTo>
                <a:lnTo>
                  <a:pt x="98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08" name="path 3108"/>
          <p:cNvSpPr/>
          <p:nvPr/>
        </p:nvSpPr>
        <p:spPr>
          <a:xfrm>
            <a:off x="4979523" y="4961871"/>
            <a:ext cx="628043" cy="3123"/>
          </a:xfrm>
          <a:custGeom>
            <a:avLst/>
            <a:gdLst/>
            <a:ahLst/>
            <a:cxnLst/>
            <a:rect l="0" t="0" r="0" b="0"/>
            <a:pathLst>
              <a:path w="989" h="4">
                <a:moveTo>
                  <a:pt x="2" y="2"/>
                </a:moveTo>
                <a:lnTo>
                  <a:pt x="59" y="2"/>
                </a:lnTo>
                <a:moveTo>
                  <a:pt x="367" y="2"/>
                </a:moveTo>
                <a:lnTo>
                  <a:pt x="424" y="2"/>
                </a:lnTo>
                <a:moveTo>
                  <a:pt x="564" y="2"/>
                </a:moveTo>
                <a:lnTo>
                  <a:pt x="621" y="2"/>
                </a:lnTo>
                <a:moveTo>
                  <a:pt x="930" y="2"/>
                </a:moveTo>
                <a:lnTo>
                  <a:pt x="98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0" name="path 3110"/>
          <p:cNvSpPr/>
          <p:nvPr/>
        </p:nvSpPr>
        <p:spPr>
          <a:xfrm>
            <a:off x="4979523" y="5085985"/>
            <a:ext cx="628038" cy="3123"/>
          </a:xfrm>
          <a:custGeom>
            <a:avLst/>
            <a:gdLst/>
            <a:ahLst/>
            <a:cxnLst/>
            <a:rect l="0" t="0" r="0" b="0"/>
            <a:pathLst>
              <a:path w="989" h="4">
                <a:moveTo>
                  <a:pt x="2" y="2"/>
                </a:moveTo>
                <a:lnTo>
                  <a:pt x="86" y="2"/>
                </a:lnTo>
                <a:moveTo>
                  <a:pt x="100" y="2"/>
                </a:moveTo>
                <a:lnTo>
                  <a:pt x="120" y="2"/>
                </a:lnTo>
                <a:moveTo>
                  <a:pt x="134" y="2"/>
                </a:moveTo>
                <a:lnTo>
                  <a:pt x="155" y="2"/>
                </a:lnTo>
                <a:moveTo>
                  <a:pt x="168" y="2"/>
                </a:moveTo>
                <a:lnTo>
                  <a:pt x="189" y="2"/>
                </a:lnTo>
                <a:moveTo>
                  <a:pt x="203" y="2"/>
                </a:moveTo>
                <a:lnTo>
                  <a:pt x="223" y="2"/>
                </a:lnTo>
                <a:moveTo>
                  <a:pt x="237" y="2"/>
                </a:moveTo>
                <a:lnTo>
                  <a:pt x="257" y="2"/>
                </a:lnTo>
                <a:moveTo>
                  <a:pt x="271" y="2"/>
                </a:moveTo>
                <a:lnTo>
                  <a:pt x="292" y="2"/>
                </a:lnTo>
                <a:moveTo>
                  <a:pt x="305" y="2"/>
                </a:moveTo>
                <a:lnTo>
                  <a:pt x="326" y="2"/>
                </a:lnTo>
                <a:moveTo>
                  <a:pt x="340" y="2"/>
                </a:moveTo>
                <a:lnTo>
                  <a:pt x="424" y="2"/>
                </a:lnTo>
                <a:moveTo>
                  <a:pt x="564" y="2"/>
                </a:moveTo>
                <a:lnTo>
                  <a:pt x="648" y="2"/>
                </a:lnTo>
                <a:moveTo>
                  <a:pt x="662" y="2"/>
                </a:moveTo>
                <a:lnTo>
                  <a:pt x="683" y="2"/>
                </a:lnTo>
                <a:moveTo>
                  <a:pt x="696" y="2"/>
                </a:moveTo>
                <a:lnTo>
                  <a:pt x="717" y="2"/>
                </a:lnTo>
                <a:moveTo>
                  <a:pt x="731" y="2"/>
                </a:moveTo>
                <a:lnTo>
                  <a:pt x="751" y="2"/>
                </a:lnTo>
                <a:moveTo>
                  <a:pt x="765" y="2"/>
                </a:moveTo>
                <a:lnTo>
                  <a:pt x="785" y="2"/>
                </a:lnTo>
                <a:moveTo>
                  <a:pt x="799" y="2"/>
                </a:moveTo>
                <a:lnTo>
                  <a:pt x="820" y="2"/>
                </a:lnTo>
                <a:moveTo>
                  <a:pt x="833" y="2"/>
                </a:moveTo>
                <a:lnTo>
                  <a:pt x="854" y="2"/>
                </a:lnTo>
                <a:moveTo>
                  <a:pt x="868" y="2"/>
                </a:moveTo>
                <a:lnTo>
                  <a:pt x="888" y="2"/>
                </a:lnTo>
                <a:moveTo>
                  <a:pt x="902" y="2"/>
                </a:moveTo>
                <a:lnTo>
                  <a:pt x="98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2" name="path 3112"/>
          <p:cNvSpPr/>
          <p:nvPr/>
        </p:nvSpPr>
        <p:spPr>
          <a:xfrm>
            <a:off x="4981700" y="5133888"/>
            <a:ext cx="623684" cy="3123"/>
          </a:xfrm>
          <a:custGeom>
            <a:avLst/>
            <a:gdLst/>
            <a:ahLst/>
            <a:cxnLst/>
            <a:rect l="0" t="0" r="0" b="0"/>
            <a:pathLst>
              <a:path w="982" h="4">
                <a:moveTo>
                  <a:pt x="2" y="2"/>
                </a:moveTo>
                <a:lnTo>
                  <a:pt x="417" y="2"/>
                </a:lnTo>
                <a:moveTo>
                  <a:pt x="564" y="2"/>
                </a:moveTo>
                <a:lnTo>
                  <a:pt x="979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4" name="path 3114"/>
          <p:cNvSpPr/>
          <p:nvPr/>
        </p:nvSpPr>
        <p:spPr>
          <a:xfrm>
            <a:off x="5017084" y="5096874"/>
            <a:ext cx="552922" cy="3123"/>
          </a:xfrm>
          <a:custGeom>
            <a:avLst/>
            <a:gdLst/>
            <a:ahLst/>
            <a:cxnLst/>
            <a:rect l="0" t="0" r="0" b="0"/>
            <a:pathLst>
              <a:path w="870" h="4">
                <a:moveTo>
                  <a:pt x="868" y="2"/>
                </a:moveTo>
                <a:lnTo>
                  <a:pt x="843" y="2"/>
                </a:lnTo>
                <a:moveTo>
                  <a:pt x="829" y="2"/>
                </a:moveTo>
                <a:lnTo>
                  <a:pt x="809" y="2"/>
                </a:lnTo>
                <a:moveTo>
                  <a:pt x="795" y="2"/>
                </a:moveTo>
                <a:lnTo>
                  <a:pt x="774" y="2"/>
                </a:lnTo>
                <a:moveTo>
                  <a:pt x="761" y="2"/>
                </a:moveTo>
                <a:lnTo>
                  <a:pt x="740" y="2"/>
                </a:lnTo>
                <a:moveTo>
                  <a:pt x="726" y="2"/>
                </a:moveTo>
                <a:lnTo>
                  <a:pt x="706" y="2"/>
                </a:lnTo>
                <a:moveTo>
                  <a:pt x="692" y="2"/>
                </a:moveTo>
                <a:lnTo>
                  <a:pt x="671" y="2"/>
                </a:lnTo>
                <a:moveTo>
                  <a:pt x="623" y="2"/>
                </a:moveTo>
                <a:lnTo>
                  <a:pt x="603" y="2"/>
                </a:lnTo>
                <a:moveTo>
                  <a:pt x="658" y="2"/>
                </a:moveTo>
                <a:lnTo>
                  <a:pt x="637" y="2"/>
                </a:lnTo>
                <a:moveTo>
                  <a:pt x="589" y="2"/>
                </a:moveTo>
                <a:lnTo>
                  <a:pt x="564" y="2"/>
                </a:lnTo>
                <a:moveTo>
                  <a:pt x="305" y="2"/>
                </a:moveTo>
                <a:lnTo>
                  <a:pt x="281" y="2"/>
                </a:lnTo>
                <a:moveTo>
                  <a:pt x="267" y="2"/>
                </a:moveTo>
                <a:lnTo>
                  <a:pt x="246" y="2"/>
                </a:lnTo>
                <a:moveTo>
                  <a:pt x="233" y="2"/>
                </a:moveTo>
                <a:lnTo>
                  <a:pt x="212" y="2"/>
                </a:lnTo>
                <a:moveTo>
                  <a:pt x="198" y="2"/>
                </a:moveTo>
                <a:lnTo>
                  <a:pt x="178" y="2"/>
                </a:lnTo>
                <a:moveTo>
                  <a:pt x="164" y="2"/>
                </a:moveTo>
                <a:lnTo>
                  <a:pt x="143" y="2"/>
                </a:lnTo>
                <a:moveTo>
                  <a:pt x="95" y="2"/>
                </a:moveTo>
                <a:lnTo>
                  <a:pt x="75" y="2"/>
                </a:lnTo>
                <a:moveTo>
                  <a:pt x="130" y="2"/>
                </a:moveTo>
                <a:lnTo>
                  <a:pt x="109" y="2"/>
                </a:lnTo>
                <a:moveTo>
                  <a:pt x="61" y="2"/>
                </a:moveTo>
                <a:lnTo>
                  <a:pt x="41" y="2"/>
                </a:lnTo>
                <a:moveTo>
                  <a:pt x="27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6" name="path 3116"/>
          <p:cNvSpPr/>
          <p:nvPr/>
        </p:nvSpPr>
        <p:spPr>
          <a:xfrm>
            <a:off x="5017087" y="5118648"/>
            <a:ext cx="552919" cy="3123"/>
          </a:xfrm>
          <a:custGeom>
            <a:avLst/>
            <a:gdLst/>
            <a:ahLst/>
            <a:cxnLst/>
            <a:rect l="0" t="0" r="0" b="0"/>
            <a:pathLst>
              <a:path w="870" h="4">
                <a:moveTo>
                  <a:pt x="868" y="2"/>
                </a:moveTo>
                <a:lnTo>
                  <a:pt x="564" y="2"/>
                </a:lnTo>
                <a:moveTo>
                  <a:pt x="305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18" name="path 3118"/>
          <p:cNvSpPr/>
          <p:nvPr/>
        </p:nvSpPr>
        <p:spPr>
          <a:xfrm>
            <a:off x="5032870" y="5085780"/>
            <a:ext cx="521352" cy="3123"/>
          </a:xfrm>
          <a:custGeom>
            <a:avLst/>
            <a:gdLst/>
            <a:ahLst/>
            <a:cxnLst/>
            <a:rect l="0" t="0" r="0" b="0"/>
            <a:pathLst>
              <a:path w="821" h="4">
                <a:moveTo>
                  <a:pt x="2" y="2"/>
                </a:moveTo>
                <a:lnTo>
                  <a:pt x="16" y="2"/>
                </a:lnTo>
                <a:moveTo>
                  <a:pt x="36" y="2"/>
                </a:moveTo>
                <a:lnTo>
                  <a:pt x="50" y="2"/>
                </a:lnTo>
                <a:moveTo>
                  <a:pt x="71" y="2"/>
                </a:moveTo>
                <a:lnTo>
                  <a:pt x="84" y="2"/>
                </a:lnTo>
                <a:moveTo>
                  <a:pt x="105" y="2"/>
                </a:moveTo>
                <a:lnTo>
                  <a:pt x="119" y="2"/>
                </a:lnTo>
                <a:moveTo>
                  <a:pt x="139" y="2"/>
                </a:moveTo>
                <a:lnTo>
                  <a:pt x="153" y="2"/>
                </a:lnTo>
                <a:moveTo>
                  <a:pt x="208" y="2"/>
                </a:moveTo>
                <a:lnTo>
                  <a:pt x="221" y="2"/>
                </a:lnTo>
                <a:moveTo>
                  <a:pt x="173" y="2"/>
                </a:moveTo>
                <a:lnTo>
                  <a:pt x="187" y="2"/>
                </a:lnTo>
                <a:moveTo>
                  <a:pt x="242" y="2"/>
                </a:moveTo>
                <a:lnTo>
                  <a:pt x="256" y="2"/>
                </a:lnTo>
                <a:moveTo>
                  <a:pt x="564" y="2"/>
                </a:moveTo>
                <a:lnTo>
                  <a:pt x="578" y="2"/>
                </a:lnTo>
                <a:moveTo>
                  <a:pt x="599" y="2"/>
                </a:moveTo>
                <a:lnTo>
                  <a:pt x="612" y="2"/>
                </a:lnTo>
                <a:moveTo>
                  <a:pt x="633" y="2"/>
                </a:moveTo>
                <a:lnTo>
                  <a:pt x="647" y="2"/>
                </a:lnTo>
                <a:moveTo>
                  <a:pt x="667" y="2"/>
                </a:moveTo>
                <a:lnTo>
                  <a:pt x="681" y="2"/>
                </a:lnTo>
                <a:moveTo>
                  <a:pt x="736" y="2"/>
                </a:moveTo>
                <a:lnTo>
                  <a:pt x="749" y="2"/>
                </a:lnTo>
                <a:moveTo>
                  <a:pt x="701" y="2"/>
                </a:moveTo>
                <a:lnTo>
                  <a:pt x="715" y="2"/>
                </a:lnTo>
                <a:moveTo>
                  <a:pt x="770" y="2"/>
                </a:moveTo>
                <a:lnTo>
                  <a:pt x="784" y="2"/>
                </a:lnTo>
                <a:moveTo>
                  <a:pt x="804" y="2"/>
                </a:moveTo>
                <a:lnTo>
                  <a:pt x="818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20" name="path 3120"/>
          <p:cNvSpPr/>
          <p:nvPr/>
        </p:nvSpPr>
        <p:spPr>
          <a:xfrm>
            <a:off x="5032870" y="5014256"/>
            <a:ext cx="521351" cy="3123"/>
          </a:xfrm>
          <a:custGeom>
            <a:avLst/>
            <a:gdLst/>
            <a:ahLst/>
            <a:cxnLst/>
            <a:rect l="0" t="0" r="0" b="0"/>
            <a:pathLst>
              <a:path w="821" h="4">
                <a:moveTo>
                  <a:pt x="818" y="2"/>
                </a:moveTo>
                <a:lnTo>
                  <a:pt x="804" y="2"/>
                </a:lnTo>
                <a:moveTo>
                  <a:pt x="784" y="2"/>
                </a:moveTo>
                <a:lnTo>
                  <a:pt x="770" y="2"/>
                </a:lnTo>
                <a:moveTo>
                  <a:pt x="749" y="2"/>
                </a:moveTo>
                <a:lnTo>
                  <a:pt x="736" y="2"/>
                </a:lnTo>
                <a:moveTo>
                  <a:pt x="715" y="2"/>
                </a:moveTo>
                <a:lnTo>
                  <a:pt x="701" y="2"/>
                </a:lnTo>
                <a:moveTo>
                  <a:pt x="681" y="2"/>
                </a:moveTo>
                <a:lnTo>
                  <a:pt x="667" y="2"/>
                </a:lnTo>
                <a:moveTo>
                  <a:pt x="647" y="2"/>
                </a:moveTo>
                <a:lnTo>
                  <a:pt x="633" y="2"/>
                </a:lnTo>
                <a:moveTo>
                  <a:pt x="612" y="2"/>
                </a:moveTo>
                <a:lnTo>
                  <a:pt x="599" y="2"/>
                </a:lnTo>
                <a:moveTo>
                  <a:pt x="578" y="2"/>
                </a:moveTo>
                <a:lnTo>
                  <a:pt x="564" y="2"/>
                </a:lnTo>
                <a:moveTo>
                  <a:pt x="256" y="2"/>
                </a:moveTo>
                <a:lnTo>
                  <a:pt x="242" y="2"/>
                </a:lnTo>
                <a:moveTo>
                  <a:pt x="221" y="2"/>
                </a:moveTo>
                <a:lnTo>
                  <a:pt x="208" y="2"/>
                </a:lnTo>
                <a:moveTo>
                  <a:pt x="187" y="2"/>
                </a:moveTo>
                <a:lnTo>
                  <a:pt x="173" y="2"/>
                </a:lnTo>
                <a:moveTo>
                  <a:pt x="153" y="2"/>
                </a:moveTo>
                <a:lnTo>
                  <a:pt x="139" y="2"/>
                </a:lnTo>
                <a:moveTo>
                  <a:pt x="119" y="2"/>
                </a:moveTo>
                <a:lnTo>
                  <a:pt x="105" y="2"/>
                </a:lnTo>
                <a:moveTo>
                  <a:pt x="84" y="2"/>
                </a:moveTo>
                <a:lnTo>
                  <a:pt x="71" y="2"/>
                </a:lnTo>
                <a:moveTo>
                  <a:pt x="50" y="2"/>
                </a:moveTo>
                <a:lnTo>
                  <a:pt x="36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22" name="path 3122"/>
          <p:cNvSpPr/>
          <p:nvPr/>
        </p:nvSpPr>
        <p:spPr>
          <a:xfrm>
            <a:off x="5032870" y="5013042"/>
            <a:ext cx="521351" cy="3123"/>
          </a:xfrm>
          <a:custGeom>
            <a:avLst/>
            <a:gdLst/>
            <a:ahLst/>
            <a:cxnLst/>
            <a:rect l="0" t="0" r="0" b="0"/>
            <a:pathLst>
              <a:path w="821" h="4">
                <a:moveTo>
                  <a:pt x="818" y="2"/>
                </a:moveTo>
                <a:lnTo>
                  <a:pt x="804" y="2"/>
                </a:lnTo>
                <a:moveTo>
                  <a:pt x="784" y="2"/>
                </a:moveTo>
                <a:lnTo>
                  <a:pt x="770" y="2"/>
                </a:lnTo>
                <a:moveTo>
                  <a:pt x="749" y="2"/>
                </a:moveTo>
                <a:lnTo>
                  <a:pt x="736" y="2"/>
                </a:lnTo>
                <a:moveTo>
                  <a:pt x="715" y="2"/>
                </a:moveTo>
                <a:lnTo>
                  <a:pt x="701" y="2"/>
                </a:lnTo>
                <a:moveTo>
                  <a:pt x="681" y="2"/>
                </a:moveTo>
                <a:lnTo>
                  <a:pt x="667" y="2"/>
                </a:lnTo>
                <a:moveTo>
                  <a:pt x="647" y="2"/>
                </a:moveTo>
                <a:lnTo>
                  <a:pt x="633" y="2"/>
                </a:lnTo>
                <a:moveTo>
                  <a:pt x="612" y="2"/>
                </a:moveTo>
                <a:lnTo>
                  <a:pt x="599" y="2"/>
                </a:lnTo>
                <a:moveTo>
                  <a:pt x="578" y="2"/>
                </a:moveTo>
                <a:lnTo>
                  <a:pt x="564" y="2"/>
                </a:lnTo>
                <a:moveTo>
                  <a:pt x="256" y="2"/>
                </a:moveTo>
                <a:lnTo>
                  <a:pt x="242" y="2"/>
                </a:lnTo>
                <a:moveTo>
                  <a:pt x="221" y="2"/>
                </a:moveTo>
                <a:lnTo>
                  <a:pt x="208" y="2"/>
                </a:lnTo>
                <a:moveTo>
                  <a:pt x="187" y="2"/>
                </a:moveTo>
                <a:lnTo>
                  <a:pt x="173" y="2"/>
                </a:lnTo>
                <a:moveTo>
                  <a:pt x="153" y="2"/>
                </a:moveTo>
                <a:lnTo>
                  <a:pt x="139" y="2"/>
                </a:lnTo>
                <a:moveTo>
                  <a:pt x="119" y="2"/>
                </a:moveTo>
                <a:lnTo>
                  <a:pt x="105" y="2"/>
                </a:lnTo>
                <a:moveTo>
                  <a:pt x="84" y="2"/>
                </a:moveTo>
                <a:lnTo>
                  <a:pt x="71" y="2"/>
                </a:lnTo>
                <a:moveTo>
                  <a:pt x="50" y="2"/>
                </a:moveTo>
                <a:lnTo>
                  <a:pt x="36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24" name="path 3124"/>
          <p:cNvSpPr/>
          <p:nvPr/>
        </p:nvSpPr>
        <p:spPr>
          <a:xfrm>
            <a:off x="5068796" y="4878048"/>
            <a:ext cx="3123" cy="24891"/>
          </a:xfrm>
          <a:custGeom>
            <a:avLst/>
            <a:gdLst/>
            <a:ahLst/>
            <a:cxnLst/>
            <a:rect l="0" t="0" r="0" b="0"/>
            <a:pathLst>
              <a:path w="4" h="39">
                <a:moveTo>
                  <a:pt x="2" y="36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26" name="path 3126"/>
          <p:cNvSpPr/>
          <p:nvPr/>
        </p:nvSpPr>
        <p:spPr>
          <a:xfrm>
            <a:off x="5158072" y="4878043"/>
            <a:ext cx="3123" cy="24891"/>
          </a:xfrm>
          <a:custGeom>
            <a:avLst/>
            <a:gdLst/>
            <a:ahLst/>
            <a:cxnLst/>
            <a:rect l="0" t="0" r="0" b="0"/>
            <a:pathLst>
              <a:path w="4" h="39">
                <a:moveTo>
                  <a:pt x="2" y="2"/>
                </a:moveTo>
                <a:lnTo>
                  <a:pt x="2" y="36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28" name="path 3128"/>
          <p:cNvSpPr/>
          <p:nvPr/>
        </p:nvSpPr>
        <p:spPr>
          <a:xfrm>
            <a:off x="5044300" y="4899816"/>
            <a:ext cx="498493" cy="3123"/>
          </a:xfrm>
          <a:custGeom>
            <a:avLst/>
            <a:gdLst/>
            <a:ahLst/>
            <a:cxnLst/>
            <a:rect l="0" t="0" r="0" b="0"/>
            <a:pathLst>
              <a:path w="785" h="4">
                <a:moveTo>
                  <a:pt x="2" y="2"/>
                </a:moveTo>
                <a:lnTo>
                  <a:pt x="41" y="2"/>
                </a:lnTo>
                <a:moveTo>
                  <a:pt x="181" y="2"/>
                </a:moveTo>
                <a:lnTo>
                  <a:pt x="220" y="2"/>
                </a:lnTo>
                <a:moveTo>
                  <a:pt x="564" y="2"/>
                </a:moveTo>
                <a:lnTo>
                  <a:pt x="603" y="2"/>
                </a:lnTo>
                <a:moveTo>
                  <a:pt x="743" y="2"/>
                </a:moveTo>
                <a:lnTo>
                  <a:pt x="78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0" name="path 3130"/>
          <p:cNvSpPr/>
          <p:nvPr/>
        </p:nvSpPr>
        <p:spPr>
          <a:xfrm>
            <a:off x="5044302" y="4930300"/>
            <a:ext cx="498484" cy="3123"/>
          </a:xfrm>
          <a:custGeom>
            <a:avLst/>
            <a:gdLst/>
            <a:ahLst/>
            <a:cxnLst/>
            <a:rect l="0" t="0" r="0" b="0"/>
            <a:pathLst>
              <a:path w="785" h="4">
                <a:moveTo>
                  <a:pt x="782" y="2"/>
                </a:moveTo>
                <a:lnTo>
                  <a:pt x="564" y="2"/>
                </a:lnTo>
                <a:moveTo>
                  <a:pt x="220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2" name="path 3132"/>
          <p:cNvSpPr/>
          <p:nvPr/>
        </p:nvSpPr>
        <p:spPr>
          <a:xfrm>
            <a:off x="5693716" y="4930300"/>
            <a:ext cx="270941" cy="5302"/>
          </a:xfrm>
          <a:custGeom>
            <a:avLst/>
            <a:gdLst/>
            <a:ahLst/>
            <a:cxnLst/>
            <a:rect l="0" t="0" r="0" b="0"/>
            <a:pathLst>
              <a:path w="426" h="8">
                <a:moveTo>
                  <a:pt x="2" y="5"/>
                </a:moveTo>
                <a:lnTo>
                  <a:pt x="104" y="5"/>
                </a:lnTo>
                <a:moveTo>
                  <a:pt x="322" y="5"/>
                </a:moveTo>
                <a:lnTo>
                  <a:pt x="424" y="5"/>
                </a:lnTo>
                <a:moveTo>
                  <a:pt x="322" y="2"/>
                </a:moveTo>
                <a:lnTo>
                  <a:pt x="104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4" name="path 3134"/>
          <p:cNvSpPr/>
          <p:nvPr/>
        </p:nvSpPr>
        <p:spPr>
          <a:xfrm>
            <a:off x="5068796" y="4878043"/>
            <a:ext cx="449493" cy="3123"/>
          </a:xfrm>
          <a:custGeom>
            <a:avLst/>
            <a:gdLst/>
            <a:ahLst/>
            <a:cxnLst/>
            <a:rect l="0" t="0" r="0" b="0"/>
            <a:pathLst>
              <a:path w="707" h="4">
                <a:moveTo>
                  <a:pt x="2" y="2"/>
                </a:moveTo>
                <a:lnTo>
                  <a:pt x="143" y="2"/>
                </a:lnTo>
                <a:moveTo>
                  <a:pt x="564" y="2"/>
                </a:moveTo>
                <a:lnTo>
                  <a:pt x="705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6" name="path 3136"/>
          <p:cNvSpPr/>
          <p:nvPr/>
        </p:nvSpPr>
        <p:spPr>
          <a:xfrm>
            <a:off x="5681997" y="4592145"/>
            <a:ext cx="324167" cy="3123"/>
          </a:xfrm>
          <a:custGeom>
            <a:avLst/>
            <a:gdLst/>
            <a:ahLst/>
            <a:cxnLst/>
            <a:rect l="0" t="0" r="0" b="0"/>
            <a:pathLst>
              <a:path w="510" h="4">
                <a:moveTo>
                  <a:pt x="508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38" name="path 3138"/>
          <p:cNvSpPr/>
          <p:nvPr/>
        </p:nvSpPr>
        <p:spPr>
          <a:xfrm>
            <a:off x="5682832" y="4972761"/>
            <a:ext cx="3123" cy="66268"/>
          </a:xfrm>
          <a:custGeom>
            <a:avLst/>
            <a:gdLst/>
            <a:ahLst/>
            <a:cxnLst/>
            <a:rect l="0" t="0" r="0" b="0"/>
            <a:pathLst>
              <a:path w="4" h="104">
                <a:moveTo>
                  <a:pt x="2" y="101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0" name="path 3140"/>
          <p:cNvSpPr/>
          <p:nvPr/>
        </p:nvSpPr>
        <p:spPr>
          <a:xfrm>
            <a:off x="5972425" y="4972760"/>
            <a:ext cx="3123" cy="66268"/>
          </a:xfrm>
          <a:custGeom>
            <a:avLst/>
            <a:gdLst/>
            <a:ahLst/>
            <a:cxnLst/>
            <a:rect l="0" t="0" r="0" b="0"/>
            <a:pathLst>
              <a:path w="4" h="104">
                <a:moveTo>
                  <a:pt x="2" y="2"/>
                </a:moveTo>
                <a:lnTo>
                  <a:pt x="2" y="101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2" name="path 3142"/>
          <p:cNvSpPr/>
          <p:nvPr/>
        </p:nvSpPr>
        <p:spPr>
          <a:xfrm>
            <a:off x="5682831" y="5035905"/>
            <a:ext cx="292717" cy="3123"/>
          </a:xfrm>
          <a:custGeom>
            <a:avLst/>
            <a:gdLst/>
            <a:ahLst/>
            <a:cxnLst/>
            <a:rect l="0" t="0" r="0" b="0"/>
            <a:pathLst>
              <a:path w="460" h="4">
                <a:moveTo>
                  <a:pt x="458" y="2"/>
                </a:moveTo>
                <a:lnTo>
                  <a:pt x="441" y="2"/>
                </a:lnTo>
                <a:moveTo>
                  <a:pt x="19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4" name="path 3144"/>
          <p:cNvSpPr/>
          <p:nvPr/>
        </p:nvSpPr>
        <p:spPr>
          <a:xfrm>
            <a:off x="4964286" y="4619949"/>
            <a:ext cx="292717" cy="3123"/>
          </a:xfrm>
          <a:custGeom>
            <a:avLst/>
            <a:gdLst/>
            <a:ahLst/>
            <a:cxnLst/>
            <a:rect l="0" t="0" r="0" b="0"/>
            <a:pathLst>
              <a:path w="460" h="4">
                <a:moveTo>
                  <a:pt x="458" y="2"/>
                </a:moveTo>
                <a:lnTo>
                  <a:pt x="441" y="2"/>
                </a:lnTo>
                <a:moveTo>
                  <a:pt x="19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6" name="path 3146"/>
          <p:cNvSpPr/>
          <p:nvPr/>
        </p:nvSpPr>
        <p:spPr>
          <a:xfrm>
            <a:off x="5682832" y="4972760"/>
            <a:ext cx="292712" cy="3123"/>
          </a:xfrm>
          <a:custGeom>
            <a:avLst/>
            <a:gdLst/>
            <a:ahLst/>
            <a:cxnLst/>
            <a:rect l="0" t="0" r="0" b="0"/>
            <a:pathLst>
              <a:path w="460" h="4">
                <a:moveTo>
                  <a:pt x="2" y="2"/>
                </a:moveTo>
                <a:lnTo>
                  <a:pt x="19" y="2"/>
                </a:lnTo>
                <a:moveTo>
                  <a:pt x="441" y="2"/>
                </a:moveTo>
                <a:lnTo>
                  <a:pt x="458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48" name="path 3148"/>
          <p:cNvSpPr/>
          <p:nvPr/>
        </p:nvSpPr>
        <p:spPr>
          <a:xfrm>
            <a:off x="5693716" y="4961871"/>
            <a:ext cx="270947" cy="3123"/>
          </a:xfrm>
          <a:custGeom>
            <a:avLst/>
            <a:gdLst/>
            <a:ahLst/>
            <a:cxnLst/>
            <a:rect l="0" t="0" r="0" b="0"/>
            <a:pathLst>
              <a:path w="426" h="4">
                <a:moveTo>
                  <a:pt x="2" y="2"/>
                </a:moveTo>
                <a:lnTo>
                  <a:pt x="59" y="2"/>
                </a:lnTo>
                <a:moveTo>
                  <a:pt x="367" y="2"/>
                </a:moveTo>
                <a:lnTo>
                  <a:pt x="424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50" name="path 3150"/>
          <p:cNvSpPr/>
          <p:nvPr/>
        </p:nvSpPr>
        <p:spPr>
          <a:xfrm>
            <a:off x="5693716" y="5085985"/>
            <a:ext cx="270941" cy="3123"/>
          </a:xfrm>
          <a:custGeom>
            <a:avLst/>
            <a:gdLst/>
            <a:ahLst/>
            <a:cxnLst/>
            <a:rect l="0" t="0" r="0" b="0"/>
            <a:pathLst>
              <a:path w="426" h="4">
                <a:moveTo>
                  <a:pt x="2" y="2"/>
                </a:moveTo>
                <a:lnTo>
                  <a:pt x="86" y="2"/>
                </a:lnTo>
                <a:moveTo>
                  <a:pt x="100" y="2"/>
                </a:moveTo>
                <a:lnTo>
                  <a:pt x="120" y="2"/>
                </a:lnTo>
                <a:moveTo>
                  <a:pt x="134" y="2"/>
                </a:moveTo>
                <a:lnTo>
                  <a:pt x="155" y="2"/>
                </a:lnTo>
                <a:moveTo>
                  <a:pt x="168" y="2"/>
                </a:moveTo>
                <a:lnTo>
                  <a:pt x="189" y="2"/>
                </a:lnTo>
                <a:moveTo>
                  <a:pt x="203" y="2"/>
                </a:moveTo>
                <a:lnTo>
                  <a:pt x="223" y="2"/>
                </a:lnTo>
                <a:moveTo>
                  <a:pt x="237" y="2"/>
                </a:moveTo>
                <a:lnTo>
                  <a:pt x="257" y="2"/>
                </a:lnTo>
                <a:moveTo>
                  <a:pt x="271" y="2"/>
                </a:moveTo>
                <a:lnTo>
                  <a:pt x="292" y="2"/>
                </a:lnTo>
                <a:moveTo>
                  <a:pt x="305" y="2"/>
                </a:moveTo>
                <a:lnTo>
                  <a:pt x="326" y="2"/>
                </a:lnTo>
                <a:moveTo>
                  <a:pt x="340" y="2"/>
                </a:moveTo>
                <a:lnTo>
                  <a:pt x="424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52" name="path 3152"/>
          <p:cNvSpPr/>
          <p:nvPr/>
        </p:nvSpPr>
        <p:spPr>
          <a:xfrm>
            <a:off x="5815436" y="4602899"/>
            <a:ext cx="3123" cy="225653"/>
          </a:xfrm>
          <a:custGeom>
            <a:avLst/>
            <a:gdLst/>
            <a:ahLst/>
            <a:cxnLst/>
            <a:rect l="0" t="0" r="0" b="0"/>
            <a:pathLst>
              <a:path w="4" h="355">
                <a:moveTo>
                  <a:pt x="2" y="35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54" name="path 3154"/>
          <p:cNvSpPr/>
          <p:nvPr/>
        </p:nvSpPr>
        <p:spPr>
          <a:xfrm>
            <a:off x="5731278" y="5096874"/>
            <a:ext cx="195823" cy="3123"/>
          </a:xfrm>
          <a:custGeom>
            <a:avLst/>
            <a:gdLst/>
            <a:ahLst/>
            <a:cxnLst/>
            <a:rect l="0" t="0" r="0" b="0"/>
            <a:pathLst>
              <a:path w="308" h="4">
                <a:moveTo>
                  <a:pt x="305" y="2"/>
                </a:moveTo>
                <a:lnTo>
                  <a:pt x="281" y="2"/>
                </a:lnTo>
                <a:moveTo>
                  <a:pt x="233" y="2"/>
                </a:moveTo>
                <a:lnTo>
                  <a:pt x="212" y="2"/>
                </a:lnTo>
                <a:moveTo>
                  <a:pt x="267" y="2"/>
                </a:moveTo>
                <a:lnTo>
                  <a:pt x="246" y="2"/>
                </a:lnTo>
                <a:moveTo>
                  <a:pt x="198" y="2"/>
                </a:moveTo>
                <a:lnTo>
                  <a:pt x="178" y="2"/>
                </a:lnTo>
                <a:moveTo>
                  <a:pt x="164" y="2"/>
                </a:moveTo>
                <a:lnTo>
                  <a:pt x="143" y="2"/>
                </a:lnTo>
                <a:moveTo>
                  <a:pt x="130" y="2"/>
                </a:moveTo>
                <a:lnTo>
                  <a:pt x="109" y="2"/>
                </a:lnTo>
                <a:moveTo>
                  <a:pt x="95" y="2"/>
                </a:moveTo>
                <a:lnTo>
                  <a:pt x="75" y="2"/>
                </a:lnTo>
                <a:moveTo>
                  <a:pt x="61" y="2"/>
                </a:moveTo>
                <a:lnTo>
                  <a:pt x="41" y="2"/>
                </a:lnTo>
                <a:moveTo>
                  <a:pt x="27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56" name="path 3156"/>
          <p:cNvSpPr/>
          <p:nvPr/>
        </p:nvSpPr>
        <p:spPr>
          <a:xfrm>
            <a:off x="5012734" y="4702690"/>
            <a:ext cx="195820" cy="3123"/>
          </a:xfrm>
          <a:custGeom>
            <a:avLst/>
            <a:gdLst/>
            <a:ahLst/>
            <a:cxnLst/>
            <a:rect l="0" t="0" r="0" b="0"/>
            <a:pathLst>
              <a:path w="308" h="4">
                <a:moveTo>
                  <a:pt x="305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58" name="path 3158"/>
          <p:cNvSpPr/>
          <p:nvPr/>
        </p:nvSpPr>
        <p:spPr>
          <a:xfrm>
            <a:off x="5815436" y="4823300"/>
            <a:ext cx="190728" cy="3123"/>
          </a:xfrm>
          <a:custGeom>
            <a:avLst/>
            <a:gdLst/>
            <a:ahLst/>
            <a:cxnLst/>
            <a:rect l="0" t="0" r="0" b="0"/>
            <a:pathLst>
              <a:path w="300" h="4">
                <a:moveTo>
                  <a:pt x="2" y="2"/>
                </a:moveTo>
                <a:lnTo>
                  <a:pt x="297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0" name="path 3160"/>
          <p:cNvSpPr/>
          <p:nvPr/>
        </p:nvSpPr>
        <p:spPr>
          <a:xfrm>
            <a:off x="5747058" y="5014256"/>
            <a:ext cx="164258" cy="3123"/>
          </a:xfrm>
          <a:custGeom>
            <a:avLst/>
            <a:gdLst/>
            <a:ahLst/>
            <a:cxnLst/>
            <a:rect l="0" t="0" r="0" b="0"/>
            <a:pathLst>
              <a:path w="258" h="4">
                <a:moveTo>
                  <a:pt x="256" y="2"/>
                </a:moveTo>
                <a:lnTo>
                  <a:pt x="242" y="2"/>
                </a:lnTo>
                <a:moveTo>
                  <a:pt x="221" y="2"/>
                </a:moveTo>
                <a:lnTo>
                  <a:pt x="208" y="2"/>
                </a:lnTo>
                <a:moveTo>
                  <a:pt x="187" y="2"/>
                </a:moveTo>
                <a:lnTo>
                  <a:pt x="173" y="2"/>
                </a:lnTo>
                <a:moveTo>
                  <a:pt x="153" y="2"/>
                </a:moveTo>
                <a:lnTo>
                  <a:pt x="139" y="2"/>
                </a:lnTo>
                <a:moveTo>
                  <a:pt x="119" y="2"/>
                </a:moveTo>
                <a:lnTo>
                  <a:pt x="105" y="2"/>
                </a:lnTo>
                <a:moveTo>
                  <a:pt x="84" y="2"/>
                </a:moveTo>
                <a:lnTo>
                  <a:pt x="71" y="2"/>
                </a:lnTo>
                <a:moveTo>
                  <a:pt x="50" y="2"/>
                </a:moveTo>
                <a:lnTo>
                  <a:pt x="36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2" name="path 3162"/>
          <p:cNvSpPr/>
          <p:nvPr/>
        </p:nvSpPr>
        <p:spPr>
          <a:xfrm>
            <a:off x="5747058" y="5013042"/>
            <a:ext cx="164258" cy="3123"/>
          </a:xfrm>
          <a:custGeom>
            <a:avLst/>
            <a:gdLst/>
            <a:ahLst/>
            <a:cxnLst/>
            <a:rect l="0" t="0" r="0" b="0"/>
            <a:pathLst>
              <a:path w="258" h="4">
                <a:moveTo>
                  <a:pt x="256" y="2"/>
                </a:moveTo>
                <a:lnTo>
                  <a:pt x="242" y="2"/>
                </a:lnTo>
                <a:moveTo>
                  <a:pt x="221" y="2"/>
                </a:moveTo>
                <a:lnTo>
                  <a:pt x="208" y="2"/>
                </a:lnTo>
                <a:moveTo>
                  <a:pt x="187" y="2"/>
                </a:moveTo>
                <a:lnTo>
                  <a:pt x="173" y="2"/>
                </a:lnTo>
                <a:moveTo>
                  <a:pt x="153" y="2"/>
                </a:moveTo>
                <a:lnTo>
                  <a:pt x="139" y="2"/>
                </a:lnTo>
                <a:moveTo>
                  <a:pt x="119" y="2"/>
                </a:moveTo>
                <a:lnTo>
                  <a:pt x="105" y="2"/>
                </a:lnTo>
                <a:moveTo>
                  <a:pt x="84" y="2"/>
                </a:moveTo>
                <a:lnTo>
                  <a:pt x="71" y="2"/>
                </a:lnTo>
                <a:moveTo>
                  <a:pt x="50" y="2"/>
                </a:moveTo>
                <a:lnTo>
                  <a:pt x="36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4" name="path 3164"/>
          <p:cNvSpPr/>
          <p:nvPr/>
        </p:nvSpPr>
        <p:spPr>
          <a:xfrm>
            <a:off x="5747065" y="5085780"/>
            <a:ext cx="164252" cy="3123"/>
          </a:xfrm>
          <a:custGeom>
            <a:avLst/>
            <a:gdLst/>
            <a:ahLst/>
            <a:cxnLst/>
            <a:rect l="0" t="0" r="0" b="0"/>
            <a:pathLst>
              <a:path w="258" h="4">
                <a:moveTo>
                  <a:pt x="2" y="2"/>
                </a:moveTo>
                <a:lnTo>
                  <a:pt x="16" y="2"/>
                </a:lnTo>
                <a:moveTo>
                  <a:pt x="36" y="2"/>
                </a:moveTo>
                <a:lnTo>
                  <a:pt x="50" y="2"/>
                </a:lnTo>
                <a:moveTo>
                  <a:pt x="71" y="2"/>
                </a:moveTo>
                <a:lnTo>
                  <a:pt x="84" y="2"/>
                </a:lnTo>
                <a:moveTo>
                  <a:pt x="139" y="2"/>
                </a:moveTo>
                <a:lnTo>
                  <a:pt x="153" y="2"/>
                </a:lnTo>
                <a:moveTo>
                  <a:pt x="105" y="2"/>
                </a:moveTo>
                <a:lnTo>
                  <a:pt x="119" y="2"/>
                </a:lnTo>
                <a:moveTo>
                  <a:pt x="173" y="2"/>
                </a:moveTo>
                <a:lnTo>
                  <a:pt x="187" y="2"/>
                </a:lnTo>
                <a:moveTo>
                  <a:pt x="208" y="2"/>
                </a:moveTo>
                <a:lnTo>
                  <a:pt x="221" y="2"/>
                </a:lnTo>
                <a:moveTo>
                  <a:pt x="242" y="2"/>
                </a:moveTo>
                <a:lnTo>
                  <a:pt x="256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6" name="path 3166"/>
          <p:cNvSpPr/>
          <p:nvPr/>
        </p:nvSpPr>
        <p:spPr>
          <a:xfrm>
            <a:off x="5663015" y="4825428"/>
            <a:ext cx="155549" cy="3123"/>
          </a:xfrm>
          <a:custGeom>
            <a:avLst/>
            <a:gdLst/>
            <a:ahLst/>
            <a:cxnLst/>
            <a:rect l="0" t="0" r="0" b="0"/>
            <a:pathLst>
              <a:path w="244" h="4">
                <a:moveTo>
                  <a:pt x="2" y="2"/>
                </a:moveTo>
                <a:lnTo>
                  <a:pt x="24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68" name="path 3168"/>
          <p:cNvSpPr/>
          <p:nvPr/>
        </p:nvSpPr>
        <p:spPr>
          <a:xfrm>
            <a:off x="5663011" y="4602898"/>
            <a:ext cx="155549" cy="3123"/>
          </a:xfrm>
          <a:custGeom>
            <a:avLst/>
            <a:gdLst/>
            <a:ahLst/>
            <a:cxnLst/>
            <a:rect l="0" t="0" r="0" b="0"/>
            <a:pathLst>
              <a:path w="244" h="4">
                <a:moveTo>
                  <a:pt x="242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70" name="path 3170"/>
          <p:cNvSpPr/>
          <p:nvPr/>
        </p:nvSpPr>
        <p:spPr>
          <a:xfrm>
            <a:off x="5758496" y="4899816"/>
            <a:ext cx="141394" cy="3123"/>
          </a:xfrm>
          <a:custGeom>
            <a:avLst/>
            <a:gdLst/>
            <a:ahLst/>
            <a:cxnLst/>
            <a:rect l="0" t="0" r="0" b="0"/>
            <a:pathLst>
              <a:path w="222" h="4">
                <a:moveTo>
                  <a:pt x="2" y="2"/>
                </a:moveTo>
                <a:lnTo>
                  <a:pt x="41" y="2"/>
                </a:lnTo>
                <a:moveTo>
                  <a:pt x="181" y="2"/>
                </a:moveTo>
                <a:lnTo>
                  <a:pt x="220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72" name="path 3172"/>
          <p:cNvSpPr/>
          <p:nvPr/>
        </p:nvSpPr>
        <p:spPr>
          <a:xfrm>
            <a:off x="5782992" y="4878043"/>
            <a:ext cx="92405" cy="3123"/>
          </a:xfrm>
          <a:custGeom>
            <a:avLst/>
            <a:gdLst/>
            <a:ahLst/>
            <a:cxnLst/>
            <a:rect l="0" t="0" r="0" b="0"/>
            <a:pathLst>
              <a:path w="145" h="4">
                <a:moveTo>
                  <a:pt x="2" y="2"/>
                </a:moveTo>
                <a:lnTo>
                  <a:pt x="143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74" name="path 3174"/>
          <p:cNvSpPr/>
          <p:nvPr/>
        </p:nvSpPr>
        <p:spPr>
          <a:xfrm>
            <a:off x="5805853" y="5141508"/>
            <a:ext cx="46672" cy="3123"/>
          </a:xfrm>
          <a:custGeom>
            <a:avLst/>
            <a:gdLst/>
            <a:ahLst/>
            <a:cxnLst/>
            <a:rect l="0" t="0" r="0" b="0"/>
            <a:pathLst>
              <a:path w="73" h="4">
                <a:moveTo>
                  <a:pt x="71" y="2"/>
                </a:moveTo>
                <a:lnTo>
                  <a:pt x="2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76" name="path 3176"/>
          <p:cNvSpPr/>
          <p:nvPr/>
        </p:nvSpPr>
        <p:spPr>
          <a:xfrm>
            <a:off x="5959363" y="5141508"/>
            <a:ext cx="44487" cy="3123"/>
          </a:xfrm>
          <a:custGeom>
            <a:avLst/>
            <a:gdLst/>
            <a:ahLst/>
            <a:cxnLst/>
            <a:rect l="0" t="0" r="0" b="0"/>
            <a:pathLst>
              <a:path w="70" h="4">
                <a:moveTo>
                  <a:pt x="2" y="2"/>
                </a:moveTo>
                <a:lnTo>
                  <a:pt x="67" y="2"/>
                </a:lnTo>
              </a:path>
            </a:pathLst>
          </a:custGeom>
          <a:noFill/>
          <a:ln w="3124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" name="table 3178"/>
          <p:cNvGraphicFramePr>
            <a:graphicFrameLocks noGrp="1"/>
          </p:cNvGraphicFramePr>
          <p:nvPr/>
        </p:nvGraphicFramePr>
        <p:xfrm>
          <a:off x="849687" y="1117034"/>
          <a:ext cx="5922644" cy="9117964"/>
        </p:xfrm>
        <a:graphic>
          <a:graphicData uri="http://schemas.openxmlformats.org/drawingml/2006/table">
            <a:tbl>
              <a:tblPr/>
              <a:tblGrid>
                <a:gridCol w="2393950"/>
                <a:gridCol w="315595"/>
                <a:gridCol w="454659"/>
                <a:gridCol w="2005329"/>
                <a:gridCol w="753109"/>
              </a:tblGrid>
              <a:tr h="16154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1484" algn="l" rtl="0" eaLnBrk="0">
                        <a:lnSpc>
                          <a:spcPts val="1327"/>
                        </a:lnSpc>
                        <a:spcBef>
                          <a:spcPts val="5"/>
                        </a:spcBef>
                        <a:tabLst>
                          <a:tab pos="572769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	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Go to the </a:t>
                      </a:r>
                      <a:r>
                        <a:rPr sz="1000" b="1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Settings</a:t>
                      </a:r>
                      <a:r>
                        <a:rPr sz="1000" b="1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menu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6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6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7055" indent="-115570" algn="l" rtl="0" eaLnBrk="0">
                        <a:lnSpc>
                          <a:spcPct val="123000"/>
                        </a:lnSpc>
                        <a:tabLst>
                          <a:tab pos="57785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	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Navigate to</a:t>
                      </a:r>
                      <a:r>
                        <a:rPr sz="1000" kern="0" spc="1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b="1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Device</a:t>
                      </a:r>
                      <a:r>
                        <a:rPr sz="1000" b="1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Info</a:t>
                      </a:r>
                      <a:r>
                        <a:rPr sz="1000" b="1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 where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you’ll see the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software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version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displayed</a:t>
                      </a:r>
                      <a:r>
                        <a:rPr sz="1000" kern="0" spc="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: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Build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: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ACAB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-0404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77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9265" algn="l" rtl="0" eaLnBrk="0">
                        <a:lnSpc>
                          <a:spcPts val="132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Go to this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page,</a:t>
                      </a:r>
                      <a:r>
                        <a:rPr sz="10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pre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ss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1000" b="1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Enter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3754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4781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3119" indent="-88900" algn="l" rtl="0" eaLnBrk="0">
                        <a:lnSpc>
                          <a:spcPct val="101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·</a:t>
                      </a:r>
                      <a:r>
                        <a:rPr sz="900" kern="0" spc="2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pop-up will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appear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requiring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password.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default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password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b="1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00000</a:t>
                      </a:r>
                      <a:r>
                        <a:rPr sz="900" b="1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840739" indent="-96519" algn="l" rtl="0" eaLnBrk="0">
                        <a:lnSpc>
                          <a:spcPct val="100000"/>
                        </a:lnSpc>
                        <a:spcBef>
                          <a:spcPts val="17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·</a:t>
                      </a:r>
                      <a:r>
                        <a:rPr sz="9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can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change the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password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th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   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monitorin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 settings.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892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2404" algn="l" rtl="0" eaLnBrk="0">
                        <a:lnSpc>
                          <a:spcPts val="1327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Entering the Safety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Standard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Setting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9729" algn="l" rtl="0" eaLnBrk="0">
                        <a:lnSpc>
                          <a:spcPts val="1241"/>
                        </a:lnSpc>
                        <a:spcBef>
                          <a:spcPts val="305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Select the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propriate safety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56845" algn="l" rtl="0" eaLnBrk="0">
                        <a:lnSpc>
                          <a:spcPts val="1241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standard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ess</a:t>
                      </a:r>
                      <a:r>
                        <a:rPr sz="10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Enter to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confirm.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3375" indent="7620" algn="l" rtl="0" eaLnBrk="0">
                        <a:lnSpc>
                          <a:spcPct val="10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Press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b="1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Enter</a:t>
                      </a:r>
                      <a:r>
                        <a:rPr sz="900" b="1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again to select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b="1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Rule</a:t>
                      </a:r>
                      <a:r>
                        <a:rPr sz="900" b="1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,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then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use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             </a:t>
                      </a:r>
                      <a:r>
                        <a:rPr sz="900" b="1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Up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or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b="1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Down</a:t>
                      </a:r>
                      <a:r>
                        <a:rPr sz="900" b="1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to scroll through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the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options.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             </a:t>
                      </a:r>
                      <a:r>
                        <a:rPr sz="6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(Supported</a:t>
                      </a:r>
                      <a:r>
                        <a:rPr sz="6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inverter</a:t>
                      </a:r>
                      <a:r>
                        <a:rPr sz="6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re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gulations are</a:t>
                      </a:r>
                      <a:r>
                        <a:rPr sz="6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listed</a:t>
                      </a:r>
                      <a:r>
                        <a:rPr sz="6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in the table</a:t>
                      </a:r>
                      <a:r>
                        <a:rPr sz="6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below)</a:t>
                      </a:r>
                      <a:endParaRPr sz="6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4334" algn="l" rtl="0" eaLnBrk="0">
                        <a:lnSpc>
                          <a:spcPts val="1174"/>
                        </a:lnSpc>
                        <a:spcBef>
                          <a:spcPts val="271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Once succ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essfully set</a:t>
                      </a:r>
                      <a:r>
                        <a:rPr sz="9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machine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will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394334" algn="l" rtl="0" eaLnBrk="0">
                        <a:lnSpc>
                          <a:spcPts val="1155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automatically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the se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lected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391795" algn="l" rtl="0" eaLnBrk="0">
                        <a:lnSpc>
                          <a:spcPts val="117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safety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standa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rd will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display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after the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80" name="path 3180"/>
          <p:cNvSpPr/>
          <p:nvPr/>
        </p:nvSpPr>
        <p:spPr>
          <a:xfrm>
            <a:off x="1242326" y="3230631"/>
            <a:ext cx="59080" cy="70246"/>
          </a:xfrm>
          <a:custGeom>
            <a:avLst/>
            <a:gdLst/>
            <a:ahLst/>
            <a:cxnLst/>
            <a:rect l="0" t="0" r="0" b="0"/>
            <a:pathLst>
              <a:path w="93" h="110">
                <a:moveTo>
                  <a:pt x="0" y="0"/>
                </a:moveTo>
                <a:lnTo>
                  <a:pt x="93" y="55"/>
                </a:lnTo>
                <a:lnTo>
                  <a:pt x="28" y="55"/>
                </a:lnTo>
                <a:lnTo>
                  <a:pt x="0" y="0"/>
                </a:lnTo>
                <a:close/>
              </a:path>
              <a:path w="93" h="110">
                <a:moveTo>
                  <a:pt x="0" y="110"/>
                </a:moveTo>
                <a:lnTo>
                  <a:pt x="93" y="55"/>
                </a:lnTo>
                <a:lnTo>
                  <a:pt x="28" y="55"/>
                </a:lnTo>
                <a:lnTo>
                  <a:pt x="0" y="11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82" name="path 3182"/>
          <p:cNvSpPr/>
          <p:nvPr/>
        </p:nvSpPr>
        <p:spPr>
          <a:xfrm>
            <a:off x="1242326" y="1920066"/>
            <a:ext cx="59080" cy="70246"/>
          </a:xfrm>
          <a:custGeom>
            <a:avLst/>
            <a:gdLst/>
            <a:ahLst/>
            <a:cxnLst/>
            <a:rect l="0" t="0" r="0" b="0"/>
            <a:pathLst>
              <a:path w="93" h="110">
                <a:moveTo>
                  <a:pt x="0" y="0"/>
                </a:moveTo>
                <a:lnTo>
                  <a:pt x="93" y="55"/>
                </a:lnTo>
                <a:lnTo>
                  <a:pt x="28" y="55"/>
                </a:lnTo>
                <a:lnTo>
                  <a:pt x="0" y="0"/>
                </a:lnTo>
                <a:close/>
              </a:path>
              <a:path w="93" h="110">
                <a:moveTo>
                  <a:pt x="0" y="110"/>
                </a:moveTo>
                <a:lnTo>
                  <a:pt x="93" y="55"/>
                </a:lnTo>
                <a:lnTo>
                  <a:pt x="28" y="55"/>
                </a:lnTo>
                <a:lnTo>
                  <a:pt x="0" y="11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184" name="table 3184"/>
          <p:cNvGraphicFramePr>
            <a:graphicFrameLocks noGrp="1"/>
          </p:cNvGraphicFramePr>
          <p:nvPr/>
        </p:nvGraphicFramePr>
        <p:xfrm>
          <a:off x="4079532" y="1289163"/>
          <a:ext cx="1906904" cy="1276350"/>
        </p:xfrm>
        <a:graphic>
          <a:graphicData uri="http://schemas.openxmlformats.org/drawingml/2006/table">
            <a:tbl>
              <a:tblPr/>
              <a:tblGrid>
                <a:gridCol w="1906904"/>
              </a:tblGrid>
              <a:tr h="1273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86" name="table 3186"/>
          <p:cNvGraphicFramePr>
            <a:graphicFrameLocks noGrp="1"/>
          </p:cNvGraphicFramePr>
          <p:nvPr/>
        </p:nvGraphicFramePr>
        <p:xfrm>
          <a:off x="1279163" y="8246592"/>
          <a:ext cx="1911985" cy="1266825"/>
        </p:xfrm>
        <a:graphic>
          <a:graphicData uri="http://schemas.openxmlformats.org/drawingml/2006/table">
            <a:tbl>
              <a:tblPr/>
              <a:tblGrid>
                <a:gridCol w="1911985"/>
              </a:tblGrid>
              <a:tr h="12636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88" name="table 3188"/>
          <p:cNvGraphicFramePr>
            <a:graphicFrameLocks noGrp="1"/>
          </p:cNvGraphicFramePr>
          <p:nvPr/>
        </p:nvGraphicFramePr>
        <p:xfrm>
          <a:off x="1280680" y="6438150"/>
          <a:ext cx="1908809" cy="1267460"/>
        </p:xfrm>
        <a:graphic>
          <a:graphicData uri="http://schemas.openxmlformats.org/drawingml/2006/table">
            <a:tbl>
              <a:tblPr/>
              <a:tblGrid>
                <a:gridCol w="1908809"/>
              </a:tblGrid>
              <a:tr h="12642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90" name="picture 3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81234" y="6438150"/>
            <a:ext cx="1908379" cy="1267017"/>
          </a:xfrm>
          <a:prstGeom prst="rect">
            <a:avLst/>
          </a:prstGeom>
        </p:spPr>
      </p:pic>
      <p:pic>
        <p:nvPicPr>
          <p:cNvPr id="3192" name="picture 3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83202" y="8246592"/>
            <a:ext cx="1908379" cy="1267011"/>
          </a:xfrm>
          <a:prstGeom prst="rect">
            <a:avLst/>
          </a:prstGeom>
        </p:spPr>
      </p:pic>
      <p:graphicFrame>
        <p:nvGraphicFramePr>
          <p:cNvPr id="3194" name="table 3194"/>
          <p:cNvGraphicFramePr>
            <a:graphicFrameLocks noGrp="1"/>
          </p:cNvGraphicFramePr>
          <p:nvPr/>
        </p:nvGraphicFramePr>
        <p:xfrm>
          <a:off x="4081050" y="2884514"/>
          <a:ext cx="1905634" cy="1268094"/>
        </p:xfrm>
        <a:graphic>
          <a:graphicData uri="http://schemas.openxmlformats.org/drawingml/2006/table">
            <a:tbl>
              <a:tblPr/>
              <a:tblGrid>
                <a:gridCol w="1905634"/>
              </a:tblGrid>
              <a:tr h="1264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96" name="picture 3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81627" y="1294231"/>
            <a:ext cx="1901025" cy="1269801"/>
          </a:xfrm>
          <a:prstGeom prst="rect">
            <a:avLst/>
          </a:prstGeom>
        </p:spPr>
      </p:pic>
      <p:pic>
        <p:nvPicPr>
          <p:cNvPr id="3198" name="picture 3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081050" y="2884514"/>
            <a:ext cx="1901094" cy="1268103"/>
          </a:xfrm>
          <a:prstGeom prst="rect">
            <a:avLst/>
          </a:prstGeom>
        </p:spPr>
      </p:pic>
      <p:graphicFrame>
        <p:nvGraphicFramePr>
          <p:cNvPr id="3200" name="table 3200"/>
          <p:cNvGraphicFramePr>
            <a:graphicFrameLocks noGrp="1"/>
          </p:cNvGraphicFramePr>
          <p:nvPr/>
        </p:nvGraphicFramePr>
        <p:xfrm>
          <a:off x="4084813" y="4404995"/>
          <a:ext cx="1899920" cy="1266190"/>
        </p:xfrm>
        <a:graphic>
          <a:graphicData uri="http://schemas.openxmlformats.org/drawingml/2006/table">
            <a:tbl>
              <a:tblPr/>
              <a:tblGrid>
                <a:gridCol w="1899920"/>
              </a:tblGrid>
              <a:tr h="1263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02" name="table 3202"/>
          <p:cNvGraphicFramePr>
            <a:graphicFrameLocks noGrp="1"/>
          </p:cNvGraphicFramePr>
          <p:nvPr/>
        </p:nvGraphicFramePr>
        <p:xfrm>
          <a:off x="4086517" y="8248662"/>
          <a:ext cx="1899920" cy="1265555"/>
        </p:xfrm>
        <a:graphic>
          <a:graphicData uri="http://schemas.openxmlformats.org/drawingml/2006/table">
            <a:tbl>
              <a:tblPr/>
              <a:tblGrid>
                <a:gridCol w="1899920"/>
              </a:tblGrid>
              <a:tr h="12623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04" name="picture 32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81239" y="4407067"/>
            <a:ext cx="1894623" cy="1263972"/>
          </a:xfrm>
          <a:prstGeom prst="rect">
            <a:avLst/>
          </a:prstGeom>
        </p:spPr>
      </p:pic>
      <p:pic>
        <p:nvPicPr>
          <p:cNvPr id="3206" name="picture 32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084813" y="4409186"/>
            <a:ext cx="1899951" cy="1257789"/>
          </a:xfrm>
          <a:prstGeom prst="rect">
            <a:avLst/>
          </a:prstGeom>
        </p:spPr>
      </p:pic>
      <p:graphicFrame>
        <p:nvGraphicFramePr>
          <p:cNvPr id="3208" name="table 3208"/>
          <p:cNvGraphicFramePr>
            <a:graphicFrameLocks noGrp="1"/>
          </p:cNvGraphicFramePr>
          <p:nvPr/>
        </p:nvGraphicFramePr>
        <p:xfrm>
          <a:off x="4086568" y="6448310"/>
          <a:ext cx="1892934" cy="1256664"/>
        </p:xfrm>
        <a:graphic>
          <a:graphicData uri="http://schemas.openxmlformats.org/drawingml/2006/table">
            <a:tbl>
              <a:tblPr/>
              <a:tblGrid>
                <a:gridCol w="1892934"/>
              </a:tblGrid>
              <a:tr h="12534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10" name="picture 32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089764" y="8252931"/>
            <a:ext cx="1885712" cy="1260672"/>
          </a:xfrm>
          <a:prstGeom prst="rect">
            <a:avLst/>
          </a:prstGeom>
        </p:spPr>
      </p:pic>
      <p:pic>
        <p:nvPicPr>
          <p:cNvPr id="3212" name="picture 32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088596" y="6450350"/>
            <a:ext cx="1891472" cy="1254817"/>
          </a:xfrm>
          <a:prstGeom prst="rect">
            <a:avLst/>
          </a:prstGeom>
        </p:spPr>
      </p:pic>
      <p:sp>
        <p:nvSpPr>
          <p:cNvPr id="3214" name="textbox 3214"/>
          <p:cNvSpPr/>
          <p:nvPr/>
        </p:nvSpPr>
        <p:spPr>
          <a:xfrm>
            <a:off x="623368" y="51146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216" name="picture 32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96167" y="524168"/>
            <a:ext cx="193116" cy="193116"/>
          </a:xfrm>
          <a:prstGeom prst="rect">
            <a:avLst/>
          </a:prstGeom>
        </p:spPr>
      </p:pic>
      <p:pic>
        <p:nvPicPr>
          <p:cNvPr id="3218" name="picture 32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3220" name="textbox 3220"/>
          <p:cNvSpPr/>
          <p:nvPr/>
        </p:nvSpPr>
        <p:spPr>
          <a:xfrm>
            <a:off x="3461017" y="4963173"/>
            <a:ext cx="337184" cy="135889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445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8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222" name="textbox 3222"/>
          <p:cNvSpPr/>
          <p:nvPr/>
        </p:nvSpPr>
        <p:spPr>
          <a:xfrm>
            <a:off x="3461017" y="7071258"/>
            <a:ext cx="337184" cy="135889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445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8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224" name="textbox 3224"/>
          <p:cNvSpPr/>
          <p:nvPr/>
        </p:nvSpPr>
        <p:spPr>
          <a:xfrm>
            <a:off x="6208483" y="7071258"/>
            <a:ext cx="337184" cy="135889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4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445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8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226" name="picture 32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310976" y="5005080"/>
            <a:ext cx="631912" cy="49072"/>
          </a:xfrm>
          <a:prstGeom prst="rect">
            <a:avLst/>
          </a:prstGeom>
        </p:spPr>
      </p:pic>
      <p:pic>
        <p:nvPicPr>
          <p:cNvPr id="3228" name="picture 32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310976" y="7113162"/>
            <a:ext cx="631912" cy="49072"/>
          </a:xfrm>
          <a:prstGeom prst="rect">
            <a:avLst/>
          </a:prstGeom>
        </p:spPr>
      </p:pic>
      <p:pic>
        <p:nvPicPr>
          <p:cNvPr id="3230" name="picture 32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058443" y="7113162"/>
            <a:ext cx="631912" cy="49072"/>
          </a:xfrm>
          <a:prstGeom prst="rect">
            <a:avLst/>
          </a:prstGeom>
        </p:spPr>
      </p:pic>
      <p:sp>
        <p:nvSpPr>
          <p:cNvPr id="3232" name="textbox 3232"/>
          <p:cNvSpPr/>
          <p:nvPr/>
        </p:nvSpPr>
        <p:spPr>
          <a:xfrm>
            <a:off x="6871517" y="10366915"/>
            <a:ext cx="16065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19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4" name="table 3234"/>
          <p:cNvGraphicFramePr>
            <a:graphicFrameLocks noGrp="1"/>
          </p:cNvGraphicFramePr>
          <p:nvPr/>
        </p:nvGraphicFramePr>
        <p:xfrm>
          <a:off x="806108" y="1712961"/>
          <a:ext cx="5766434" cy="6544943"/>
        </p:xfrm>
        <a:graphic>
          <a:graphicData uri="http://schemas.openxmlformats.org/drawingml/2006/table">
            <a:tbl>
              <a:tblPr/>
              <a:tblGrid>
                <a:gridCol w="2875914"/>
                <a:gridCol w="2890520"/>
              </a:tblGrid>
              <a:tr h="2774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050" algn="l" rtl="0" eaLnBrk="0">
                        <a:lnSpc>
                          <a:spcPct val="8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0.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Default VDE0126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Germany VDE0126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05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2.Australia AS4777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0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3.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New Zea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land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NZS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8589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5.G99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685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6.G98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7320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7.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Germany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N4105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050" algn="l" rtl="0" eaLnBrk="0">
                        <a:lnSpc>
                          <a:spcPts val="1326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8.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ltaly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CE10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-21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2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541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9.Europe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50438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7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10.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Finland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50438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12. Thailand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PEA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13.Thailand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MEA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ts val="132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14.lreland</a:t>
                      </a:r>
                      <a:r>
                        <a:rPr sz="9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50438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4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15.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Czech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0438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1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16. South Af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rica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NRs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097-2-1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18.CEIO-2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 ARET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240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19.En50549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05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22.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Spain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RD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1699,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RD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413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,RD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46685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647,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UNE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217001,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NTS TY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 A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6050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23.Belgium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10/c11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36" name="textbox 3236"/>
          <p:cNvSpPr/>
          <p:nvPr/>
        </p:nvSpPr>
        <p:spPr>
          <a:xfrm>
            <a:off x="614100" y="51146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238" name="picture 3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6900" y="524168"/>
            <a:ext cx="193116" cy="193116"/>
          </a:xfrm>
          <a:prstGeom prst="rect">
            <a:avLst/>
          </a:prstGeom>
        </p:spPr>
      </p:pic>
      <p:sp>
        <p:nvSpPr>
          <p:cNvPr id="3240" name="textbox 3240"/>
          <p:cNvSpPr/>
          <p:nvPr/>
        </p:nvSpPr>
        <p:spPr>
          <a:xfrm>
            <a:off x="790842" y="1161319"/>
            <a:ext cx="1623060" cy="155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0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Safety Standard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Details: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242" name="picture 32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3244" name="textbox 3244"/>
          <p:cNvSpPr/>
          <p:nvPr/>
        </p:nvSpPr>
        <p:spPr>
          <a:xfrm>
            <a:off x="353962" y="10366915"/>
            <a:ext cx="16700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20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" name="table 3246"/>
          <p:cNvGraphicFramePr>
            <a:graphicFrameLocks noGrp="1"/>
          </p:cNvGraphicFramePr>
          <p:nvPr/>
        </p:nvGraphicFramePr>
        <p:xfrm>
          <a:off x="3090113" y="6481457"/>
          <a:ext cx="276224" cy="186054"/>
        </p:xfrm>
        <a:graphic>
          <a:graphicData uri="http://schemas.openxmlformats.org/drawingml/2006/table">
            <a:tbl>
              <a:tblPr/>
              <a:tblGrid>
                <a:gridCol w="276224"/>
              </a:tblGrid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48" name="path 3248"/>
          <p:cNvSpPr/>
          <p:nvPr/>
        </p:nvSpPr>
        <p:spPr>
          <a:xfrm>
            <a:off x="1859965" y="5842038"/>
            <a:ext cx="96354" cy="690346"/>
          </a:xfrm>
          <a:custGeom>
            <a:avLst/>
            <a:gdLst/>
            <a:ahLst/>
            <a:cxnLst/>
            <a:rect l="0" t="0" r="0" b="0"/>
            <a:pathLst>
              <a:path w="151" h="1087">
                <a:moveTo>
                  <a:pt x="5" y="5"/>
                </a:moveTo>
                <a:lnTo>
                  <a:pt x="146" y="5"/>
                </a:lnTo>
                <a:lnTo>
                  <a:pt x="146" y="1082"/>
                </a:lnTo>
                <a:lnTo>
                  <a:pt x="5" y="1082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50" name="table 3250"/>
          <p:cNvGraphicFramePr>
            <a:graphicFrameLocks noGrp="1"/>
          </p:cNvGraphicFramePr>
          <p:nvPr/>
        </p:nvGraphicFramePr>
        <p:xfrm>
          <a:off x="1067473" y="2951492"/>
          <a:ext cx="3068954" cy="1017269"/>
        </p:xfrm>
        <a:graphic>
          <a:graphicData uri="http://schemas.openxmlformats.org/drawingml/2006/table">
            <a:tbl>
              <a:tblPr/>
              <a:tblGrid>
                <a:gridCol w="1810385"/>
                <a:gridCol w="616584"/>
                <a:gridCol w="641984"/>
              </a:tblGrid>
              <a:tr h="10172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6214" algn="l" rtl="0" eaLnBrk="0">
                        <a:lnSpc>
                          <a:spcPct val="8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5260" algn="l" rtl="0" eaLnBrk="0">
                        <a:lnSpc>
                          <a:spcPct val="6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600" kern="0" spc="1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endParaRPr sz="1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52" name="path 3252"/>
          <p:cNvSpPr/>
          <p:nvPr/>
        </p:nvSpPr>
        <p:spPr>
          <a:xfrm>
            <a:off x="6243459" y="4998783"/>
            <a:ext cx="96354" cy="582345"/>
          </a:xfrm>
          <a:custGeom>
            <a:avLst/>
            <a:gdLst/>
            <a:ahLst/>
            <a:cxnLst/>
            <a:rect l="0" t="0" r="0" b="0"/>
            <a:pathLst>
              <a:path w="151" h="917">
                <a:moveTo>
                  <a:pt x="5" y="5"/>
                </a:moveTo>
                <a:lnTo>
                  <a:pt x="146" y="5"/>
                </a:lnTo>
                <a:lnTo>
                  <a:pt x="146" y="912"/>
                </a:lnTo>
                <a:lnTo>
                  <a:pt x="5" y="912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54" name="path 3254"/>
          <p:cNvSpPr/>
          <p:nvPr/>
        </p:nvSpPr>
        <p:spPr>
          <a:xfrm>
            <a:off x="6276556" y="5052191"/>
            <a:ext cx="30162" cy="457993"/>
          </a:xfrm>
          <a:custGeom>
            <a:avLst/>
            <a:gdLst/>
            <a:ahLst/>
            <a:cxnLst/>
            <a:rect l="0" t="0" r="0" b="0"/>
            <a:pathLst>
              <a:path w="47" h="721">
                <a:moveTo>
                  <a:pt x="23" y="42"/>
                </a:moveTo>
                <a:cubicBezTo>
                  <a:pt x="34" y="42"/>
                  <a:pt x="42" y="34"/>
                  <a:pt x="42" y="23"/>
                </a:cubicBezTo>
                <a:cubicBezTo>
                  <a:pt x="42" y="13"/>
                  <a:pt x="34" y="5"/>
                  <a:pt x="23" y="5"/>
                </a:cubicBezTo>
                <a:cubicBezTo>
                  <a:pt x="13" y="5"/>
                  <a:pt x="5" y="13"/>
                  <a:pt x="5" y="23"/>
                </a:cubicBezTo>
                <a:cubicBezTo>
                  <a:pt x="5" y="34"/>
                  <a:pt x="13" y="42"/>
                  <a:pt x="23" y="42"/>
                </a:cubicBezTo>
                <a:moveTo>
                  <a:pt x="23" y="125"/>
                </a:moveTo>
                <a:cubicBezTo>
                  <a:pt x="34" y="125"/>
                  <a:pt x="42" y="116"/>
                  <a:pt x="42" y="106"/>
                </a:cubicBezTo>
                <a:cubicBezTo>
                  <a:pt x="42" y="96"/>
                  <a:pt x="34" y="87"/>
                  <a:pt x="23" y="87"/>
                </a:cubicBezTo>
                <a:cubicBezTo>
                  <a:pt x="13" y="87"/>
                  <a:pt x="5" y="96"/>
                  <a:pt x="5" y="106"/>
                </a:cubicBezTo>
                <a:cubicBezTo>
                  <a:pt x="5" y="116"/>
                  <a:pt x="13" y="125"/>
                  <a:pt x="23" y="125"/>
                </a:cubicBezTo>
                <a:moveTo>
                  <a:pt x="23" y="212"/>
                </a:moveTo>
                <a:cubicBezTo>
                  <a:pt x="34" y="212"/>
                  <a:pt x="42" y="204"/>
                  <a:pt x="42" y="193"/>
                </a:cubicBezTo>
                <a:cubicBezTo>
                  <a:pt x="42" y="183"/>
                  <a:pt x="34" y="175"/>
                  <a:pt x="23" y="175"/>
                </a:cubicBezTo>
                <a:cubicBezTo>
                  <a:pt x="13" y="175"/>
                  <a:pt x="5" y="183"/>
                  <a:pt x="5" y="193"/>
                </a:cubicBezTo>
                <a:cubicBezTo>
                  <a:pt x="5" y="204"/>
                  <a:pt x="13" y="212"/>
                  <a:pt x="23" y="212"/>
                </a:cubicBezTo>
                <a:moveTo>
                  <a:pt x="23" y="290"/>
                </a:moveTo>
                <a:cubicBezTo>
                  <a:pt x="34" y="290"/>
                  <a:pt x="42" y="282"/>
                  <a:pt x="42" y="271"/>
                </a:cubicBezTo>
                <a:cubicBezTo>
                  <a:pt x="42" y="261"/>
                  <a:pt x="34" y="253"/>
                  <a:pt x="23" y="253"/>
                </a:cubicBezTo>
                <a:cubicBezTo>
                  <a:pt x="13" y="253"/>
                  <a:pt x="5" y="261"/>
                  <a:pt x="5" y="271"/>
                </a:cubicBezTo>
                <a:cubicBezTo>
                  <a:pt x="5" y="282"/>
                  <a:pt x="13" y="290"/>
                  <a:pt x="23" y="290"/>
                </a:cubicBezTo>
                <a:moveTo>
                  <a:pt x="23" y="377"/>
                </a:moveTo>
                <a:cubicBezTo>
                  <a:pt x="34" y="377"/>
                  <a:pt x="42" y="369"/>
                  <a:pt x="42" y="359"/>
                </a:cubicBezTo>
                <a:cubicBezTo>
                  <a:pt x="42" y="348"/>
                  <a:pt x="34" y="340"/>
                  <a:pt x="23" y="340"/>
                </a:cubicBezTo>
                <a:cubicBezTo>
                  <a:pt x="13" y="340"/>
                  <a:pt x="5" y="348"/>
                  <a:pt x="5" y="359"/>
                </a:cubicBezTo>
                <a:cubicBezTo>
                  <a:pt x="5" y="369"/>
                  <a:pt x="13" y="377"/>
                  <a:pt x="23" y="377"/>
                </a:cubicBezTo>
                <a:moveTo>
                  <a:pt x="23" y="460"/>
                </a:moveTo>
                <a:cubicBezTo>
                  <a:pt x="34" y="460"/>
                  <a:pt x="42" y="452"/>
                  <a:pt x="42" y="441"/>
                </a:cubicBezTo>
                <a:cubicBezTo>
                  <a:pt x="42" y="431"/>
                  <a:pt x="34" y="423"/>
                  <a:pt x="23" y="423"/>
                </a:cubicBezTo>
                <a:cubicBezTo>
                  <a:pt x="13" y="423"/>
                  <a:pt x="5" y="431"/>
                  <a:pt x="5" y="441"/>
                </a:cubicBezTo>
                <a:cubicBezTo>
                  <a:pt x="5" y="452"/>
                  <a:pt x="13" y="460"/>
                  <a:pt x="23" y="460"/>
                </a:cubicBezTo>
                <a:moveTo>
                  <a:pt x="23" y="547"/>
                </a:moveTo>
                <a:cubicBezTo>
                  <a:pt x="34" y="547"/>
                  <a:pt x="42" y="539"/>
                  <a:pt x="42" y="529"/>
                </a:cubicBezTo>
                <a:cubicBezTo>
                  <a:pt x="42" y="518"/>
                  <a:pt x="34" y="510"/>
                  <a:pt x="23" y="510"/>
                </a:cubicBezTo>
                <a:cubicBezTo>
                  <a:pt x="13" y="510"/>
                  <a:pt x="5" y="518"/>
                  <a:pt x="5" y="529"/>
                </a:cubicBezTo>
                <a:cubicBezTo>
                  <a:pt x="5" y="539"/>
                  <a:pt x="13" y="547"/>
                  <a:pt x="23" y="547"/>
                </a:cubicBezTo>
                <a:moveTo>
                  <a:pt x="23" y="629"/>
                </a:moveTo>
                <a:cubicBezTo>
                  <a:pt x="34" y="629"/>
                  <a:pt x="42" y="620"/>
                  <a:pt x="42" y="610"/>
                </a:cubicBezTo>
                <a:cubicBezTo>
                  <a:pt x="42" y="599"/>
                  <a:pt x="34" y="591"/>
                  <a:pt x="23" y="591"/>
                </a:cubicBezTo>
                <a:cubicBezTo>
                  <a:pt x="13" y="591"/>
                  <a:pt x="5" y="599"/>
                  <a:pt x="5" y="610"/>
                </a:cubicBezTo>
                <a:cubicBezTo>
                  <a:pt x="5" y="620"/>
                  <a:pt x="13" y="629"/>
                  <a:pt x="23" y="629"/>
                </a:cubicBezTo>
                <a:moveTo>
                  <a:pt x="23" y="716"/>
                </a:moveTo>
                <a:cubicBezTo>
                  <a:pt x="34" y="716"/>
                  <a:pt x="42" y="707"/>
                  <a:pt x="42" y="697"/>
                </a:cubicBezTo>
                <a:cubicBezTo>
                  <a:pt x="42" y="687"/>
                  <a:pt x="34" y="678"/>
                  <a:pt x="23" y="678"/>
                </a:cubicBezTo>
                <a:cubicBezTo>
                  <a:pt x="13" y="678"/>
                  <a:pt x="5" y="687"/>
                  <a:pt x="5" y="697"/>
                </a:cubicBezTo>
                <a:cubicBezTo>
                  <a:pt x="5" y="707"/>
                  <a:pt x="13" y="716"/>
                  <a:pt x="23" y="716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56" name="path 3256"/>
          <p:cNvSpPr/>
          <p:nvPr/>
        </p:nvSpPr>
        <p:spPr>
          <a:xfrm>
            <a:off x="3870371" y="3879034"/>
            <a:ext cx="1839137" cy="387057"/>
          </a:xfrm>
          <a:custGeom>
            <a:avLst/>
            <a:gdLst/>
            <a:ahLst/>
            <a:cxnLst/>
            <a:rect l="0" t="0" r="0" b="0"/>
            <a:pathLst>
              <a:path w="2896" h="609">
                <a:moveTo>
                  <a:pt x="10" y="0"/>
                </a:moveTo>
                <a:lnTo>
                  <a:pt x="10" y="599"/>
                </a:lnTo>
                <a:lnTo>
                  <a:pt x="2896" y="599"/>
                </a:lnTo>
              </a:path>
            </a:pathLst>
          </a:custGeom>
          <a:noFill/>
          <a:ln w="12700" cap="flat">
            <a:solidFill>
              <a:srgbClr val="707F87"/>
            </a:solidFill>
            <a:prstDash val="dash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58" name="table 3258"/>
          <p:cNvGraphicFramePr>
            <a:graphicFrameLocks noGrp="1"/>
          </p:cNvGraphicFramePr>
          <p:nvPr/>
        </p:nvGraphicFramePr>
        <p:xfrm>
          <a:off x="5415864" y="4118978"/>
          <a:ext cx="1014095" cy="1553845"/>
        </p:xfrm>
        <a:graphic>
          <a:graphicData uri="http://schemas.openxmlformats.org/drawingml/2006/table">
            <a:tbl>
              <a:tblPr/>
              <a:tblGrid>
                <a:gridCol w="433704"/>
                <a:gridCol w="353059"/>
                <a:gridCol w="227329"/>
              </a:tblGrid>
              <a:tr h="278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843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200" algn="l" rtl="0" eaLnBrk="0">
                        <a:lnSpc>
                          <a:spcPts val="704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366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60" name="path 3260"/>
          <p:cNvSpPr/>
          <p:nvPr/>
        </p:nvSpPr>
        <p:spPr>
          <a:xfrm>
            <a:off x="3512528" y="5499257"/>
            <a:ext cx="2779090" cy="492582"/>
          </a:xfrm>
          <a:custGeom>
            <a:avLst/>
            <a:gdLst/>
            <a:ahLst/>
            <a:cxnLst/>
            <a:rect l="0" t="0" r="0" b="0"/>
            <a:pathLst>
              <a:path w="4376" h="775">
                <a:moveTo>
                  <a:pt x="0" y="765"/>
                </a:moveTo>
                <a:lnTo>
                  <a:pt x="4366" y="765"/>
                </a:lnTo>
                <a:lnTo>
                  <a:pt x="4366" y="0"/>
                </a:lnTo>
              </a:path>
            </a:pathLst>
          </a:custGeom>
          <a:noFill/>
          <a:ln w="12700" cap="flat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2" name="path 3262"/>
          <p:cNvSpPr/>
          <p:nvPr/>
        </p:nvSpPr>
        <p:spPr>
          <a:xfrm>
            <a:off x="3128130" y="3668589"/>
            <a:ext cx="402348" cy="2323258"/>
          </a:xfrm>
          <a:custGeom>
            <a:avLst/>
            <a:gdLst/>
            <a:ahLst/>
            <a:cxnLst/>
            <a:rect l="0" t="0" r="0" b="0"/>
            <a:pathLst>
              <a:path w="633" h="3658">
                <a:moveTo>
                  <a:pt x="10" y="0"/>
                </a:moveTo>
                <a:lnTo>
                  <a:pt x="10" y="2202"/>
                </a:lnTo>
                <a:moveTo>
                  <a:pt x="10" y="2202"/>
                </a:moveTo>
                <a:lnTo>
                  <a:pt x="10" y="3648"/>
                </a:lnTo>
                <a:lnTo>
                  <a:pt x="633" y="3648"/>
                </a:lnTo>
              </a:path>
            </a:pathLst>
          </a:custGeom>
          <a:noFill/>
          <a:ln w="12700" cap="flat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4" name="path 3264"/>
          <p:cNvSpPr/>
          <p:nvPr/>
        </p:nvSpPr>
        <p:spPr>
          <a:xfrm>
            <a:off x="1271021" y="3859033"/>
            <a:ext cx="116166" cy="1562175"/>
          </a:xfrm>
          <a:custGeom>
            <a:avLst/>
            <a:gdLst/>
            <a:ahLst/>
            <a:cxnLst/>
            <a:rect l="0" t="0" r="0" b="0"/>
            <a:pathLst>
              <a:path w="182" h="2460">
                <a:moveTo>
                  <a:pt x="10" y="0"/>
                </a:moveTo>
                <a:lnTo>
                  <a:pt x="10" y="1465"/>
                </a:lnTo>
                <a:lnTo>
                  <a:pt x="172" y="1465"/>
                </a:lnTo>
                <a:lnTo>
                  <a:pt x="172" y="2460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6" name="path 3266"/>
          <p:cNvSpPr/>
          <p:nvPr/>
        </p:nvSpPr>
        <p:spPr>
          <a:xfrm>
            <a:off x="1529796" y="3859033"/>
            <a:ext cx="152158" cy="1562175"/>
          </a:xfrm>
          <a:custGeom>
            <a:avLst/>
            <a:gdLst/>
            <a:ahLst/>
            <a:cxnLst/>
            <a:rect l="0" t="0" r="0" b="0"/>
            <a:pathLst>
              <a:path w="239" h="2460">
                <a:moveTo>
                  <a:pt x="10" y="0"/>
                </a:moveTo>
                <a:lnTo>
                  <a:pt x="10" y="1295"/>
                </a:lnTo>
                <a:lnTo>
                  <a:pt x="229" y="1295"/>
                </a:lnTo>
                <a:lnTo>
                  <a:pt x="229" y="2460"/>
                </a:lnTo>
              </a:path>
            </a:pathLst>
          </a:custGeom>
          <a:noFill/>
          <a:ln w="12700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268" name="table 3268"/>
          <p:cNvGraphicFramePr>
            <a:graphicFrameLocks noGrp="1"/>
          </p:cNvGraphicFramePr>
          <p:nvPr/>
        </p:nvGraphicFramePr>
        <p:xfrm>
          <a:off x="1100023" y="5256034"/>
          <a:ext cx="1014095" cy="1374140"/>
        </p:xfrm>
        <a:graphic>
          <a:graphicData uri="http://schemas.openxmlformats.org/drawingml/2006/table">
            <a:tbl>
              <a:tblPr/>
              <a:tblGrid>
                <a:gridCol w="1014095"/>
              </a:tblGrid>
              <a:tr h="13677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5889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2010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0" name="group 150"/>
          <p:cNvGrpSpPr/>
          <p:nvPr/>
        </p:nvGrpSpPr>
        <p:grpSpPr>
          <a:xfrm rot="21600000">
            <a:off x="1799370" y="3859033"/>
            <a:ext cx="1898704" cy="2772726"/>
            <a:chOff x="0" y="0"/>
            <a:chExt cx="1898704" cy="2772726"/>
          </a:xfrm>
        </p:grpSpPr>
        <p:sp>
          <p:nvSpPr>
            <p:cNvPr id="3270" name="path 3270"/>
            <p:cNvSpPr/>
            <p:nvPr/>
          </p:nvSpPr>
          <p:spPr>
            <a:xfrm>
              <a:off x="93691" y="2017369"/>
              <a:ext cx="30162" cy="621322"/>
            </a:xfrm>
            <a:custGeom>
              <a:avLst/>
              <a:gdLst/>
              <a:ahLst/>
              <a:cxnLst/>
              <a:rect l="0" t="0" r="0" b="0"/>
              <a:pathLst>
                <a:path w="47" h="978">
                  <a:moveTo>
                    <a:pt x="23" y="42"/>
                  </a:moveTo>
                  <a:cubicBezTo>
                    <a:pt x="34" y="42"/>
                    <a:pt x="42" y="34"/>
                    <a:pt x="42" y="23"/>
                  </a:cubicBezTo>
                  <a:cubicBezTo>
                    <a:pt x="42" y="13"/>
                    <a:pt x="34" y="5"/>
                    <a:pt x="23" y="5"/>
                  </a:cubicBezTo>
                  <a:cubicBezTo>
                    <a:pt x="13" y="5"/>
                    <a:pt x="5" y="13"/>
                    <a:pt x="5" y="23"/>
                  </a:cubicBezTo>
                  <a:cubicBezTo>
                    <a:pt x="5" y="34"/>
                    <a:pt x="13" y="42"/>
                    <a:pt x="23" y="42"/>
                  </a:cubicBezTo>
                  <a:moveTo>
                    <a:pt x="23" y="129"/>
                  </a:moveTo>
                  <a:cubicBezTo>
                    <a:pt x="34" y="129"/>
                    <a:pt x="42" y="121"/>
                    <a:pt x="42" y="110"/>
                  </a:cubicBezTo>
                  <a:cubicBezTo>
                    <a:pt x="42" y="100"/>
                    <a:pt x="34" y="92"/>
                    <a:pt x="23" y="92"/>
                  </a:cubicBezTo>
                  <a:cubicBezTo>
                    <a:pt x="13" y="92"/>
                    <a:pt x="5" y="100"/>
                    <a:pt x="5" y="110"/>
                  </a:cubicBezTo>
                  <a:cubicBezTo>
                    <a:pt x="5" y="121"/>
                    <a:pt x="13" y="129"/>
                    <a:pt x="23" y="129"/>
                  </a:cubicBezTo>
                  <a:moveTo>
                    <a:pt x="23" y="212"/>
                  </a:moveTo>
                  <a:cubicBezTo>
                    <a:pt x="34" y="212"/>
                    <a:pt x="42" y="204"/>
                    <a:pt x="42" y="193"/>
                  </a:cubicBezTo>
                  <a:cubicBezTo>
                    <a:pt x="42" y="183"/>
                    <a:pt x="34" y="175"/>
                    <a:pt x="23" y="175"/>
                  </a:cubicBezTo>
                  <a:cubicBezTo>
                    <a:pt x="13" y="175"/>
                    <a:pt x="5" y="183"/>
                    <a:pt x="5" y="193"/>
                  </a:cubicBezTo>
                  <a:cubicBezTo>
                    <a:pt x="5" y="204"/>
                    <a:pt x="13" y="212"/>
                    <a:pt x="23" y="212"/>
                  </a:cubicBezTo>
                  <a:moveTo>
                    <a:pt x="23" y="299"/>
                  </a:moveTo>
                  <a:cubicBezTo>
                    <a:pt x="34" y="299"/>
                    <a:pt x="42" y="291"/>
                    <a:pt x="42" y="280"/>
                  </a:cubicBezTo>
                  <a:cubicBezTo>
                    <a:pt x="42" y="270"/>
                    <a:pt x="34" y="262"/>
                    <a:pt x="23" y="262"/>
                  </a:cubicBezTo>
                  <a:cubicBezTo>
                    <a:pt x="13" y="262"/>
                    <a:pt x="5" y="270"/>
                    <a:pt x="5" y="280"/>
                  </a:cubicBezTo>
                  <a:cubicBezTo>
                    <a:pt x="5" y="291"/>
                    <a:pt x="13" y="299"/>
                    <a:pt x="23" y="299"/>
                  </a:cubicBezTo>
                  <a:moveTo>
                    <a:pt x="23" y="377"/>
                  </a:moveTo>
                  <a:cubicBezTo>
                    <a:pt x="34" y="377"/>
                    <a:pt x="42" y="369"/>
                    <a:pt x="42" y="359"/>
                  </a:cubicBezTo>
                  <a:cubicBezTo>
                    <a:pt x="42" y="348"/>
                    <a:pt x="34" y="340"/>
                    <a:pt x="23" y="340"/>
                  </a:cubicBezTo>
                  <a:cubicBezTo>
                    <a:pt x="13" y="340"/>
                    <a:pt x="5" y="348"/>
                    <a:pt x="5" y="359"/>
                  </a:cubicBezTo>
                  <a:cubicBezTo>
                    <a:pt x="5" y="369"/>
                    <a:pt x="13" y="377"/>
                    <a:pt x="23" y="377"/>
                  </a:cubicBezTo>
                  <a:moveTo>
                    <a:pt x="23" y="465"/>
                  </a:moveTo>
                  <a:cubicBezTo>
                    <a:pt x="34" y="465"/>
                    <a:pt x="42" y="456"/>
                    <a:pt x="42" y="446"/>
                  </a:cubicBezTo>
                  <a:cubicBezTo>
                    <a:pt x="42" y="435"/>
                    <a:pt x="34" y="427"/>
                    <a:pt x="23" y="427"/>
                  </a:cubicBezTo>
                  <a:cubicBezTo>
                    <a:pt x="13" y="427"/>
                    <a:pt x="5" y="435"/>
                    <a:pt x="5" y="446"/>
                  </a:cubicBezTo>
                  <a:cubicBezTo>
                    <a:pt x="5" y="456"/>
                    <a:pt x="13" y="465"/>
                    <a:pt x="23" y="465"/>
                  </a:cubicBezTo>
                  <a:moveTo>
                    <a:pt x="23" y="547"/>
                  </a:moveTo>
                  <a:cubicBezTo>
                    <a:pt x="34" y="547"/>
                    <a:pt x="42" y="539"/>
                    <a:pt x="42" y="529"/>
                  </a:cubicBezTo>
                  <a:cubicBezTo>
                    <a:pt x="42" y="518"/>
                    <a:pt x="34" y="510"/>
                    <a:pt x="23" y="510"/>
                  </a:cubicBezTo>
                  <a:cubicBezTo>
                    <a:pt x="13" y="510"/>
                    <a:pt x="5" y="518"/>
                    <a:pt x="5" y="529"/>
                  </a:cubicBezTo>
                  <a:cubicBezTo>
                    <a:pt x="5" y="539"/>
                    <a:pt x="13" y="547"/>
                    <a:pt x="23" y="547"/>
                  </a:cubicBezTo>
                  <a:moveTo>
                    <a:pt x="23" y="635"/>
                  </a:moveTo>
                  <a:cubicBezTo>
                    <a:pt x="34" y="635"/>
                    <a:pt x="42" y="626"/>
                    <a:pt x="42" y="616"/>
                  </a:cubicBezTo>
                  <a:cubicBezTo>
                    <a:pt x="42" y="605"/>
                    <a:pt x="34" y="597"/>
                    <a:pt x="23" y="597"/>
                  </a:cubicBezTo>
                  <a:cubicBezTo>
                    <a:pt x="13" y="597"/>
                    <a:pt x="5" y="605"/>
                    <a:pt x="5" y="616"/>
                  </a:cubicBezTo>
                  <a:cubicBezTo>
                    <a:pt x="5" y="626"/>
                    <a:pt x="13" y="635"/>
                    <a:pt x="23" y="635"/>
                  </a:cubicBezTo>
                  <a:moveTo>
                    <a:pt x="23" y="716"/>
                  </a:moveTo>
                  <a:cubicBezTo>
                    <a:pt x="34" y="716"/>
                    <a:pt x="42" y="707"/>
                    <a:pt x="42" y="697"/>
                  </a:cubicBezTo>
                  <a:cubicBezTo>
                    <a:pt x="42" y="687"/>
                    <a:pt x="34" y="678"/>
                    <a:pt x="23" y="678"/>
                  </a:cubicBezTo>
                  <a:cubicBezTo>
                    <a:pt x="13" y="678"/>
                    <a:pt x="5" y="687"/>
                    <a:pt x="5" y="697"/>
                  </a:cubicBezTo>
                  <a:cubicBezTo>
                    <a:pt x="5" y="707"/>
                    <a:pt x="13" y="716"/>
                    <a:pt x="23" y="716"/>
                  </a:cubicBezTo>
                  <a:moveTo>
                    <a:pt x="23" y="803"/>
                  </a:moveTo>
                  <a:cubicBezTo>
                    <a:pt x="34" y="803"/>
                    <a:pt x="42" y="795"/>
                    <a:pt x="42" y="784"/>
                  </a:cubicBezTo>
                  <a:cubicBezTo>
                    <a:pt x="42" y="774"/>
                    <a:pt x="34" y="765"/>
                    <a:pt x="23" y="765"/>
                  </a:cubicBezTo>
                  <a:cubicBezTo>
                    <a:pt x="13" y="765"/>
                    <a:pt x="5" y="774"/>
                    <a:pt x="5" y="784"/>
                  </a:cubicBezTo>
                  <a:cubicBezTo>
                    <a:pt x="5" y="795"/>
                    <a:pt x="13" y="803"/>
                    <a:pt x="23" y="803"/>
                  </a:cubicBezTo>
                  <a:moveTo>
                    <a:pt x="23" y="886"/>
                  </a:moveTo>
                  <a:cubicBezTo>
                    <a:pt x="34" y="886"/>
                    <a:pt x="42" y="877"/>
                    <a:pt x="42" y="867"/>
                  </a:cubicBezTo>
                  <a:cubicBezTo>
                    <a:pt x="42" y="857"/>
                    <a:pt x="34" y="848"/>
                    <a:pt x="23" y="848"/>
                  </a:cubicBezTo>
                  <a:cubicBezTo>
                    <a:pt x="13" y="848"/>
                    <a:pt x="5" y="857"/>
                    <a:pt x="5" y="867"/>
                  </a:cubicBezTo>
                  <a:cubicBezTo>
                    <a:pt x="5" y="877"/>
                    <a:pt x="13" y="886"/>
                    <a:pt x="23" y="886"/>
                  </a:cubicBezTo>
                  <a:moveTo>
                    <a:pt x="23" y="973"/>
                  </a:moveTo>
                  <a:cubicBezTo>
                    <a:pt x="34" y="973"/>
                    <a:pt x="42" y="965"/>
                    <a:pt x="42" y="954"/>
                  </a:cubicBezTo>
                  <a:cubicBezTo>
                    <a:pt x="42" y="944"/>
                    <a:pt x="34" y="935"/>
                    <a:pt x="23" y="935"/>
                  </a:cubicBezTo>
                  <a:cubicBezTo>
                    <a:pt x="13" y="935"/>
                    <a:pt x="5" y="944"/>
                    <a:pt x="5" y="954"/>
                  </a:cubicBezTo>
                  <a:cubicBezTo>
                    <a:pt x="5" y="965"/>
                    <a:pt x="13" y="973"/>
                    <a:pt x="23" y="973"/>
                  </a:cubicBezTo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2" name="path 3272"/>
            <p:cNvSpPr/>
            <p:nvPr/>
          </p:nvSpPr>
          <p:spPr>
            <a:xfrm>
              <a:off x="0" y="664705"/>
              <a:ext cx="1293914" cy="2100745"/>
            </a:xfrm>
            <a:custGeom>
              <a:avLst/>
              <a:gdLst/>
              <a:ahLst/>
              <a:cxnLst/>
              <a:rect l="0" t="0" r="0" b="0"/>
              <a:pathLst>
                <a:path w="2037" h="3308">
                  <a:moveTo>
                    <a:pt x="0" y="10"/>
                  </a:moveTo>
                  <a:lnTo>
                    <a:pt x="941" y="10"/>
                  </a:lnTo>
                  <a:lnTo>
                    <a:pt x="941" y="3298"/>
                  </a:lnTo>
                  <a:lnTo>
                    <a:pt x="2037" y="3298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4" name="path 3274"/>
            <p:cNvSpPr/>
            <p:nvPr/>
          </p:nvSpPr>
          <p:spPr>
            <a:xfrm>
              <a:off x="252425" y="0"/>
              <a:ext cx="1041488" cy="2675445"/>
            </a:xfrm>
            <a:custGeom>
              <a:avLst/>
              <a:gdLst/>
              <a:ahLst/>
              <a:cxnLst/>
              <a:rect l="0" t="0" r="0" b="0"/>
              <a:pathLst>
                <a:path w="1640" h="4213">
                  <a:moveTo>
                    <a:pt x="10" y="0"/>
                  </a:moveTo>
                  <a:lnTo>
                    <a:pt x="10" y="830"/>
                  </a:lnTo>
                  <a:lnTo>
                    <a:pt x="894" y="830"/>
                  </a:lnTo>
                  <a:lnTo>
                    <a:pt x="894" y="4203"/>
                  </a:lnTo>
                  <a:lnTo>
                    <a:pt x="1640" y="4203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6" name="path 3276"/>
            <p:cNvSpPr/>
            <p:nvPr/>
          </p:nvSpPr>
          <p:spPr>
            <a:xfrm>
              <a:off x="100226" y="1202072"/>
              <a:ext cx="1234884" cy="799655"/>
            </a:xfrm>
            <a:custGeom>
              <a:avLst/>
              <a:gdLst/>
              <a:ahLst/>
              <a:cxnLst/>
              <a:rect l="0" t="0" r="0" b="0"/>
              <a:pathLst>
                <a:path w="1944" h="1259">
                  <a:moveTo>
                    <a:pt x="1944" y="10"/>
                  </a:moveTo>
                  <a:lnTo>
                    <a:pt x="10" y="10"/>
                  </a:lnTo>
                  <a:lnTo>
                    <a:pt x="10" y="1259"/>
                  </a:lnTo>
                </a:path>
              </a:pathLst>
            </a:custGeom>
            <a:noFill/>
            <a:ln w="12700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78" name="path 3278"/>
            <p:cNvSpPr/>
            <p:nvPr/>
          </p:nvSpPr>
          <p:spPr>
            <a:xfrm>
              <a:off x="765529" y="0"/>
              <a:ext cx="1090003" cy="299402"/>
            </a:xfrm>
            <a:custGeom>
              <a:avLst/>
              <a:gdLst/>
              <a:ahLst/>
              <a:cxnLst/>
              <a:rect l="0" t="0" r="0" b="0"/>
              <a:pathLst>
                <a:path w="1716" h="471">
                  <a:moveTo>
                    <a:pt x="10" y="0"/>
                  </a:moveTo>
                  <a:lnTo>
                    <a:pt x="10" y="461"/>
                  </a:lnTo>
                  <a:lnTo>
                    <a:pt x="1716" y="461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0" name="path 3280"/>
            <p:cNvSpPr/>
            <p:nvPr/>
          </p:nvSpPr>
          <p:spPr>
            <a:xfrm>
              <a:off x="506753" y="0"/>
              <a:ext cx="1125994" cy="407403"/>
            </a:xfrm>
            <a:custGeom>
              <a:avLst/>
              <a:gdLst/>
              <a:ahLst/>
              <a:cxnLst/>
              <a:rect l="0" t="0" r="0" b="0"/>
              <a:pathLst>
                <a:path w="1773" h="641">
                  <a:moveTo>
                    <a:pt x="10" y="0"/>
                  </a:moveTo>
                  <a:lnTo>
                    <a:pt x="10" y="631"/>
                  </a:lnTo>
                  <a:lnTo>
                    <a:pt x="1773" y="631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2" name="path 3282"/>
            <p:cNvSpPr/>
            <p:nvPr/>
          </p:nvSpPr>
          <p:spPr>
            <a:xfrm>
              <a:off x="1706808" y="2126456"/>
              <a:ext cx="188086" cy="282993"/>
            </a:xfrm>
            <a:custGeom>
              <a:avLst/>
              <a:gdLst/>
              <a:ahLst/>
              <a:cxnLst/>
              <a:rect l="0" t="0" r="0" b="0"/>
              <a:pathLst>
                <a:path w="296" h="445">
                  <a:moveTo>
                    <a:pt x="296" y="435"/>
                  </a:moveTo>
                  <a:lnTo>
                    <a:pt x="10" y="435"/>
                  </a:lnTo>
                  <a:lnTo>
                    <a:pt x="10" y="0"/>
                  </a:lnTo>
                </a:path>
              </a:pathLst>
            </a:custGeom>
            <a:noFill/>
            <a:ln w="12700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4" name="path 3284"/>
            <p:cNvSpPr/>
            <p:nvPr/>
          </p:nvSpPr>
          <p:spPr>
            <a:xfrm>
              <a:off x="1563919" y="2651443"/>
              <a:ext cx="330974" cy="12700"/>
            </a:xfrm>
            <a:custGeom>
              <a:avLst/>
              <a:gdLst/>
              <a:ahLst/>
              <a:cxnLst/>
              <a:rect l="0" t="0" r="0" b="0"/>
              <a:pathLst>
                <a:path w="521" h="20">
                  <a:moveTo>
                    <a:pt x="0" y="10"/>
                  </a:moveTo>
                  <a:lnTo>
                    <a:pt x="521" y="10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6" name="path 3286"/>
            <p:cNvSpPr/>
            <p:nvPr/>
          </p:nvSpPr>
          <p:spPr>
            <a:xfrm>
              <a:off x="1563919" y="2760026"/>
              <a:ext cx="334784" cy="12700"/>
            </a:xfrm>
            <a:custGeom>
              <a:avLst/>
              <a:gdLst/>
              <a:ahLst/>
              <a:cxnLst/>
              <a:rect l="0" t="0" r="0" b="0"/>
              <a:pathLst>
                <a:path w="527" h="20">
                  <a:moveTo>
                    <a:pt x="0" y="10"/>
                  </a:moveTo>
                  <a:lnTo>
                    <a:pt x="527" y="10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8" name="path 3288"/>
            <p:cNvSpPr/>
            <p:nvPr/>
          </p:nvSpPr>
          <p:spPr>
            <a:xfrm>
              <a:off x="1299105" y="1172419"/>
              <a:ext cx="450063" cy="990036"/>
            </a:xfrm>
            <a:custGeom>
              <a:avLst/>
              <a:gdLst/>
              <a:ahLst/>
              <a:cxnLst/>
              <a:rect l="0" t="0" r="0" b="0"/>
              <a:pathLst>
                <a:path w="708" h="1559">
                  <a:moveTo>
                    <a:pt x="56" y="113"/>
                  </a:moveTo>
                  <a:cubicBezTo>
                    <a:pt x="87" y="113"/>
                    <a:pt x="113" y="87"/>
                    <a:pt x="113" y="56"/>
                  </a:cubicBez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3"/>
                    <a:pt x="56" y="113"/>
                  </a:cubicBezTo>
                </a:path>
                <a:path w="708" h="1559">
                  <a:moveTo>
                    <a:pt x="652" y="1559"/>
                  </a:moveTo>
                  <a:cubicBezTo>
                    <a:pt x="683" y="1559"/>
                    <a:pt x="708" y="1533"/>
                    <a:pt x="708" y="1502"/>
                  </a:cubicBezTo>
                  <a:cubicBezTo>
                    <a:pt x="708" y="1471"/>
                    <a:pt x="683" y="1445"/>
                    <a:pt x="652" y="1445"/>
                  </a:cubicBezTo>
                  <a:cubicBezTo>
                    <a:pt x="620" y="1445"/>
                    <a:pt x="595" y="1471"/>
                    <a:pt x="595" y="1502"/>
                  </a:cubicBezTo>
                  <a:cubicBezTo>
                    <a:pt x="595" y="1533"/>
                    <a:pt x="620" y="1559"/>
                    <a:pt x="652" y="1559"/>
                  </a:cubicBezTo>
                </a:path>
              </a:pathLst>
            </a:custGeom>
            <a:solidFill>
              <a:srgbClr val="0099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90" name="textbox 3290"/>
          <p:cNvSpPr/>
          <p:nvPr/>
        </p:nvSpPr>
        <p:spPr>
          <a:xfrm>
            <a:off x="768748" y="1098044"/>
            <a:ext cx="5826759" cy="961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ts val="1592"/>
              </a:lnSpc>
              <a:tabLst/>
            </a:pPr>
            <a:r>
              <a:rPr sz="1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3.7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</a:t>
            </a:r>
            <a:r>
              <a:rPr sz="1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Working with Generat</a:t>
            </a:r>
            <a:r>
              <a:rPr sz="12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or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6509" algn="l" rtl="0" eaLnBrk="0">
              <a:lnSpc>
                <a:spcPts val="2037"/>
              </a:lnSpc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3.7.1 Generator system conne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7145" indent="-4444" algn="l" rtl="0" eaLnBrk="0">
              <a:lnSpc>
                <a:spcPct val="123000"/>
              </a:lnSpc>
              <a:spcBef>
                <a:spcPts val="7"/>
              </a:spcBef>
              <a:tabLst/>
            </a:pP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 hybr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id inverter can work with generator. There are Gen ports on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generator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connection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292" name="path 3292"/>
          <p:cNvSpPr/>
          <p:nvPr/>
        </p:nvSpPr>
        <p:spPr>
          <a:xfrm>
            <a:off x="5680468" y="5013566"/>
            <a:ext cx="222351" cy="456349"/>
          </a:xfrm>
          <a:custGeom>
            <a:avLst/>
            <a:gdLst/>
            <a:ahLst/>
            <a:cxnLst/>
            <a:rect l="0" t="0" r="0" b="0"/>
            <a:pathLst>
              <a:path w="350" h="718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  <a:moveTo>
                  <a:pt x="74" y="33"/>
                </a:moveTo>
                <a:lnTo>
                  <a:pt x="131" y="33"/>
                </a:lnTo>
                <a:lnTo>
                  <a:pt x="131" y="118"/>
                </a:lnTo>
                <a:lnTo>
                  <a:pt x="74" y="118"/>
                </a:lnTo>
                <a:lnTo>
                  <a:pt x="74" y="33"/>
                </a:lnTo>
                <a:close/>
                <a:moveTo>
                  <a:pt x="5" y="146"/>
                </a:moveTo>
                <a:lnTo>
                  <a:pt x="345" y="146"/>
                </a:lnTo>
                <a:lnTo>
                  <a:pt x="345" y="288"/>
                </a:lnTo>
                <a:lnTo>
                  <a:pt x="5" y="288"/>
                </a:lnTo>
                <a:lnTo>
                  <a:pt x="5" y="146"/>
                </a:lnTo>
                <a:close/>
                <a:moveTo>
                  <a:pt x="74" y="175"/>
                </a:moveTo>
                <a:lnTo>
                  <a:pt x="131" y="175"/>
                </a:lnTo>
                <a:lnTo>
                  <a:pt x="131" y="260"/>
                </a:lnTo>
                <a:lnTo>
                  <a:pt x="74" y="260"/>
                </a:lnTo>
                <a:lnTo>
                  <a:pt x="74" y="175"/>
                </a:lnTo>
                <a:close/>
                <a:moveTo>
                  <a:pt x="5" y="288"/>
                </a:moveTo>
                <a:lnTo>
                  <a:pt x="345" y="288"/>
                </a:lnTo>
                <a:lnTo>
                  <a:pt x="345" y="430"/>
                </a:lnTo>
                <a:lnTo>
                  <a:pt x="5" y="430"/>
                </a:lnTo>
                <a:lnTo>
                  <a:pt x="5" y="288"/>
                </a:lnTo>
                <a:close/>
                <a:moveTo>
                  <a:pt x="74" y="316"/>
                </a:moveTo>
                <a:lnTo>
                  <a:pt x="131" y="316"/>
                </a:lnTo>
                <a:lnTo>
                  <a:pt x="131" y="401"/>
                </a:lnTo>
                <a:lnTo>
                  <a:pt x="74" y="401"/>
                </a:lnTo>
                <a:lnTo>
                  <a:pt x="74" y="316"/>
                </a:lnTo>
                <a:close/>
                <a:moveTo>
                  <a:pt x="5" y="430"/>
                </a:moveTo>
                <a:lnTo>
                  <a:pt x="345" y="430"/>
                </a:lnTo>
                <a:lnTo>
                  <a:pt x="345" y="571"/>
                </a:lnTo>
                <a:lnTo>
                  <a:pt x="5" y="571"/>
                </a:lnTo>
                <a:lnTo>
                  <a:pt x="5" y="430"/>
                </a:lnTo>
                <a:close/>
                <a:moveTo>
                  <a:pt x="74" y="458"/>
                </a:moveTo>
                <a:lnTo>
                  <a:pt x="131" y="458"/>
                </a:lnTo>
                <a:lnTo>
                  <a:pt x="131" y="543"/>
                </a:lnTo>
                <a:lnTo>
                  <a:pt x="74" y="543"/>
                </a:lnTo>
                <a:lnTo>
                  <a:pt x="74" y="458"/>
                </a:lnTo>
                <a:close/>
                <a:moveTo>
                  <a:pt x="5" y="571"/>
                </a:moveTo>
                <a:lnTo>
                  <a:pt x="345" y="571"/>
                </a:lnTo>
                <a:lnTo>
                  <a:pt x="345" y="713"/>
                </a:lnTo>
                <a:lnTo>
                  <a:pt x="5" y="713"/>
                </a:lnTo>
                <a:lnTo>
                  <a:pt x="5" y="571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94" name="path 3294"/>
          <p:cNvSpPr/>
          <p:nvPr/>
        </p:nvSpPr>
        <p:spPr>
          <a:xfrm>
            <a:off x="5680468" y="5463565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52" name="group 152"/>
          <p:cNvGrpSpPr/>
          <p:nvPr/>
        </p:nvGrpSpPr>
        <p:grpSpPr>
          <a:xfrm rot="21600000">
            <a:off x="4198029" y="5427676"/>
            <a:ext cx="1485620" cy="104140"/>
            <a:chOff x="0" y="0"/>
            <a:chExt cx="1485620" cy="104140"/>
          </a:xfrm>
        </p:grpSpPr>
        <p:sp>
          <p:nvSpPr>
            <p:cNvPr id="3296" name="path 3296"/>
            <p:cNvSpPr/>
            <p:nvPr/>
          </p:nvSpPr>
          <p:spPr>
            <a:xfrm>
              <a:off x="0" y="0"/>
              <a:ext cx="1485620" cy="12700"/>
            </a:xfrm>
            <a:custGeom>
              <a:avLst/>
              <a:gdLst/>
              <a:ahLst/>
              <a:cxnLst/>
              <a:rect l="0" t="0" r="0" b="0"/>
              <a:pathLst>
                <a:path w="2339" h="20">
                  <a:moveTo>
                    <a:pt x="0" y="10"/>
                  </a:moveTo>
                  <a:lnTo>
                    <a:pt x="2339" y="10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98" name="path 3298"/>
            <p:cNvSpPr/>
            <p:nvPr/>
          </p:nvSpPr>
          <p:spPr>
            <a:xfrm>
              <a:off x="0" y="91440"/>
              <a:ext cx="1485620" cy="12700"/>
            </a:xfrm>
            <a:custGeom>
              <a:avLst/>
              <a:gdLst/>
              <a:ahLst/>
              <a:cxnLst/>
              <a:rect l="0" t="0" r="0" b="0"/>
              <a:pathLst>
                <a:path w="2339" h="20">
                  <a:moveTo>
                    <a:pt x="0" y="10"/>
                  </a:moveTo>
                  <a:lnTo>
                    <a:pt x="2339" y="10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00" name="path 3300"/>
          <p:cNvSpPr/>
          <p:nvPr/>
        </p:nvSpPr>
        <p:spPr>
          <a:xfrm>
            <a:off x="4132232" y="3615902"/>
            <a:ext cx="1045845" cy="2823400"/>
          </a:xfrm>
          <a:custGeom>
            <a:avLst/>
            <a:gdLst/>
            <a:ahLst/>
            <a:cxnLst/>
            <a:rect l="0" t="0" r="0" b="0"/>
            <a:pathLst>
              <a:path w="1647" h="4446">
                <a:moveTo>
                  <a:pt x="0" y="10"/>
                </a:moveTo>
                <a:lnTo>
                  <a:pt x="1637" y="10"/>
                </a:lnTo>
                <a:lnTo>
                  <a:pt x="1637" y="4436"/>
                </a:lnTo>
                <a:lnTo>
                  <a:pt x="724" y="4436"/>
                </a:lnTo>
                <a:moveTo>
                  <a:pt x="0" y="203"/>
                </a:moveTo>
                <a:lnTo>
                  <a:pt x="1296" y="203"/>
                </a:lnTo>
                <a:lnTo>
                  <a:pt x="1296" y="4176"/>
                </a:lnTo>
                <a:lnTo>
                  <a:pt x="724" y="4176"/>
                </a:lnTo>
              </a:path>
            </a:pathLst>
          </a:custGeom>
          <a:noFill/>
          <a:ln w="12700" cap="flat">
            <a:solidFill>
              <a:srgbClr val="707F87"/>
            </a:solidFill>
            <a:prstDash val="dash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2" name="path 3302"/>
          <p:cNvSpPr/>
          <p:nvPr/>
        </p:nvSpPr>
        <p:spPr>
          <a:xfrm>
            <a:off x="2174156" y="3642000"/>
            <a:ext cx="17856" cy="6350"/>
          </a:xfrm>
          <a:custGeom>
            <a:avLst/>
            <a:gdLst/>
            <a:ahLst/>
            <a:cxnLst/>
            <a:rect l="0" t="0" r="0" b="0"/>
            <a:pathLst>
              <a:path w="28" h="10">
                <a:moveTo>
                  <a:pt x="28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4" name="path 3304"/>
          <p:cNvSpPr/>
          <p:nvPr/>
        </p:nvSpPr>
        <p:spPr>
          <a:xfrm>
            <a:off x="2170987" y="3644877"/>
            <a:ext cx="6350" cy="18198"/>
          </a:xfrm>
          <a:custGeom>
            <a:avLst/>
            <a:gdLst/>
            <a:ahLst/>
            <a:cxnLst/>
            <a:rect l="0" t="0" r="0" b="0"/>
            <a:pathLst>
              <a:path w="10" h="28">
                <a:moveTo>
                  <a:pt x="5" y="0"/>
                </a:moveTo>
                <a:lnTo>
                  <a:pt x="5" y="28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6" name="path 3306"/>
          <p:cNvSpPr/>
          <p:nvPr/>
        </p:nvSpPr>
        <p:spPr>
          <a:xfrm>
            <a:off x="2188837" y="3644872"/>
            <a:ext cx="6350" cy="18198"/>
          </a:xfrm>
          <a:custGeom>
            <a:avLst/>
            <a:gdLst/>
            <a:ahLst/>
            <a:cxnLst/>
            <a:rect l="0" t="0" r="0" b="0"/>
            <a:pathLst>
              <a:path w="10" h="28">
                <a:moveTo>
                  <a:pt x="5" y="28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8" name="path 3308"/>
          <p:cNvSpPr/>
          <p:nvPr/>
        </p:nvSpPr>
        <p:spPr>
          <a:xfrm>
            <a:off x="1188137" y="3838013"/>
            <a:ext cx="1472348" cy="6350"/>
          </a:xfrm>
          <a:custGeom>
            <a:avLst/>
            <a:gdLst/>
            <a:ahLst/>
            <a:cxnLst/>
            <a:rect l="0" t="0" r="0" b="0"/>
            <a:pathLst>
              <a:path w="2318" h="10">
                <a:moveTo>
                  <a:pt x="0" y="5"/>
                </a:moveTo>
                <a:lnTo>
                  <a:pt x="2318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10" name="table 3310"/>
          <p:cNvGraphicFramePr>
            <a:graphicFrameLocks noGrp="1"/>
          </p:cNvGraphicFramePr>
          <p:nvPr/>
        </p:nvGraphicFramePr>
        <p:xfrm>
          <a:off x="1170336" y="3057137"/>
          <a:ext cx="1532254" cy="804544"/>
        </p:xfrm>
        <a:graphic>
          <a:graphicData uri="http://schemas.openxmlformats.org/drawingml/2006/table">
            <a:tbl>
              <a:tblPr/>
              <a:tblGrid>
                <a:gridCol w="197485"/>
                <a:gridCol w="43815"/>
                <a:gridCol w="37465"/>
                <a:gridCol w="179704"/>
                <a:gridCol w="40640"/>
                <a:gridCol w="40005"/>
                <a:gridCol w="179704"/>
                <a:gridCol w="40004"/>
                <a:gridCol w="41275"/>
                <a:gridCol w="179704"/>
                <a:gridCol w="51435"/>
                <a:gridCol w="179704"/>
                <a:gridCol w="55244"/>
                <a:gridCol w="25400"/>
                <a:gridCol w="189864"/>
                <a:gridCol w="50800"/>
              </a:tblGrid>
              <a:tr h="207645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302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72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825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294">
                <a:tc gridSpan="10">
                  <a:txBody>
                    <a:bodyPr/>
                    <a:lstStyle/>
                    <a:p>
                      <a:pPr algn="l" rtl="0" eaLnBrk="0">
                        <a:lnSpc>
                          <a:spcPts val="534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ts val="534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534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312" name="textbox 3312"/>
          <p:cNvSpPr/>
          <p:nvPr/>
        </p:nvSpPr>
        <p:spPr>
          <a:xfrm>
            <a:off x="623368" y="51146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3314" name="picture 3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247" y="524168"/>
            <a:ext cx="193116" cy="193116"/>
          </a:xfrm>
          <a:prstGeom prst="rect">
            <a:avLst/>
          </a:prstGeom>
        </p:spPr>
      </p:pic>
      <p:grpSp>
        <p:nvGrpSpPr>
          <p:cNvPr id="154" name="group 154"/>
          <p:cNvGrpSpPr/>
          <p:nvPr/>
        </p:nvGrpSpPr>
        <p:grpSpPr>
          <a:xfrm rot="21600000">
            <a:off x="4322745" y="2490241"/>
            <a:ext cx="1077912" cy="1092200"/>
            <a:chOff x="0" y="0"/>
            <a:chExt cx="1077912" cy="1092200"/>
          </a:xfrm>
        </p:grpSpPr>
        <p:sp>
          <p:nvSpPr>
            <p:cNvPr id="3316" name="path 3316"/>
            <p:cNvSpPr/>
            <p:nvPr/>
          </p:nvSpPr>
          <p:spPr>
            <a:xfrm>
              <a:off x="3175" y="3175"/>
              <a:ext cx="1071562" cy="1085850"/>
            </a:xfrm>
            <a:custGeom>
              <a:avLst/>
              <a:gdLst/>
              <a:ahLst/>
              <a:cxnLst/>
              <a:rect l="0" t="0" r="0" b="0"/>
              <a:pathLst>
                <a:path w="1687" h="1710">
                  <a:moveTo>
                    <a:pt x="843" y="1710"/>
                  </a:moveTo>
                  <a:cubicBezTo>
                    <a:pt x="1308" y="1710"/>
                    <a:pt x="1687" y="1325"/>
                    <a:pt x="1687" y="855"/>
                  </a:cubicBezTo>
                  <a:cubicBezTo>
                    <a:pt x="1687" y="384"/>
                    <a:pt x="1308" y="0"/>
                    <a:pt x="843" y="0"/>
                  </a:cubicBezTo>
                  <a:cubicBezTo>
                    <a:pt x="379" y="0"/>
                    <a:pt x="0" y="384"/>
                    <a:pt x="0" y="855"/>
                  </a:cubicBezTo>
                  <a:cubicBezTo>
                    <a:pt x="0" y="1325"/>
                    <a:pt x="379" y="1710"/>
                    <a:pt x="843" y="1710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18" name="path 3318"/>
            <p:cNvSpPr/>
            <p:nvPr/>
          </p:nvSpPr>
          <p:spPr>
            <a:xfrm>
              <a:off x="0" y="0"/>
              <a:ext cx="1077912" cy="1092200"/>
            </a:xfrm>
            <a:custGeom>
              <a:avLst/>
              <a:gdLst/>
              <a:ahLst/>
              <a:cxnLst/>
              <a:rect l="0" t="0" r="0" b="0"/>
              <a:pathLst>
                <a:path w="1697" h="1720">
                  <a:moveTo>
                    <a:pt x="848" y="1715"/>
                  </a:moveTo>
                  <a:cubicBezTo>
                    <a:pt x="1313" y="1715"/>
                    <a:pt x="1692" y="1330"/>
                    <a:pt x="1692" y="860"/>
                  </a:cubicBezTo>
                  <a:cubicBezTo>
                    <a:pt x="1692" y="389"/>
                    <a:pt x="1313" y="5"/>
                    <a:pt x="848" y="5"/>
                  </a:cubicBezTo>
                  <a:cubicBezTo>
                    <a:pt x="384" y="5"/>
                    <a:pt x="5" y="389"/>
                    <a:pt x="5" y="860"/>
                  </a:cubicBezTo>
                  <a:cubicBezTo>
                    <a:pt x="5" y="1330"/>
                    <a:pt x="384" y="1715"/>
                    <a:pt x="848" y="1715"/>
                  </a:cubicBezTo>
                </a:path>
              </a:pathLst>
            </a:custGeom>
            <a:noFill/>
            <a:ln w="6350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20" name="path 3320"/>
            <p:cNvSpPr/>
            <p:nvPr/>
          </p:nvSpPr>
          <p:spPr>
            <a:xfrm>
              <a:off x="173892" y="346860"/>
              <a:ext cx="746906" cy="498462"/>
            </a:xfrm>
            <a:custGeom>
              <a:avLst/>
              <a:gdLst/>
              <a:ahLst/>
              <a:cxnLst/>
              <a:rect l="0" t="0" r="0" b="0"/>
              <a:pathLst>
                <a:path w="1176" h="784">
                  <a:moveTo>
                    <a:pt x="701" y="17"/>
                  </a:moveTo>
                  <a:lnTo>
                    <a:pt x="150" y="10"/>
                  </a:lnTo>
                  <a:cubicBezTo>
                    <a:pt x="150" y="10"/>
                    <a:pt x="29" y="223"/>
                    <a:pt x="17" y="262"/>
                  </a:cubicBezTo>
                  <a:cubicBezTo>
                    <a:pt x="6" y="300"/>
                    <a:pt x="9" y="356"/>
                    <a:pt x="13" y="391"/>
                  </a:cubicBezTo>
                  <a:cubicBezTo>
                    <a:pt x="17" y="426"/>
                    <a:pt x="78" y="703"/>
                    <a:pt x="83" y="722"/>
                  </a:cubicBezTo>
                  <a:cubicBezTo>
                    <a:pt x="88" y="742"/>
                    <a:pt x="102" y="767"/>
                    <a:pt x="108" y="767"/>
                  </a:cubicBezTo>
                  <a:lnTo>
                    <a:pt x="655" y="774"/>
                  </a:lnTo>
                  <a:cubicBezTo>
                    <a:pt x="655" y="774"/>
                    <a:pt x="671" y="754"/>
                    <a:pt x="678" y="734"/>
                  </a:cubicBezTo>
                  <a:cubicBezTo>
                    <a:pt x="685" y="715"/>
                    <a:pt x="688" y="690"/>
                    <a:pt x="690" y="679"/>
                  </a:cubicBezTo>
                  <a:cubicBezTo>
                    <a:pt x="699" y="678"/>
                    <a:pt x="957" y="680"/>
                    <a:pt x="988" y="678"/>
                  </a:cubicBezTo>
                  <a:cubicBezTo>
                    <a:pt x="999" y="677"/>
                    <a:pt x="1013" y="665"/>
                    <a:pt x="1027" y="646"/>
                  </a:cubicBezTo>
                  <a:cubicBezTo>
                    <a:pt x="1068" y="590"/>
                    <a:pt x="1124" y="475"/>
                    <a:pt x="1153" y="408"/>
                  </a:cubicBezTo>
                  <a:cubicBezTo>
                    <a:pt x="1165" y="383"/>
                    <a:pt x="1168" y="368"/>
                    <a:pt x="1164" y="344"/>
                  </a:cubicBezTo>
                  <a:cubicBezTo>
                    <a:pt x="1160" y="312"/>
                    <a:pt x="1133" y="187"/>
                    <a:pt x="1121" y="162"/>
                  </a:cubicBezTo>
                  <a:cubicBezTo>
                    <a:pt x="1110" y="137"/>
                    <a:pt x="1106" y="121"/>
                    <a:pt x="1067" y="121"/>
                  </a:cubicBezTo>
                  <a:cubicBezTo>
                    <a:pt x="1029" y="121"/>
                    <a:pt x="737" y="120"/>
                    <a:pt x="737" y="120"/>
                  </a:cubicBezTo>
                  <a:cubicBezTo>
                    <a:pt x="737" y="120"/>
                    <a:pt x="733" y="80"/>
                    <a:pt x="723" y="52"/>
                  </a:cubicBezTo>
                  <a:cubicBezTo>
                    <a:pt x="715" y="26"/>
                    <a:pt x="701" y="17"/>
                    <a:pt x="701" y="17"/>
                  </a:cubicBezTo>
                  <a:moveTo>
                    <a:pt x="1123" y="184"/>
                  </a:moveTo>
                  <a:cubicBezTo>
                    <a:pt x="1123" y="184"/>
                    <a:pt x="997" y="404"/>
                    <a:pt x="987" y="442"/>
                  </a:cubicBezTo>
                  <a:cubicBezTo>
                    <a:pt x="977" y="480"/>
                    <a:pt x="1027" y="646"/>
                    <a:pt x="1027" y="646"/>
                  </a:cubicBezTo>
                  <a:moveTo>
                    <a:pt x="844" y="359"/>
                  </a:moveTo>
                  <a:lnTo>
                    <a:pt x="803" y="188"/>
                  </a:lnTo>
                  <a:cubicBezTo>
                    <a:pt x="803" y="188"/>
                    <a:pt x="878" y="188"/>
                    <a:pt x="898" y="188"/>
                  </a:cubicBezTo>
                  <a:cubicBezTo>
                    <a:pt x="917" y="188"/>
                    <a:pt x="955" y="207"/>
                    <a:pt x="954" y="261"/>
                  </a:cubicBezTo>
                  <a:cubicBezTo>
                    <a:pt x="952" y="314"/>
                    <a:pt x="906" y="346"/>
                    <a:pt x="874" y="354"/>
                  </a:cubicBezTo>
                  <a:cubicBezTo>
                    <a:pt x="842" y="362"/>
                    <a:pt x="778" y="365"/>
                    <a:pt x="729" y="365"/>
                  </a:cubicBezTo>
                  <a:cubicBezTo>
                    <a:pt x="679" y="365"/>
                    <a:pt x="611" y="364"/>
                    <a:pt x="611" y="364"/>
                  </a:cubicBezTo>
                  <a:cubicBezTo>
                    <a:pt x="611" y="364"/>
                    <a:pt x="590" y="295"/>
                    <a:pt x="581" y="252"/>
                  </a:cubicBezTo>
                  <a:cubicBezTo>
                    <a:pt x="572" y="208"/>
                    <a:pt x="580" y="155"/>
                    <a:pt x="601" y="128"/>
                  </a:cubicBezTo>
                  <a:cubicBezTo>
                    <a:pt x="622" y="101"/>
                    <a:pt x="701" y="17"/>
                    <a:pt x="701" y="17"/>
                  </a:cubicBezTo>
                  <a:moveTo>
                    <a:pt x="1103" y="130"/>
                  </a:moveTo>
                  <a:cubicBezTo>
                    <a:pt x="1103" y="130"/>
                    <a:pt x="922" y="422"/>
                    <a:pt x="912" y="459"/>
                  </a:cubicBezTo>
                  <a:cubicBezTo>
                    <a:pt x="902" y="497"/>
                    <a:pt x="951" y="679"/>
                    <a:pt x="951" y="679"/>
                  </a:cubicBezTo>
                  <a:moveTo>
                    <a:pt x="729" y="365"/>
                  </a:moveTo>
                  <a:cubicBezTo>
                    <a:pt x="729" y="365"/>
                    <a:pt x="693" y="212"/>
                    <a:pt x="686" y="183"/>
                  </a:cubicBezTo>
                  <a:cubicBezTo>
                    <a:pt x="679" y="155"/>
                    <a:pt x="669" y="115"/>
                    <a:pt x="668" y="99"/>
                  </a:cubicBezTo>
                  <a:cubicBezTo>
                    <a:pt x="667" y="83"/>
                    <a:pt x="671" y="49"/>
                    <a:pt x="671" y="49"/>
                  </a:cubicBezTo>
                  <a:moveTo>
                    <a:pt x="991" y="430"/>
                  </a:moveTo>
                  <a:cubicBezTo>
                    <a:pt x="991" y="430"/>
                    <a:pt x="874" y="430"/>
                    <a:pt x="837" y="432"/>
                  </a:cubicBezTo>
                  <a:cubicBezTo>
                    <a:pt x="801" y="434"/>
                    <a:pt x="608" y="430"/>
                    <a:pt x="593" y="431"/>
                  </a:cubicBezTo>
                  <a:cubicBezTo>
                    <a:pt x="578" y="431"/>
                    <a:pt x="566" y="433"/>
                    <a:pt x="566" y="453"/>
                  </a:cubicBezTo>
                  <a:cubicBezTo>
                    <a:pt x="566" y="472"/>
                    <a:pt x="566" y="478"/>
                    <a:pt x="588" y="479"/>
                  </a:cubicBezTo>
                  <a:cubicBezTo>
                    <a:pt x="610" y="479"/>
                    <a:pt x="818" y="476"/>
                    <a:pt x="845" y="477"/>
                  </a:cubicBezTo>
                  <a:cubicBezTo>
                    <a:pt x="873" y="477"/>
                    <a:pt x="963" y="477"/>
                    <a:pt x="975" y="475"/>
                  </a:cubicBezTo>
                  <a:cubicBezTo>
                    <a:pt x="987" y="473"/>
                    <a:pt x="991" y="430"/>
                    <a:pt x="991" y="430"/>
                  </a:cubicBezTo>
                  <a:moveTo>
                    <a:pt x="19" y="259"/>
                  </a:moveTo>
                  <a:lnTo>
                    <a:pt x="585" y="267"/>
                  </a:lnTo>
                  <a:lnTo>
                    <a:pt x="611" y="364"/>
                  </a:lnTo>
                  <a:lnTo>
                    <a:pt x="569" y="439"/>
                  </a:lnTo>
                  <a:lnTo>
                    <a:pt x="561" y="399"/>
                  </a:lnTo>
                  <a:lnTo>
                    <a:pt x="13" y="387"/>
                  </a:lnTo>
                  <a:cubicBezTo>
                    <a:pt x="13" y="387"/>
                    <a:pt x="10" y="347"/>
                    <a:pt x="10" y="323"/>
                  </a:cubicBezTo>
                  <a:cubicBezTo>
                    <a:pt x="9" y="299"/>
                    <a:pt x="19" y="259"/>
                    <a:pt x="19" y="259"/>
                  </a:cubicBezTo>
                  <a:moveTo>
                    <a:pt x="579" y="268"/>
                  </a:moveTo>
                  <a:cubicBezTo>
                    <a:pt x="579" y="268"/>
                    <a:pt x="564" y="303"/>
                    <a:pt x="559" y="336"/>
                  </a:cubicBezTo>
                  <a:cubicBezTo>
                    <a:pt x="555" y="369"/>
                    <a:pt x="562" y="406"/>
                    <a:pt x="562" y="406"/>
                  </a:cubicBezTo>
                  <a:moveTo>
                    <a:pt x="690" y="679"/>
                  </a:moveTo>
                  <a:lnTo>
                    <a:pt x="628" y="680"/>
                  </a:lnTo>
                  <a:lnTo>
                    <a:pt x="631" y="733"/>
                  </a:lnTo>
                  <a:lnTo>
                    <a:pt x="83" y="722"/>
                  </a:lnTo>
                  <a:moveTo>
                    <a:pt x="678" y="517"/>
                  </a:moveTo>
                  <a:cubicBezTo>
                    <a:pt x="678" y="533"/>
                    <a:pt x="673" y="546"/>
                    <a:pt x="660" y="546"/>
                  </a:cubicBezTo>
                  <a:cubicBezTo>
                    <a:pt x="647" y="547"/>
                    <a:pt x="529" y="545"/>
                    <a:pt x="519" y="545"/>
                  </a:cubicBezTo>
                  <a:cubicBezTo>
                    <a:pt x="509" y="546"/>
                    <a:pt x="500" y="550"/>
                    <a:pt x="499" y="560"/>
                  </a:cubicBezTo>
                  <a:cubicBezTo>
                    <a:pt x="497" y="570"/>
                    <a:pt x="500" y="597"/>
                    <a:pt x="501" y="604"/>
                  </a:cubicBezTo>
                  <a:cubicBezTo>
                    <a:pt x="502" y="611"/>
                    <a:pt x="505" y="618"/>
                    <a:pt x="518" y="618"/>
                  </a:cubicBezTo>
                  <a:cubicBezTo>
                    <a:pt x="531" y="618"/>
                    <a:pt x="665" y="617"/>
                    <a:pt x="677" y="617"/>
                  </a:cubicBezTo>
                  <a:cubicBezTo>
                    <a:pt x="689" y="617"/>
                    <a:pt x="698" y="627"/>
                    <a:pt x="698" y="641"/>
                  </a:cubicBezTo>
                  <a:cubicBezTo>
                    <a:pt x="698" y="656"/>
                    <a:pt x="691" y="668"/>
                    <a:pt x="682" y="669"/>
                  </a:cubicBezTo>
                  <a:cubicBezTo>
                    <a:pt x="673" y="670"/>
                    <a:pt x="493" y="673"/>
                    <a:pt x="480" y="673"/>
                  </a:cubicBezTo>
                  <a:cubicBezTo>
                    <a:pt x="467" y="672"/>
                    <a:pt x="455" y="667"/>
                    <a:pt x="451" y="654"/>
                  </a:cubicBezTo>
                  <a:cubicBezTo>
                    <a:pt x="447" y="642"/>
                    <a:pt x="429" y="526"/>
                    <a:pt x="429" y="514"/>
                  </a:cubicBezTo>
                  <a:cubicBezTo>
                    <a:pt x="429" y="502"/>
                    <a:pt x="435" y="486"/>
                    <a:pt x="453" y="486"/>
                  </a:cubicBezTo>
                  <a:cubicBezTo>
                    <a:pt x="470" y="486"/>
                    <a:pt x="661" y="488"/>
                    <a:pt x="665" y="488"/>
                  </a:cubicBezTo>
                  <a:cubicBezTo>
                    <a:pt x="669" y="488"/>
                    <a:pt x="678" y="501"/>
                    <a:pt x="678" y="517"/>
                  </a:cubicBezTo>
                  <a:moveTo>
                    <a:pt x="600" y="545"/>
                  </a:moveTo>
                  <a:lnTo>
                    <a:pt x="601" y="619"/>
                  </a:lnTo>
                  <a:moveTo>
                    <a:pt x="633" y="488"/>
                  </a:moveTo>
                  <a:lnTo>
                    <a:pt x="633" y="546"/>
                  </a:lnTo>
                  <a:moveTo>
                    <a:pt x="658" y="617"/>
                  </a:moveTo>
                  <a:lnTo>
                    <a:pt x="658" y="672"/>
                  </a:lnTo>
                  <a:moveTo>
                    <a:pt x="630" y="702"/>
                  </a:moveTo>
                  <a:lnTo>
                    <a:pt x="633" y="775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22" name="path 3322"/>
            <p:cNvSpPr/>
            <p:nvPr/>
          </p:nvSpPr>
          <p:spPr>
            <a:xfrm>
              <a:off x="296822" y="625140"/>
              <a:ext cx="80581" cy="151904"/>
            </a:xfrm>
            <a:custGeom>
              <a:avLst/>
              <a:gdLst/>
              <a:ahLst/>
              <a:cxnLst/>
              <a:rect l="0" t="0" r="0" b="0"/>
              <a:pathLst>
                <a:path w="126" h="239">
                  <a:moveTo>
                    <a:pt x="11" y="10"/>
                  </a:moveTo>
                  <a:lnTo>
                    <a:pt x="31" y="127"/>
                  </a:lnTo>
                  <a:lnTo>
                    <a:pt x="0" y="133"/>
                  </a:lnTo>
                  <a:lnTo>
                    <a:pt x="83" y="239"/>
                  </a:lnTo>
                  <a:lnTo>
                    <a:pt x="126" y="111"/>
                  </a:lnTo>
                  <a:lnTo>
                    <a:pt x="95" y="116"/>
                  </a:lnTo>
                  <a:lnTo>
                    <a:pt x="75" y="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324" name="table 3324"/>
          <p:cNvGraphicFramePr>
            <a:graphicFrameLocks noGrp="1"/>
          </p:cNvGraphicFramePr>
          <p:nvPr/>
        </p:nvGraphicFramePr>
        <p:xfrm>
          <a:off x="3691089" y="6129706"/>
          <a:ext cx="906145" cy="725804"/>
        </p:xfrm>
        <a:graphic>
          <a:graphicData uri="http://schemas.openxmlformats.org/drawingml/2006/table">
            <a:tbl>
              <a:tblPr/>
              <a:tblGrid>
                <a:gridCol w="906145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259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259" algn="l" rtl="0" eaLnBrk="0">
                        <a:lnSpc>
                          <a:spcPct val="10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  Generator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26" name="table 3326"/>
          <p:cNvGraphicFramePr>
            <a:graphicFrameLocks noGrp="1"/>
          </p:cNvGraphicFramePr>
          <p:nvPr/>
        </p:nvGraphicFramePr>
        <p:xfrm>
          <a:off x="3762857" y="5344718"/>
          <a:ext cx="438150" cy="257809"/>
        </p:xfrm>
        <a:graphic>
          <a:graphicData uri="http://schemas.openxmlformats.org/drawingml/2006/table">
            <a:tbl>
              <a:tblPr/>
              <a:tblGrid>
                <a:gridCol w="438150"/>
              </a:tblGrid>
              <a:tr h="251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6" name="group 156"/>
          <p:cNvGrpSpPr/>
          <p:nvPr/>
        </p:nvGrpSpPr>
        <p:grpSpPr>
          <a:xfrm rot="21600000">
            <a:off x="3425769" y="4152086"/>
            <a:ext cx="340207" cy="1392389"/>
            <a:chOff x="0" y="0"/>
            <a:chExt cx="340207" cy="1392389"/>
          </a:xfrm>
        </p:grpSpPr>
        <p:sp>
          <p:nvSpPr>
            <p:cNvPr id="3328" name="path 3328"/>
            <p:cNvSpPr/>
            <p:nvPr/>
          </p:nvSpPr>
          <p:spPr>
            <a:xfrm>
              <a:off x="222783" y="0"/>
              <a:ext cx="117423" cy="1284389"/>
            </a:xfrm>
            <a:custGeom>
              <a:avLst/>
              <a:gdLst/>
              <a:ahLst/>
              <a:cxnLst/>
              <a:rect l="0" t="0" r="0" b="0"/>
              <a:pathLst>
                <a:path w="184" h="2022">
                  <a:moveTo>
                    <a:pt x="10" y="0"/>
                  </a:moveTo>
                  <a:lnTo>
                    <a:pt x="10" y="2012"/>
                  </a:lnTo>
                  <a:lnTo>
                    <a:pt x="184" y="2012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30" name="path 3330"/>
            <p:cNvSpPr/>
            <p:nvPr/>
          </p:nvSpPr>
          <p:spPr>
            <a:xfrm>
              <a:off x="0" y="108000"/>
              <a:ext cx="333425" cy="1284388"/>
            </a:xfrm>
            <a:custGeom>
              <a:avLst/>
              <a:gdLst/>
              <a:ahLst/>
              <a:cxnLst/>
              <a:rect l="0" t="0" r="0" b="0"/>
              <a:pathLst>
                <a:path w="525" h="2022">
                  <a:moveTo>
                    <a:pt x="10" y="0"/>
                  </a:moveTo>
                  <a:lnTo>
                    <a:pt x="10" y="2012"/>
                  </a:lnTo>
                  <a:lnTo>
                    <a:pt x="525" y="2012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32" name="path 3332"/>
          <p:cNvSpPr/>
          <p:nvPr/>
        </p:nvSpPr>
        <p:spPr>
          <a:xfrm>
            <a:off x="5178285" y="3470599"/>
            <a:ext cx="531689" cy="722344"/>
          </a:xfrm>
          <a:custGeom>
            <a:avLst/>
            <a:gdLst/>
            <a:ahLst/>
            <a:cxnLst/>
            <a:rect l="0" t="0" r="0" b="0"/>
            <a:pathLst>
              <a:path w="837" h="1137">
                <a:moveTo>
                  <a:pt x="4" y="2"/>
                </a:moveTo>
                <a:lnTo>
                  <a:pt x="833" y="1134"/>
                </a:lnTo>
              </a:path>
            </a:pathLst>
          </a:custGeom>
          <a:noFill/>
          <a:ln w="6350" cap="flat">
            <a:solidFill>
              <a:srgbClr val="FFF1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58" name="group 158"/>
          <p:cNvGrpSpPr/>
          <p:nvPr/>
        </p:nvGrpSpPr>
        <p:grpSpPr>
          <a:xfrm rot="21600000">
            <a:off x="5646656" y="2991564"/>
            <a:ext cx="542747" cy="692213"/>
            <a:chOff x="0" y="0"/>
            <a:chExt cx="542747" cy="692213"/>
          </a:xfrm>
        </p:grpSpPr>
        <p:sp>
          <p:nvSpPr>
            <p:cNvPr id="3334" name="path 3334"/>
            <p:cNvSpPr/>
            <p:nvPr/>
          </p:nvSpPr>
          <p:spPr>
            <a:xfrm>
              <a:off x="1371" y="1371"/>
              <a:ext cx="540003" cy="689470"/>
            </a:xfrm>
            <a:custGeom>
              <a:avLst/>
              <a:gdLst/>
              <a:ahLst/>
              <a:cxnLst/>
              <a:rect l="0" t="0" r="0" b="0"/>
              <a:pathLst>
                <a:path w="850" h="1085">
                  <a:moveTo>
                    <a:pt x="779" y="15"/>
                  </a:moveTo>
                  <a:lnTo>
                    <a:pt x="71" y="15"/>
                  </a:lnTo>
                  <a:cubicBezTo>
                    <a:pt x="56" y="15"/>
                    <a:pt x="42" y="22"/>
                    <a:pt x="32" y="32"/>
                  </a:cubicBezTo>
                  <a:cubicBezTo>
                    <a:pt x="22" y="42"/>
                    <a:pt x="15" y="56"/>
                    <a:pt x="15" y="71"/>
                  </a:cubicBezTo>
                  <a:lnTo>
                    <a:pt x="15" y="1014"/>
                  </a:lnTo>
                  <a:cubicBezTo>
                    <a:pt x="15" y="1029"/>
                    <a:pt x="22" y="1043"/>
                    <a:pt x="32" y="1053"/>
                  </a:cubicBezTo>
                  <a:cubicBezTo>
                    <a:pt x="42" y="1063"/>
                    <a:pt x="56" y="1069"/>
                    <a:pt x="71" y="1069"/>
                  </a:cubicBezTo>
                  <a:lnTo>
                    <a:pt x="779" y="1069"/>
                  </a:lnTo>
                  <a:cubicBezTo>
                    <a:pt x="794" y="1069"/>
                    <a:pt x="808" y="1063"/>
                    <a:pt x="818" y="1053"/>
                  </a:cubicBezTo>
                  <a:cubicBezTo>
                    <a:pt x="828" y="1043"/>
                    <a:pt x="834" y="1029"/>
                    <a:pt x="834" y="1014"/>
                  </a:cubicBezTo>
                  <a:lnTo>
                    <a:pt x="834" y="71"/>
                  </a:lnTo>
                  <a:cubicBezTo>
                    <a:pt x="834" y="56"/>
                    <a:pt x="828" y="42"/>
                    <a:pt x="818" y="32"/>
                  </a:cubicBezTo>
                  <a:cubicBezTo>
                    <a:pt x="808" y="22"/>
                    <a:pt x="794" y="15"/>
                    <a:pt x="779" y="15"/>
                  </a:cubicBezTo>
                  <a:moveTo>
                    <a:pt x="71" y="0"/>
                  </a:moveTo>
                  <a:lnTo>
                    <a:pt x="779" y="0"/>
                  </a:lnTo>
                  <a:cubicBezTo>
                    <a:pt x="798" y="0"/>
                    <a:pt x="816" y="8"/>
                    <a:pt x="829" y="20"/>
                  </a:cubicBezTo>
                  <a:cubicBezTo>
                    <a:pt x="842" y="33"/>
                    <a:pt x="850" y="51"/>
                    <a:pt x="850" y="71"/>
                  </a:cubicBezTo>
                  <a:lnTo>
                    <a:pt x="850" y="1014"/>
                  </a:lnTo>
                  <a:cubicBezTo>
                    <a:pt x="850" y="1034"/>
                    <a:pt x="842" y="1051"/>
                    <a:pt x="829" y="1064"/>
                  </a:cubicBezTo>
                  <a:cubicBezTo>
                    <a:pt x="816" y="1077"/>
                    <a:pt x="798" y="1085"/>
                    <a:pt x="779" y="1085"/>
                  </a:cubicBezTo>
                  <a:lnTo>
                    <a:pt x="71" y="1085"/>
                  </a:lnTo>
                  <a:cubicBezTo>
                    <a:pt x="51" y="1085"/>
                    <a:pt x="33" y="1077"/>
                    <a:pt x="20" y="1064"/>
                  </a:cubicBezTo>
                  <a:cubicBezTo>
                    <a:pt x="8" y="1051"/>
                    <a:pt x="0" y="1034"/>
                    <a:pt x="0" y="1014"/>
                  </a:cubicBezTo>
                  <a:lnTo>
                    <a:pt x="0" y="71"/>
                  </a:lnTo>
                  <a:cubicBezTo>
                    <a:pt x="0" y="51"/>
                    <a:pt x="8" y="33"/>
                    <a:pt x="20" y="20"/>
                  </a:cubicBezTo>
                  <a:cubicBezTo>
                    <a:pt x="33" y="8"/>
                    <a:pt x="51" y="0"/>
                    <a:pt x="71" y="0"/>
                  </a:cubicBezTo>
                </a:path>
              </a:pathLst>
            </a:custGeom>
            <a:solidFill>
              <a:srgbClr val="AF42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36" name="path 3336"/>
            <p:cNvSpPr/>
            <p:nvPr/>
          </p:nvSpPr>
          <p:spPr>
            <a:xfrm>
              <a:off x="0" y="0"/>
              <a:ext cx="542747" cy="692213"/>
            </a:xfrm>
            <a:custGeom>
              <a:avLst/>
              <a:gdLst/>
              <a:ahLst/>
              <a:cxnLst/>
              <a:rect l="0" t="0" r="0" b="0"/>
              <a:pathLst>
                <a:path w="854" h="1090">
                  <a:moveTo>
                    <a:pt x="781" y="18"/>
                  </a:moveTo>
                  <a:lnTo>
                    <a:pt x="73" y="18"/>
                  </a:lnTo>
                  <a:cubicBezTo>
                    <a:pt x="58" y="18"/>
                    <a:pt x="44" y="24"/>
                    <a:pt x="34" y="34"/>
                  </a:cubicBezTo>
                  <a:cubicBezTo>
                    <a:pt x="24" y="44"/>
                    <a:pt x="17" y="58"/>
                    <a:pt x="17" y="73"/>
                  </a:cubicBezTo>
                  <a:lnTo>
                    <a:pt x="17" y="1016"/>
                  </a:lnTo>
                  <a:cubicBezTo>
                    <a:pt x="17" y="1031"/>
                    <a:pt x="24" y="1045"/>
                    <a:pt x="34" y="1055"/>
                  </a:cubicBezTo>
                  <a:cubicBezTo>
                    <a:pt x="44" y="1065"/>
                    <a:pt x="58" y="1072"/>
                    <a:pt x="73" y="1072"/>
                  </a:cubicBezTo>
                  <a:lnTo>
                    <a:pt x="781" y="1072"/>
                  </a:lnTo>
                  <a:cubicBezTo>
                    <a:pt x="796" y="1072"/>
                    <a:pt x="810" y="1065"/>
                    <a:pt x="820" y="1055"/>
                  </a:cubicBezTo>
                  <a:cubicBezTo>
                    <a:pt x="830" y="1045"/>
                    <a:pt x="836" y="1031"/>
                    <a:pt x="836" y="1016"/>
                  </a:cubicBezTo>
                  <a:lnTo>
                    <a:pt x="836" y="73"/>
                  </a:lnTo>
                  <a:cubicBezTo>
                    <a:pt x="836" y="58"/>
                    <a:pt x="830" y="44"/>
                    <a:pt x="820" y="34"/>
                  </a:cubicBezTo>
                  <a:cubicBezTo>
                    <a:pt x="810" y="24"/>
                    <a:pt x="796" y="18"/>
                    <a:pt x="781" y="18"/>
                  </a:cubicBezTo>
                  <a:moveTo>
                    <a:pt x="73" y="2"/>
                  </a:moveTo>
                  <a:lnTo>
                    <a:pt x="781" y="2"/>
                  </a:lnTo>
                  <a:cubicBezTo>
                    <a:pt x="800" y="2"/>
                    <a:pt x="818" y="10"/>
                    <a:pt x="831" y="23"/>
                  </a:cubicBezTo>
                  <a:cubicBezTo>
                    <a:pt x="844" y="36"/>
                    <a:pt x="852" y="53"/>
                    <a:pt x="852" y="73"/>
                  </a:cubicBezTo>
                  <a:lnTo>
                    <a:pt x="852" y="1016"/>
                  </a:lnTo>
                  <a:cubicBezTo>
                    <a:pt x="852" y="1036"/>
                    <a:pt x="844" y="1054"/>
                    <a:pt x="831" y="1067"/>
                  </a:cubicBezTo>
                  <a:cubicBezTo>
                    <a:pt x="818" y="1079"/>
                    <a:pt x="800" y="1087"/>
                    <a:pt x="781" y="1087"/>
                  </a:cubicBezTo>
                  <a:lnTo>
                    <a:pt x="73" y="1087"/>
                  </a:lnTo>
                  <a:cubicBezTo>
                    <a:pt x="53" y="1087"/>
                    <a:pt x="36" y="1079"/>
                    <a:pt x="23" y="1067"/>
                  </a:cubicBezTo>
                  <a:cubicBezTo>
                    <a:pt x="10" y="1054"/>
                    <a:pt x="2" y="1036"/>
                    <a:pt x="2" y="1016"/>
                  </a:cubicBezTo>
                  <a:lnTo>
                    <a:pt x="2" y="73"/>
                  </a:lnTo>
                  <a:cubicBezTo>
                    <a:pt x="2" y="53"/>
                    <a:pt x="10" y="36"/>
                    <a:pt x="23" y="23"/>
                  </a:cubicBezTo>
                  <a:cubicBezTo>
                    <a:pt x="36" y="10"/>
                    <a:pt x="53" y="2"/>
                    <a:pt x="73" y="2"/>
                  </a:cubicBezTo>
                </a:path>
              </a:pathLst>
            </a:custGeom>
            <a:noFill/>
            <a:ln w="2743" cap="flat">
              <a:solidFill>
                <a:srgbClr val="AF428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38" name="textbox 3338"/>
          <p:cNvSpPr/>
          <p:nvPr/>
        </p:nvSpPr>
        <p:spPr>
          <a:xfrm>
            <a:off x="1172057" y="2741422"/>
            <a:ext cx="2197100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62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Generator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Connection-Partial Backup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340" name="textbox 3340"/>
          <p:cNvSpPr/>
          <p:nvPr/>
        </p:nvSpPr>
        <p:spPr>
          <a:xfrm>
            <a:off x="5667157" y="3007417"/>
            <a:ext cx="494665" cy="454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19379" algn="l" rtl="0" eaLnBrk="0">
              <a:lnSpc>
                <a:spcPts val="1327"/>
              </a:lnSpc>
              <a:tabLst/>
            </a:pP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049"/>
              </a:lnSpc>
              <a:tabLst/>
            </a:pPr>
            <a:r>
              <a:rPr sz="5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480r/kW.</a:t>
            </a:r>
            <a:r>
              <a:rPr sz="5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5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   10A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3342" name="textbox 3342"/>
          <p:cNvSpPr/>
          <p:nvPr/>
        </p:nvSpPr>
        <p:spPr>
          <a:xfrm>
            <a:off x="3510381" y="5624322"/>
            <a:ext cx="114617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 Disconnec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3344" name="picture 33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3346" name="textbox 3346"/>
          <p:cNvSpPr/>
          <p:nvPr/>
        </p:nvSpPr>
        <p:spPr>
          <a:xfrm>
            <a:off x="1238605" y="6682358"/>
            <a:ext cx="794384" cy="1581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62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Backup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348" name="textbox 3348"/>
          <p:cNvSpPr/>
          <p:nvPr/>
        </p:nvSpPr>
        <p:spPr>
          <a:xfrm>
            <a:off x="5559018" y="2812922"/>
            <a:ext cx="735965" cy="156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69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Utility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Meter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350" name="path 3350"/>
          <p:cNvSpPr/>
          <p:nvPr/>
        </p:nvSpPr>
        <p:spPr>
          <a:xfrm>
            <a:off x="5699188" y="4758537"/>
            <a:ext cx="423862" cy="208762"/>
          </a:xfrm>
          <a:custGeom>
            <a:avLst/>
            <a:gdLst/>
            <a:ahLst/>
            <a:cxnLst/>
            <a:rect l="0" t="0" r="0" b="0"/>
            <a:pathLst>
              <a:path w="667" h="328">
                <a:moveTo>
                  <a:pt x="5" y="323"/>
                </a:moveTo>
                <a:lnTo>
                  <a:pt x="662" y="323"/>
                </a:lnTo>
                <a:lnTo>
                  <a:pt x="662" y="5"/>
                </a:lnTo>
                <a:lnTo>
                  <a:pt x="5" y="5"/>
                </a:lnTo>
                <a:lnTo>
                  <a:pt x="5" y="323"/>
                </a:lnTo>
                <a:close/>
                <a:moveTo>
                  <a:pt x="168" y="278"/>
                </a:moveTo>
                <a:lnTo>
                  <a:pt x="328" y="278"/>
                </a:lnTo>
                <a:lnTo>
                  <a:pt x="328" y="52"/>
                </a:lnTo>
                <a:lnTo>
                  <a:pt x="168" y="52"/>
                </a:lnTo>
                <a:lnTo>
                  <a:pt x="168" y="278"/>
                </a:lnTo>
                <a:close/>
                <a:moveTo>
                  <a:pt x="328" y="278"/>
                </a:moveTo>
                <a:lnTo>
                  <a:pt x="488" y="278"/>
                </a:lnTo>
                <a:lnTo>
                  <a:pt x="488" y="52"/>
                </a:lnTo>
                <a:lnTo>
                  <a:pt x="328" y="52"/>
                </a:lnTo>
                <a:lnTo>
                  <a:pt x="328" y="278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2" name="path 3352"/>
          <p:cNvSpPr/>
          <p:nvPr/>
        </p:nvSpPr>
        <p:spPr>
          <a:xfrm>
            <a:off x="1315694" y="5638127"/>
            <a:ext cx="423862" cy="208762"/>
          </a:xfrm>
          <a:custGeom>
            <a:avLst/>
            <a:gdLst/>
            <a:ahLst/>
            <a:cxnLst/>
            <a:rect l="0" t="0" r="0" b="0"/>
            <a:pathLst>
              <a:path w="667" h="328">
                <a:moveTo>
                  <a:pt x="5" y="323"/>
                </a:moveTo>
                <a:lnTo>
                  <a:pt x="662" y="323"/>
                </a:lnTo>
                <a:lnTo>
                  <a:pt x="662" y="5"/>
                </a:lnTo>
                <a:lnTo>
                  <a:pt x="5" y="5"/>
                </a:lnTo>
                <a:lnTo>
                  <a:pt x="5" y="323"/>
                </a:lnTo>
                <a:close/>
                <a:moveTo>
                  <a:pt x="168" y="278"/>
                </a:moveTo>
                <a:lnTo>
                  <a:pt x="328" y="278"/>
                </a:lnTo>
                <a:lnTo>
                  <a:pt x="328" y="52"/>
                </a:lnTo>
                <a:lnTo>
                  <a:pt x="168" y="52"/>
                </a:lnTo>
                <a:lnTo>
                  <a:pt x="168" y="278"/>
                </a:lnTo>
                <a:close/>
                <a:moveTo>
                  <a:pt x="328" y="278"/>
                </a:moveTo>
                <a:lnTo>
                  <a:pt x="488" y="278"/>
                </a:lnTo>
                <a:lnTo>
                  <a:pt x="488" y="52"/>
                </a:lnTo>
                <a:lnTo>
                  <a:pt x="328" y="52"/>
                </a:lnTo>
                <a:lnTo>
                  <a:pt x="328" y="278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54" name="path 3354"/>
          <p:cNvSpPr/>
          <p:nvPr/>
        </p:nvSpPr>
        <p:spPr>
          <a:xfrm>
            <a:off x="1183849" y="3572100"/>
            <a:ext cx="795390" cy="109855"/>
          </a:xfrm>
          <a:custGeom>
            <a:avLst/>
            <a:gdLst/>
            <a:ahLst/>
            <a:cxnLst/>
            <a:rect l="0" t="0" r="0" b="0"/>
            <a:pathLst>
              <a:path w="1252" h="173">
                <a:moveTo>
                  <a:pt x="5" y="138"/>
                </a:moveTo>
                <a:cubicBezTo>
                  <a:pt x="29" y="108"/>
                  <a:pt x="29" y="65"/>
                  <a:pt x="5" y="35"/>
                </a:cubicBezTo>
                <a:moveTo>
                  <a:pt x="432" y="86"/>
                </a:moveTo>
                <a:cubicBezTo>
                  <a:pt x="432" y="41"/>
                  <a:pt x="396" y="5"/>
                  <a:pt x="351" y="5"/>
                </a:cubicBezTo>
                <a:cubicBezTo>
                  <a:pt x="306" y="5"/>
                  <a:pt x="269" y="41"/>
                  <a:pt x="269" y="86"/>
                </a:cubicBezTo>
                <a:cubicBezTo>
                  <a:pt x="269" y="131"/>
                  <a:pt x="306" y="168"/>
                  <a:pt x="351" y="168"/>
                </a:cubicBezTo>
                <a:cubicBezTo>
                  <a:pt x="396" y="168"/>
                  <a:pt x="432" y="131"/>
                  <a:pt x="432" y="86"/>
                </a:cubicBezTo>
                <a:moveTo>
                  <a:pt x="410" y="86"/>
                </a:moveTo>
                <a:cubicBezTo>
                  <a:pt x="410" y="53"/>
                  <a:pt x="383" y="27"/>
                  <a:pt x="351" y="27"/>
                </a:cubicBezTo>
                <a:cubicBezTo>
                  <a:pt x="318" y="27"/>
                  <a:pt x="292" y="53"/>
                  <a:pt x="292" y="86"/>
                </a:cubicBezTo>
                <a:cubicBezTo>
                  <a:pt x="292" y="119"/>
                  <a:pt x="318" y="145"/>
                  <a:pt x="351" y="145"/>
                </a:cubicBezTo>
                <a:cubicBezTo>
                  <a:pt x="383" y="145"/>
                  <a:pt x="410" y="119"/>
                  <a:pt x="410" y="86"/>
                </a:cubicBezTo>
                <a:moveTo>
                  <a:pt x="1247" y="86"/>
                </a:moveTo>
                <a:cubicBezTo>
                  <a:pt x="1247" y="41"/>
                  <a:pt x="1211" y="5"/>
                  <a:pt x="1166" y="5"/>
                </a:cubicBezTo>
                <a:cubicBezTo>
                  <a:pt x="1121" y="5"/>
                  <a:pt x="1084" y="41"/>
                  <a:pt x="1084" y="86"/>
                </a:cubicBezTo>
                <a:cubicBezTo>
                  <a:pt x="1084" y="131"/>
                  <a:pt x="1121" y="168"/>
                  <a:pt x="1166" y="168"/>
                </a:cubicBezTo>
                <a:cubicBezTo>
                  <a:pt x="1211" y="168"/>
                  <a:pt x="1247" y="131"/>
                  <a:pt x="1247" y="86"/>
                </a:cubicBezTo>
                <a:moveTo>
                  <a:pt x="840" y="86"/>
                </a:moveTo>
                <a:cubicBezTo>
                  <a:pt x="840" y="41"/>
                  <a:pt x="803" y="5"/>
                  <a:pt x="758" y="5"/>
                </a:cubicBezTo>
                <a:cubicBezTo>
                  <a:pt x="713" y="5"/>
                  <a:pt x="677" y="41"/>
                  <a:pt x="677" y="86"/>
                </a:cubicBezTo>
                <a:cubicBezTo>
                  <a:pt x="677" y="131"/>
                  <a:pt x="713" y="168"/>
                  <a:pt x="758" y="168"/>
                </a:cubicBezTo>
                <a:cubicBezTo>
                  <a:pt x="803" y="168"/>
                  <a:pt x="840" y="131"/>
                  <a:pt x="840" y="86"/>
                </a:cubicBezTo>
                <a:moveTo>
                  <a:pt x="817" y="86"/>
                </a:moveTo>
                <a:cubicBezTo>
                  <a:pt x="817" y="53"/>
                  <a:pt x="791" y="27"/>
                  <a:pt x="758" y="27"/>
                </a:cubicBezTo>
                <a:cubicBezTo>
                  <a:pt x="725" y="27"/>
                  <a:pt x="699" y="53"/>
                  <a:pt x="699" y="86"/>
                </a:cubicBezTo>
                <a:cubicBezTo>
                  <a:pt x="699" y="119"/>
                  <a:pt x="725" y="145"/>
                  <a:pt x="758" y="145"/>
                </a:cubicBezTo>
                <a:cubicBezTo>
                  <a:pt x="791" y="145"/>
                  <a:pt x="817" y="119"/>
                  <a:pt x="817" y="86"/>
                </a:cubicBezTo>
                <a:moveTo>
                  <a:pt x="1225" y="86"/>
                </a:moveTo>
                <a:cubicBezTo>
                  <a:pt x="1225" y="53"/>
                  <a:pt x="1198" y="27"/>
                  <a:pt x="1166" y="27"/>
                </a:cubicBezTo>
                <a:cubicBezTo>
                  <a:pt x="1133" y="27"/>
                  <a:pt x="1107" y="53"/>
                  <a:pt x="1107" y="86"/>
                </a:cubicBezTo>
                <a:cubicBezTo>
                  <a:pt x="1107" y="119"/>
                  <a:pt x="1133" y="145"/>
                  <a:pt x="1166" y="145"/>
                </a:cubicBezTo>
                <a:cubicBezTo>
                  <a:pt x="1198" y="145"/>
                  <a:pt x="1225" y="119"/>
                  <a:pt x="1225" y="86"/>
                </a:cubicBezTo>
                <a:moveTo>
                  <a:pt x="814" y="86"/>
                </a:moveTo>
                <a:cubicBezTo>
                  <a:pt x="814" y="55"/>
                  <a:pt x="789" y="30"/>
                  <a:pt x="758" y="30"/>
                </a:cubicBezTo>
                <a:cubicBezTo>
                  <a:pt x="727" y="30"/>
                  <a:pt x="702" y="55"/>
                  <a:pt x="702" y="86"/>
                </a:cubicBezTo>
                <a:cubicBezTo>
                  <a:pt x="702" y="117"/>
                  <a:pt x="727" y="142"/>
                  <a:pt x="758" y="142"/>
                </a:cubicBezTo>
                <a:cubicBezTo>
                  <a:pt x="789" y="142"/>
                  <a:pt x="814" y="117"/>
                  <a:pt x="814" y="86"/>
                </a:cubicBezTo>
                <a:moveTo>
                  <a:pt x="811" y="86"/>
                </a:moveTo>
                <a:cubicBezTo>
                  <a:pt x="811" y="57"/>
                  <a:pt x="788" y="33"/>
                  <a:pt x="758" y="33"/>
                </a:cubicBezTo>
                <a:cubicBezTo>
                  <a:pt x="729" y="33"/>
                  <a:pt x="705" y="57"/>
                  <a:pt x="705" y="86"/>
                </a:cubicBezTo>
                <a:cubicBezTo>
                  <a:pt x="705" y="115"/>
                  <a:pt x="729" y="139"/>
                  <a:pt x="758" y="139"/>
                </a:cubicBezTo>
                <a:cubicBezTo>
                  <a:pt x="788" y="139"/>
                  <a:pt x="811" y="115"/>
                  <a:pt x="811" y="86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56" name="table 3356"/>
          <p:cNvGraphicFramePr>
            <a:graphicFrameLocks noGrp="1"/>
          </p:cNvGraphicFramePr>
          <p:nvPr/>
        </p:nvGraphicFramePr>
        <p:xfrm>
          <a:off x="5680849" y="3189515"/>
          <a:ext cx="474345" cy="149859"/>
        </p:xfrm>
        <a:graphic>
          <a:graphicData uri="http://schemas.openxmlformats.org/drawingml/2006/table">
            <a:tbl>
              <a:tblPr/>
              <a:tblGrid>
                <a:gridCol w="109855"/>
                <a:gridCol w="84455"/>
                <a:gridCol w="85090"/>
                <a:gridCol w="85090"/>
                <a:gridCol w="109855"/>
              </a:tblGrid>
              <a:tr h="1498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019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034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4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58" name="textbox 3358"/>
          <p:cNvSpPr/>
          <p:nvPr/>
        </p:nvSpPr>
        <p:spPr>
          <a:xfrm>
            <a:off x="4768118" y="6491083"/>
            <a:ext cx="70230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80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2-wire sta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rt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360" name="textbox 3360"/>
          <p:cNvSpPr/>
          <p:nvPr/>
        </p:nvSpPr>
        <p:spPr>
          <a:xfrm>
            <a:off x="5672302" y="6023736"/>
            <a:ext cx="646430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1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Main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Panel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362" name="textbox 3362"/>
          <p:cNvSpPr/>
          <p:nvPr/>
        </p:nvSpPr>
        <p:spPr>
          <a:xfrm>
            <a:off x="2916021" y="6865366"/>
            <a:ext cx="65976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1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Disconnect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364" name="rect 3364"/>
          <p:cNvSpPr/>
          <p:nvPr/>
        </p:nvSpPr>
        <p:spPr>
          <a:xfrm>
            <a:off x="2174162" y="3605708"/>
            <a:ext cx="17856" cy="6350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6" name="path 3366"/>
          <p:cNvSpPr/>
          <p:nvPr/>
        </p:nvSpPr>
        <p:spPr>
          <a:xfrm>
            <a:off x="2128160" y="3572100"/>
            <a:ext cx="535497" cy="109855"/>
          </a:xfrm>
          <a:custGeom>
            <a:avLst/>
            <a:gdLst/>
            <a:ahLst/>
            <a:cxnLst/>
            <a:rect l="0" t="0" r="0" b="0"/>
            <a:pathLst>
              <a:path w="843" h="173">
                <a:moveTo>
                  <a:pt x="114" y="100"/>
                </a:moveTo>
                <a:lnTo>
                  <a:pt x="143" y="100"/>
                </a:lnTo>
                <a:moveTo>
                  <a:pt x="143" y="72"/>
                </a:moveTo>
                <a:lnTo>
                  <a:pt x="114" y="72"/>
                </a:lnTo>
                <a:moveTo>
                  <a:pt x="57" y="100"/>
                </a:moveTo>
                <a:lnTo>
                  <a:pt x="57" y="72"/>
                </a:lnTo>
                <a:moveTo>
                  <a:pt x="115" y="72"/>
                </a:moveTo>
                <a:lnTo>
                  <a:pt x="115" y="100"/>
                </a:lnTo>
                <a:moveTo>
                  <a:pt x="167" y="86"/>
                </a:moveTo>
                <a:cubicBezTo>
                  <a:pt x="167" y="41"/>
                  <a:pt x="131" y="5"/>
                  <a:pt x="86" y="5"/>
                </a:cubicBezTo>
                <a:cubicBezTo>
                  <a:pt x="41" y="5"/>
                  <a:pt x="5" y="41"/>
                  <a:pt x="5" y="86"/>
                </a:cubicBezTo>
                <a:cubicBezTo>
                  <a:pt x="5" y="131"/>
                  <a:pt x="41" y="168"/>
                  <a:pt x="86" y="168"/>
                </a:cubicBezTo>
                <a:cubicBezTo>
                  <a:pt x="131" y="168"/>
                  <a:pt x="167" y="131"/>
                  <a:pt x="167" y="86"/>
                </a:cubicBezTo>
                <a:moveTo>
                  <a:pt x="145" y="86"/>
                </a:moveTo>
                <a:cubicBezTo>
                  <a:pt x="145" y="53"/>
                  <a:pt x="119" y="27"/>
                  <a:pt x="86" y="27"/>
                </a:cubicBezTo>
                <a:cubicBezTo>
                  <a:pt x="53" y="27"/>
                  <a:pt x="27" y="53"/>
                  <a:pt x="27" y="86"/>
                </a:cubicBezTo>
                <a:cubicBezTo>
                  <a:pt x="27" y="119"/>
                  <a:pt x="53" y="145"/>
                  <a:pt x="86" y="145"/>
                </a:cubicBezTo>
                <a:cubicBezTo>
                  <a:pt x="119" y="145"/>
                  <a:pt x="145" y="119"/>
                  <a:pt x="145" y="86"/>
                </a:cubicBezTo>
                <a:moveTo>
                  <a:pt x="575" y="86"/>
                </a:moveTo>
                <a:cubicBezTo>
                  <a:pt x="575" y="41"/>
                  <a:pt x="539" y="5"/>
                  <a:pt x="494" y="5"/>
                </a:cubicBezTo>
                <a:cubicBezTo>
                  <a:pt x="449" y="5"/>
                  <a:pt x="412" y="41"/>
                  <a:pt x="412" y="86"/>
                </a:cubicBezTo>
                <a:cubicBezTo>
                  <a:pt x="412" y="131"/>
                  <a:pt x="449" y="168"/>
                  <a:pt x="494" y="168"/>
                </a:cubicBezTo>
                <a:cubicBezTo>
                  <a:pt x="539" y="168"/>
                  <a:pt x="575" y="131"/>
                  <a:pt x="575" y="86"/>
                </a:cubicBezTo>
                <a:moveTo>
                  <a:pt x="553" y="86"/>
                </a:moveTo>
                <a:cubicBezTo>
                  <a:pt x="553" y="53"/>
                  <a:pt x="526" y="27"/>
                  <a:pt x="494" y="27"/>
                </a:cubicBezTo>
                <a:cubicBezTo>
                  <a:pt x="461" y="27"/>
                  <a:pt x="435" y="53"/>
                  <a:pt x="435" y="86"/>
                </a:cubicBezTo>
                <a:cubicBezTo>
                  <a:pt x="435" y="119"/>
                  <a:pt x="461" y="145"/>
                  <a:pt x="494" y="145"/>
                </a:cubicBezTo>
                <a:cubicBezTo>
                  <a:pt x="526" y="145"/>
                  <a:pt x="553" y="119"/>
                  <a:pt x="553" y="86"/>
                </a:cubicBezTo>
                <a:moveTo>
                  <a:pt x="838" y="137"/>
                </a:moveTo>
                <a:cubicBezTo>
                  <a:pt x="813" y="108"/>
                  <a:pt x="813" y="65"/>
                  <a:pt x="838" y="3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68" name="textbox 3368"/>
          <p:cNvSpPr/>
          <p:nvPr/>
        </p:nvSpPr>
        <p:spPr>
          <a:xfrm>
            <a:off x="2911322" y="6712839"/>
            <a:ext cx="60070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6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Generator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pSp>
        <p:nvGrpSpPr>
          <p:cNvPr id="160" name="group 160"/>
          <p:cNvGrpSpPr/>
          <p:nvPr/>
        </p:nvGrpSpPr>
        <p:grpSpPr>
          <a:xfrm rot="21600000">
            <a:off x="5691335" y="3501769"/>
            <a:ext cx="474875" cy="89154"/>
            <a:chOff x="0" y="0"/>
            <a:chExt cx="474875" cy="89154"/>
          </a:xfrm>
        </p:grpSpPr>
        <p:sp>
          <p:nvSpPr>
            <p:cNvPr id="3370" name="path 3370"/>
            <p:cNvSpPr/>
            <p:nvPr/>
          </p:nvSpPr>
          <p:spPr>
            <a:xfrm>
              <a:off x="43357" y="38410"/>
              <a:ext cx="360006" cy="12700"/>
            </a:xfrm>
            <a:custGeom>
              <a:avLst/>
              <a:gdLst/>
              <a:ahLst/>
              <a:cxnLst/>
              <a:rect l="0" t="0" r="0" b="0"/>
              <a:pathLst>
                <a:path w="566" h="20">
                  <a:moveTo>
                    <a:pt x="0" y="10"/>
                  </a:moveTo>
                  <a:lnTo>
                    <a:pt x="566" y="10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72" name="path 3372"/>
            <p:cNvSpPr/>
            <p:nvPr/>
          </p:nvSpPr>
          <p:spPr>
            <a:xfrm>
              <a:off x="82690" y="3175"/>
              <a:ext cx="287997" cy="82804"/>
            </a:xfrm>
            <a:custGeom>
              <a:avLst/>
              <a:gdLst/>
              <a:ahLst/>
              <a:cxnLst/>
              <a:rect l="0" t="0" r="0" b="0"/>
              <a:pathLst>
                <a:path w="453" h="130">
                  <a:moveTo>
                    <a:pt x="56" y="0"/>
                  </a:moveTo>
                  <a:lnTo>
                    <a:pt x="396" y="0"/>
                  </a:lnTo>
                  <a:cubicBezTo>
                    <a:pt x="428" y="0"/>
                    <a:pt x="453" y="25"/>
                    <a:pt x="453" y="56"/>
                  </a:cubicBezTo>
                  <a:lnTo>
                    <a:pt x="453" y="73"/>
                  </a:lnTo>
                  <a:cubicBezTo>
                    <a:pt x="453" y="104"/>
                    <a:pt x="428" y="130"/>
                    <a:pt x="396" y="130"/>
                  </a:cubicBezTo>
                  <a:lnTo>
                    <a:pt x="56" y="130"/>
                  </a:lnTo>
                  <a:cubicBezTo>
                    <a:pt x="25" y="130"/>
                    <a:pt x="0" y="104"/>
                    <a:pt x="0" y="73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74" name="path 3374"/>
            <p:cNvSpPr/>
            <p:nvPr/>
          </p:nvSpPr>
          <p:spPr>
            <a:xfrm>
              <a:off x="79515" y="0"/>
              <a:ext cx="294347" cy="89154"/>
            </a:xfrm>
            <a:custGeom>
              <a:avLst/>
              <a:gdLst/>
              <a:ahLst/>
              <a:cxnLst/>
              <a:rect l="0" t="0" r="0" b="0"/>
              <a:pathLst>
                <a:path w="463" h="140">
                  <a:moveTo>
                    <a:pt x="61" y="5"/>
                  </a:moveTo>
                  <a:lnTo>
                    <a:pt x="401" y="5"/>
                  </a:lnTo>
                  <a:cubicBezTo>
                    <a:pt x="433" y="5"/>
                    <a:pt x="458" y="30"/>
                    <a:pt x="458" y="61"/>
                  </a:cubicBezTo>
                  <a:lnTo>
                    <a:pt x="458" y="78"/>
                  </a:lnTo>
                  <a:cubicBezTo>
                    <a:pt x="458" y="109"/>
                    <a:pt x="433" y="135"/>
                    <a:pt x="401" y="135"/>
                  </a:cubicBezTo>
                  <a:lnTo>
                    <a:pt x="61" y="135"/>
                  </a:lnTo>
                  <a:cubicBezTo>
                    <a:pt x="30" y="135"/>
                    <a:pt x="5" y="109"/>
                    <a:pt x="5" y="78"/>
                  </a:cubicBezTo>
                  <a:lnTo>
                    <a:pt x="5" y="61"/>
                  </a:lnTo>
                  <a:cubicBezTo>
                    <a:pt x="5" y="30"/>
                    <a:pt x="30" y="5"/>
                    <a:pt x="61" y="5"/>
                  </a:cubicBezTo>
                  <a:moveTo>
                    <a:pt x="56" y="42"/>
                  </a:moveTo>
                  <a:lnTo>
                    <a:pt x="396" y="42"/>
                  </a:lnTo>
                  <a:lnTo>
                    <a:pt x="396" y="98"/>
                  </a:lnTo>
                  <a:lnTo>
                    <a:pt x="56" y="98"/>
                  </a:lnTo>
                  <a:lnTo>
                    <a:pt x="56" y="42"/>
                  </a:lnTo>
                  <a:close/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76" name="path 3376"/>
            <p:cNvSpPr/>
            <p:nvPr/>
          </p:nvSpPr>
          <p:spPr>
            <a:xfrm>
              <a:off x="1471" y="16988"/>
              <a:ext cx="473403" cy="55550"/>
            </a:xfrm>
            <a:custGeom>
              <a:avLst/>
              <a:gdLst/>
              <a:ahLst/>
              <a:cxnLst/>
              <a:rect l="0" t="0" r="0" b="0"/>
              <a:pathLst>
                <a:path w="745" h="87">
                  <a:moveTo>
                    <a:pt x="745" y="43"/>
                  </a:moveTo>
                  <a:lnTo>
                    <a:pt x="687" y="27"/>
                  </a:lnTo>
                  <a:lnTo>
                    <a:pt x="628" y="10"/>
                  </a:lnTo>
                  <a:lnTo>
                    <a:pt x="628" y="43"/>
                  </a:lnTo>
                  <a:lnTo>
                    <a:pt x="628" y="77"/>
                  </a:lnTo>
                  <a:lnTo>
                    <a:pt x="687" y="60"/>
                  </a:lnTo>
                  <a:lnTo>
                    <a:pt x="745" y="43"/>
                  </a:lnTo>
                  <a:close/>
                </a:path>
                <a:path w="745" h="87">
                  <a:moveTo>
                    <a:pt x="0" y="0"/>
                  </a:moveTo>
                  <a:lnTo>
                    <a:pt x="113" y="43"/>
                  </a:lnTo>
                  <a:lnTo>
                    <a:pt x="0" y="87"/>
                  </a:lnTo>
                  <a:lnTo>
                    <a:pt x="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78" name="path 3378"/>
            <p:cNvSpPr/>
            <p:nvPr/>
          </p:nvSpPr>
          <p:spPr>
            <a:xfrm>
              <a:off x="0" y="43389"/>
              <a:ext cx="37477" cy="2742"/>
            </a:xfrm>
            <a:custGeom>
              <a:avLst/>
              <a:gdLst/>
              <a:ahLst/>
              <a:cxnLst/>
              <a:rect l="0" t="0" r="0" b="0"/>
              <a:pathLst>
                <a:path w="59" h="4">
                  <a:moveTo>
                    <a:pt x="0" y="2"/>
                  </a:moveTo>
                  <a:lnTo>
                    <a:pt x="59" y="2"/>
                  </a:lnTo>
                </a:path>
              </a:pathLst>
            </a:custGeom>
            <a:noFill/>
            <a:ln w="2743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380" name="table 3380"/>
          <p:cNvGraphicFramePr>
            <a:graphicFrameLocks noGrp="1"/>
          </p:cNvGraphicFramePr>
          <p:nvPr/>
        </p:nvGraphicFramePr>
        <p:xfrm>
          <a:off x="3774008" y="3701542"/>
          <a:ext cx="205104" cy="180340"/>
        </p:xfrm>
        <a:graphic>
          <a:graphicData uri="http://schemas.openxmlformats.org/drawingml/2006/table">
            <a:tbl>
              <a:tblPr/>
              <a:tblGrid>
                <a:gridCol w="205104"/>
              </a:tblGrid>
              <a:tr h="173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100" kern="0" spc="100" dirty="0">
                          <a:solidFill>
                            <a:srgbClr val="221815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凸</a:t>
                      </a:r>
                      <a:endParaRPr sz="1100" dirty="0">
                        <a:latin typeface="Microsoft YaHei"/>
                        <a:ea typeface="Microsoft YaHei"/>
                        <a:cs typeface="Microsoft YaHei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2" name="path 3382"/>
          <p:cNvSpPr/>
          <p:nvPr/>
        </p:nvSpPr>
        <p:spPr>
          <a:xfrm>
            <a:off x="1343880" y="5455172"/>
            <a:ext cx="381005" cy="86120"/>
          </a:xfrm>
          <a:custGeom>
            <a:avLst/>
            <a:gdLst/>
            <a:ahLst/>
            <a:cxnLst/>
            <a:rect l="0" t="0" r="0" b="0"/>
            <a:pathLst>
              <a:path w="600" h="135">
                <a:moveTo>
                  <a:pt x="66" y="130"/>
                </a:moveTo>
                <a:cubicBezTo>
                  <a:pt x="100" y="130"/>
                  <a:pt x="128" y="102"/>
                  <a:pt x="128" y="68"/>
                </a:cubicBezTo>
                <a:cubicBezTo>
                  <a:pt x="128" y="34"/>
                  <a:pt x="100" y="6"/>
                  <a:pt x="66" y="6"/>
                </a:cubicBezTo>
                <a:cubicBezTo>
                  <a:pt x="32" y="6"/>
                  <a:pt x="5" y="34"/>
                  <a:pt x="5" y="68"/>
                </a:cubicBezTo>
                <a:cubicBezTo>
                  <a:pt x="5" y="102"/>
                  <a:pt x="32" y="130"/>
                  <a:pt x="66" y="130"/>
                </a:cubicBezTo>
                <a:moveTo>
                  <a:pt x="533" y="128"/>
                </a:moveTo>
                <a:cubicBezTo>
                  <a:pt x="567" y="128"/>
                  <a:pt x="595" y="100"/>
                  <a:pt x="595" y="66"/>
                </a:cubicBezTo>
                <a:cubicBezTo>
                  <a:pt x="595" y="32"/>
                  <a:pt x="567" y="5"/>
                  <a:pt x="533" y="5"/>
                </a:cubicBezTo>
                <a:cubicBezTo>
                  <a:pt x="499" y="5"/>
                  <a:pt x="471" y="32"/>
                  <a:pt x="471" y="66"/>
                </a:cubicBezTo>
                <a:cubicBezTo>
                  <a:pt x="471" y="100"/>
                  <a:pt x="499" y="128"/>
                  <a:pt x="533" y="128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384" name="table 3384"/>
          <p:cNvGraphicFramePr>
            <a:graphicFrameLocks noGrp="1"/>
          </p:cNvGraphicFramePr>
          <p:nvPr/>
        </p:nvGraphicFramePr>
        <p:xfrm>
          <a:off x="1314119" y="5418252"/>
          <a:ext cx="144144" cy="160654"/>
        </p:xfrm>
        <a:graphic>
          <a:graphicData uri="http://schemas.openxmlformats.org/drawingml/2006/table">
            <a:tbl>
              <a:tblPr/>
              <a:tblGrid>
                <a:gridCol w="144144"/>
              </a:tblGrid>
              <a:tr h="154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86" name="table 3386"/>
          <p:cNvGraphicFramePr>
            <a:graphicFrameLocks noGrp="1"/>
          </p:cNvGraphicFramePr>
          <p:nvPr/>
        </p:nvGraphicFramePr>
        <p:xfrm>
          <a:off x="5993676" y="4537481"/>
          <a:ext cx="144145" cy="160654"/>
        </p:xfrm>
        <a:graphic>
          <a:graphicData uri="http://schemas.openxmlformats.org/drawingml/2006/table">
            <a:tbl>
              <a:tblPr/>
              <a:tblGrid>
                <a:gridCol w="144145"/>
              </a:tblGrid>
              <a:tr h="154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88" name="table 3388"/>
          <p:cNvGraphicFramePr>
            <a:graphicFrameLocks noGrp="1"/>
          </p:cNvGraphicFramePr>
          <p:nvPr/>
        </p:nvGraphicFramePr>
        <p:xfrm>
          <a:off x="5697613" y="4538675"/>
          <a:ext cx="144145" cy="160654"/>
        </p:xfrm>
        <a:graphic>
          <a:graphicData uri="http://schemas.openxmlformats.org/drawingml/2006/table">
            <a:tbl>
              <a:tblPr/>
              <a:tblGrid>
                <a:gridCol w="144145"/>
              </a:tblGrid>
              <a:tr h="154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390" name="table 3390"/>
          <p:cNvGraphicFramePr>
            <a:graphicFrameLocks noGrp="1"/>
          </p:cNvGraphicFramePr>
          <p:nvPr/>
        </p:nvGraphicFramePr>
        <p:xfrm>
          <a:off x="1610182" y="5417058"/>
          <a:ext cx="144145" cy="160654"/>
        </p:xfrm>
        <a:graphic>
          <a:graphicData uri="http://schemas.openxmlformats.org/drawingml/2006/table">
            <a:tbl>
              <a:tblPr/>
              <a:tblGrid>
                <a:gridCol w="144145"/>
              </a:tblGrid>
              <a:tr h="154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92" name="path 3392"/>
          <p:cNvSpPr/>
          <p:nvPr/>
        </p:nvSpPr>
        <p:spPr>
          <a:xfrm>
            <a:off x="5766667" y="4696635"/>
            <a:ext cx="125002" cy="184940"/>
          </a:xfrm>
          <a:custGeom>
            <a:avLst/>
            <a:gdLst/>
            <a:ahLst/>
            <a:cxnLst/>
            <a:rect l="0" t="0" r="0" b="0"/>
            <a:pathLst>
              <a:path w="196" h="291">
                <a:moveTo>
                  <a:pt x="88" y="286"/>
                </a:moveTo>
                <a:lnTo>
                  <a:pt x="191" y="286"/>
                </a:lnTo>
                <a:lnTo>
                  <a:pt x="191" y="198"/>
                </a:lnTo>
                <a:lnTo>
                  <a:pt x="88" y="198"/>
                </a:lnTo>
                <a:lnTo>
                  <a:pt x="88" y="286"/>
                </a:lnTo>
                <a:close/>
                <a:moveTo>
                  <a:pt x="5" y="0"/>
                </a:moveTo>
                <a:lnTo>
                  <a:pt x="5" y="102"/>
                </a:lnTo>
                <a:moveTo>
                  <a:pt x="65" y="0"/>
                </a:moveTo>
                <a:lnTo>
                  <a:pt x="65" y="102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4" name="path 3394"/>
          <p:cNvSpPr/>
          <p:nvPr/>
        </p:nvSpPr>
        <p:spPr>
          <a:xfrm>
            <a:off x="1386688" y="5576219"/>
            <a:ext cx="121486" cy="184944"/>
          </a:xfrm>
          <a:custGeom>
            <a:avLst/>
            <a:gdLst/>
            <a:ahLst/>
            <a:cxnLst/>
            <a:rect l="0" t="0" r="0" b="0"/>
            <a:pathLst>
              <a:path w="191" h="291">
                <a:moveTo>
                  <a:pt x="83" y="286"/>
                </a:moveTo>
                <a:lnTo>
                  <a:pt x="186" y="286"/>
                </a:lnTo>
                <a:lnTo>
                  <a:pt x="186" y="198"/>
                </a:lnTo>
                <a:lnTo>
                  <a:pt x="83" y="198"/>
                </a:lnTo>
                <a:lnTo>
                  <a:pt x="83" y="286"/>
                </a:lnTo>
                <a:close/>
                <a:moveTo>
                  <a:pt x="5" y="0"/>
                </a:moveTo>
                <a:lnTo>
                  <a:pt x="5" y="102"/>
                </a:lnTo>
                <a:moveTo>
                  <a:pt x="65" y="0"/>
                </a:moveTo>
                <a:lnTo>
                  <a:pt x="65" y="102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6" name="path 3396"/>
          <p:cNvSpPr/>
          <p:nvPr/>
        </p:nvSpPr>
        <p:spPr>
          <a:xfrm>
            <a:off x="2237915" y="3675608"/>
            <a:ext cx="149123" cy="149122"/>
          </a:xfrm>
          <a:custGeom>
            <a:avLst/>
            <a:gdLst/>
            <a:ahLst/>
            <a:cxnLst/>
            <a:rect l="0" t="0" r="0" b="0"/>
            <a:pathLst>
              <a:path w="234" h="234">
                <a:moveTo>
                  <a:pt x="229" y="117"/>
                </a:moveTo>
                <a:cubicBezTo>
                  <a:pt x="229" y="55"/>
                  <a:pt x="179" y="5"/>
                  <a:pt x="117" y="5"/>
                </a:cubicBezTo>
                <a:cubicBezTo>
                  <a:pt x="55" y="5"/>
                  <a:pt x="5" y="55"/>
                  <a:pt x="5" y="117"/>
                </a:cubicBezTo>
                <a:cubicBezTo>
                  <a:pt x="5" y="179"/>
                  <a:pt x="55" y="229"/>
                  <a:pt x="117" y="229"/>
                </a:cubicBezTo>
                <a:cubicBezTo>
                  <a:pt x="179" y="229"/>
                  <a:pt x="229" y="179"/>
                  <a:pt x="229" y="117"/>
                </a:cubicBezTo>
                <a:moveTo>
                  <a:pt x="201" y="117"/>
                </a:moveTo>
                <a:cubicBezTo>
                  <a:pt x="201" y="70"/>
                  <a:pt x="163" y="33"/>
                  <a:pt x="117" y="33"/>
                </a:cubicBezTo>
                <a:cubicBezTo>
                  <a:pt x="70" y="33"/>
                  <a:pt x="33" y="70"/>
                  <a:pt x="33" y="117"/>
                </a:cubicBezTo>
                <a:cubicBezTo>
                  <a:pt x="33" y="163"/>
                  <a:pt x="70" y="201"/>
                  <a:pt x="117" y="201"/>
                </a:cubicBezTo>
                <a:cubicBezTo>
                  <a:pt x="163" y="201"/>
                  <a:pt x="201" y="163"/>
                  <a:pt x="201" y="117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98" name="path 3398"/>
          <p:cNvSpPr/>
          <p:nvPr/>
        </p:nvSpPr>
        <p:spPr>
          <a:xfrm>
            <a:off x="1979136" y="3675608"/>
            <a:ext cx="149123" cy="149122"/>
          </a:xfrm>
          <a:custGeom>
            <a:avLst/>
            <a:gdLst/>
            <a:ahLst/>
            <a:cxnLst/>
            <a:rect l="0" t="0" r="0" b="0"/>
            <a:pathLst>
              <a:path w="234" h="234">
                <a:moveTo>
                  <a:pt x="229" y="117"/>
                </a:moveTo>
                <a:cubicBezTo>
                  <a:pt x="229" y="55"/>
                  <a:pt x="179" y="5"/>
                  <a:pt x="117" y="5"/>
                </a:cubicBezTo>
                <a:cubicBezTo>
                  <a:pt x="55" y="5"/>
                  <a:pt x="5" y="55"/>
                  <a:pt x="5" y="117"/>
                </a:cubicBezTo>
                <a:cubicBezTo>
                  <a:pt x="5" y="179"/>
                  <a:pt x="55" y="229"/>
                  <a:pt x="117" y="229"/>
                </a:cubicBezTo>
                <a:cubicBezTo>
                  <a:pt x="179" y="229"/>
                  <a:pt x="229" y="179"/>
                  <a:pt x="229" y="117"/>
                </a:cubicBezTo>
                <a:moveTo>
                  <a:pt x="201" y="117"/>
                </a:moveTo>
                <a:cubicBezTo>
                  <a:pt x="201" y="70"/>
                  <a:pt x="163" y="33"/>
                  <a:pt x="117" y="33"/>
                </a:cubicBezTo>
                <a:cubicBezTo>
                  <a:pt x="70" y="33"/>
                  <a:pt x="33" y="70"/>
                  <a:pt x="33" y="117"/>
                </a:cubicBezTo>
                <a:cubicBezTo>
                  <a:pt x="33" y="163"/>
                  <a:pt x="70" y="201"/>
                  <a:pt x="117" y="201"/>
                </a:cubicBezTo>
                <a:cubicBezTo>
                  <a:pt x="163" y="201"/>
                  <a:pt x="201" y="163"/>
                  <a:pt x="201" y="117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0" name="path 3400"/>
          <p:cNvSpPr/>
          <p:nvPr/>
        </p:nvSpPr>
        <p:spPr>
          <a:xfrm>
            <a:off x="1720361" y="3675608"/>
            <a:ext cx="149123" cy="149122"/>
          </a:xfrm>
          <a:custGeom>
            <a:avLst/>
            <a:gdLst/>
            <a:ahLst/>
            <a:cxnLst/>
            <a:rect l="0" t="0" r="0" b="0"/>
            <a:pathLst>
              <a:path w="234" h="234">
                <a:moveTo>
                  <a:pt x="229" y="117"/>
                </a:moveTo>
                <a:cubicBezTo>
                  <a:pt x="229" y="55"/>
                  <a:pt x="179" y="5"/>
                  <a:pt x="117" y="5"/>
                </a:cubicBezTo>
                <a:cubicBezTo>
                  <a:pt x="55" y="5"/>
                  <a:pt x="5" y="55"/>
                  <a:pt x="5" y="117"/>
                </a:cubicBezTo>
                <a:cubicBezTo>
                  <a:pt x="5" y="179"/>
                  <a:pt x="55" y="229"/>
                  <a:pt x="117" y="229"/>
                </a:cubicBezTo>
                <a:cubicBezTo>
                  <a:pt x="179" y="229"/>
                  <a:pt x="229" y="179"/>
                  <a:pt x="229" y="117"/>
                </a:cubicBezTo>
                <a:moveTo>
                  <a:pt x="201" y="117"/>
                </a:moveTo>
                <a:cubicBezTo>
                  <a:pt x="201" y="70"/>
                  <a:pt x="163" y="33"/>
                  <a:pt x="117" y="33"/>
                </a:cubicBezTo>
                <a:cubicBezTo>
                  <a:pt x="70" y="33"/>
                  <a:pt x="33" y="70"/>
                  <a:pt x="33" y="117"/>
                </a:cubicBezTo>
                <a:cubicBezTo>
                  <a:pt x="33" y="163"/>
                  <a:pt x="70" y="201"/>
                  <a:pt x="117" y="201"/>
                </a:cubicBezTo>
                <a:cubicBezTo>
                  <a:pt x="163" y="201"/>
                  <a:pt x="201" y="163"/>
                  <a:pt x="201" y="117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2" name="path 3402"/>
          <p:cNvSpPr/>
          <p:nvPr/>
        </p:nvSpPr>
        <p:spPr>
          <a:xfrm>
            <a:off x="2496690" y="3675608"/>
            <a:ext cx="149123" cy="149122"/>
          </a:xfrm>
          <a:custGeom>
            <a:avLst/>
            <a:gdLst/>
            <a:ahLst/>
            <a:cxnLst/>
            <a:rect l="0" t="0" r="0" b="0"/>
            <a:pathLst>
              <a:path w="234" h="234">
                <a:moveTo>
                  <a:pt x="229" y="117"/>
                </a:moveTo>
                <a:cubicBezTo>
                  <a:pt x="229" y="55"/>
                  <a:pt x="179" y="5"/>
                  <a:pt x="117" y="5"/>
                </a:cubicBezTo>
                <a:cubicBezTo>
                  <a:pt x="55" y="5"/>
                  <a:pt x="5" y="55"/>
                  <a:pt x="5" y="117"/>
                </a:cubicBezTo>
                <a:cubicBezTo>
                  <a:pt x="5" y="179"/>
                  <a:pt x="55" y="229"/>
                  <a:pt x="117" y="229"/>
                </a:cubicBezTo>
                <a:cubicBezTo>
                  <a:pt x="179" y="229"/>
                  <a:pt x="229" y="179"/>
                  <a:pt x="229" y="117"/>
                </a:cubicBezTo>
                <a:moveTo>
                  <a:pt x="201" y="117"/>
                </a:moveTo>
                <a:cubicBezTo>
                  <a:pt x="201" y="70"/>
                  <a:pt x="163" y="33"/>
                  <a:pt x="117" y="33"/>
                </a:cubicBezTo>
                <a:cubicBezTo>
                  <a:pt x="70" y="33"/>
                  <a:pt x="33" y="70"/>
                  <a:pt x="33" y="117"/>
                </a:cubicBezTo>
                <a:cubicBezTo>
                  <a:pt x="33" y="163"/>
                  <a:pt x="70" y="201"/>
                  <a:pt x="117" y="201"/>
                </a:cubicBezTo>
                <a:cubicBezTo>
                  <a:pt x="163" y="201"/>
                  <a:pt x="201" y="163"/>
                  <a:pt x="201" y="117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4" name="path 3404"/>
          <p:cNvSpPr/>
          <p:nvPr/>
        </p:nvSpPr>
        <p:spPr>
          <a:xfrm>
            <a:off x="1202806" y="3675608"/>
            <a:ext cx="149123" cy="149122"/>
          </a:xfrm>
          <a:custGeom>
            <a:avLst/>
            <a:gdLst/>
            <a:ahLst/>
            <a:cxnLst/>
            <a:rect l="0" t="0" r="0" b="0"/>
            <a:pathLst>
              <a:path w="234" h="234">
                <a:moveTo>
                  <a:pt x="229" y="117"/>
                </a:moveTo>
                <a:cubicBezTo>
                  <a:pt x="229" y="55"/>
                  <a:pt x="179" y="5"/>
                  <a:pt x="117" y="5"/>
                </a:cubicBezTo>
                <a:cubicBezTo>
                  <a:pt x="55" y="5"/>
                  <a:pt x="5" y="55"/>
                  <a:pt x="5" y="117"/>
                </a:cubicBezTo>
                <a:cubicBezTo>
                  <a:pt x="5" y="179"/>
                  <a:pt x="55" y="229"/>
                  <a:pt x="117" y="229"/>
                </a:cubicBezTo>
                <a:cubicBezTo>
                  <a:pt x="179" y="229"/>
                  <a:pt x="229" y="179"/>
                  <a:pt x="229" y="117"/>
                </a:cubicBezTo>
                <a:moveTo>
                  <a:pt x="201" y="117"/>
                </a:moveTo>
                <a:cubicBezTo>
                  <a:pt x="201" y="70"/>
                  <a:pt x="163" y="33"/>
                  <a:pt x="117" y="33"/>
                </a:cubicBezTo>
                <a:cubicBezTo>
                  <a:pt x="70" y="33"/>
                  <a:pt x="33" y="70"/>
                  <a:pt x="33" y="117"/>
                </a:cubicBezTo>
                <a:cubicBezTo>
                  <a:pt x="33" y="163"/>
                  <a:pt x="70" y="201"/>
                  <a:pt x="117" y="201"/>
                </a:cubicBezTo>
                <a:cubicBezTo>
                  <a:pt x="163" y="201"/>
                  <a:pt x="201" y="163"/>
                  <a:pt x="201" y="117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6" name="path 3406"/>
          <p:cNvSpPr/>
          <p:nvPr/>
        </p:nvSpPr>
        <p:spPr>
          <a:xfrm>
            <a:off x="1461585" y="3675608"/>
            <a:ext cx="149123" cy="149122"/>
          </a:xfrm>
          <a:custGeom>
            <a:avLst/>
            <a:gdLst/>
            <a:ahLst/>
            <a:cxnLst/>
            <a:rect l="0" t="0" r="0" b="0"/>
            <a:pathLst>
              <a:path w="234" h="234">
                <a:moveTo>
                  <a:pt x="229" y="117"/>
                </a:moveTo>
                <a:cubicBezTo>
                  <a:pt x="229" y="55"/>
                  <a:pt x="179" y="5"/>
                  <a:pt x="117" y="5"/>
                </a:cubicBezTo>
                <a:cubicBezTo>
                  <a:pt x="55" y="5"/>
                  <a:pt x="5" y="55"/>
                  <a:pt x="5" y="117"/>
                </a:cubicBezTo>
                <a:cubicBezTo>
                  <a:pt x="5" y="179"/>
                  <a:pt x="55" y="229"/>
                  <a:pt x="117" y="229"/>
                </a:cubicBezTo>
                <a:cubicBezTo>
                  <a:pt x="179" y="229"/>
                  <a:pt x="229" y="179"/>
                  <a:pt x="229" y="117"/>
                </a:cubicBezTo>
                <a:moveTo>
                  <a:pt x="201" y="117"/>
                </a:moveTo>
                <a:cubicBezTo>
                  <a:pt x="201" y="70"/>
                  <a:pt x="163" y="33"/>
                  <a:pt x="117" y="33"/>
                </a:cubicBezTo>
                <a:cubicBezTo>
                  <a:pt x="70" y="33"/>
                  <a:pt x="33" y="70"/>
                  <a:pt x="33" y="117"/>
                </a:cubicBezTo>
                <a:cubicBezTo>
                  <a:pt x="33" y="163"/>
                  <a:pt x="70" y="201"/>
                  <a:pt x="117" y="201"/>
                </a:cubicBezTo>
                <a:cubicBezTo>
                  <a:pt x="163" y="201"/>
                  <a:pt x="201" y="163"/>
                  <a:pt x="201" y="117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8" name="path 3408"/>
          <p:cNvSpPr/>
          <p:nvPr/>
        </p:nvSpPr>
        <p:spPr>
          <a:xfrm>
            <a:off x="1296974" y="5893143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  <a:moveTo>
                  <a:pt x="74" y="33"/>
                </a:moveTo>
                <a:lnTo>
                  <a:pt x="131" y="33"/>
                </a:lnTo>
                <a:lnTo>
                  <a:pt x="131" y="118"/>
                </a:lnTo>
                <a:lnTo>
                  <a:pt x="74" y="118"/>
                </a:lnTo>
                <a:lnTo>
                  <a:pt x="74" y="33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10" name="path 3410"/>
          <p:cNvSpPr/>
          <p:nvPr/>
        </p:nvSpPr>
        <p:spPr>
          <a:xfrm>
            <a:off x="1296974" y="5983147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12" name="path 3412"/>
          <p:cNvSpPr/>
          <p:nvPr/>
        </p:nvSpPr>
        <p:spPr>
          <a:xfrm>
            <a:off x="1296974" y="6073140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14" name="path 3414"/>
          <p:cNvSpPr/>
          <p:nvPr/>
        </p:nvSpPr>
        <p:spPr>
          <a:xfrm>
            <a:off x="1296974" y="6163145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16" name="path 3416"/>
          <p:cNvSpPr/>
          <p:nvPr/>
        </p:nvSpPr>
        <p:spPr>
          <a:xfrm>
            <a:off x="1296974" y="6253149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18" name="path 3418"/>
          <p:cNvSpPr/>
          <p:nvPr/>
        </p:nvSpPr>
        <p:spPr>
          <a:xfrm>
            <a:off x="1296974" y="6343142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0" name="path 3420"/>
          <p:cNvSpPr/>
          <p:nvPr/>
        </p:nvSpPr>
        <p:spPr>
          <a:xfrm>
            <a:off x="1296974" y="6433147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5" y="5"/>
                </a:moveTo>
                <a:lnTo>
                  <a:pt x="345" y="5"/>
                </a:lnTo>
                <a:lnTo>
                  <a:pt x="345" y="146"/>
                </a:lnTo>
                <a:lnTo>
                  <a:pt x="5" y="146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2" name="path 3422"/>
          <p:cNvSpPr/>
          <p:nvPr/>
        </p:nvSpPr>
        <p:spPr>
          <a:xfrm>
            <a:off x="5939587" y="5012537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4" name="path 3424"/>
          <p:cNvSpPr/>
          <p:nvPr/>
        </p:nvSpPr>
        <p:spPr>
          <a:xfrm>
            <a:off x="5939587" y="5102542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6" name="path 3426"/>
          <p:cNvSpPr/>
          <p:nvPr/>
        </p:nvSpPr>
        <p:spPr>
          <a:xfrm>
            <a:off x="5939587" y="5192534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8" name="path 3428"/>
          <p:cNvSpPr/>
          <p:nvPr/>
        </p:nvSpPr>
        <p:spPr>
          <a:xfrm>
            <a:off x="5939587" y="5282539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0" name="path 3430"/>
          <p:cNvSpPr/>
          <p:nvPr/>
        </p:nvSpPr>
        <p:spPr>
          <a:xfrm>
            <a:off x="5939587" y="5372544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2" name="path 3432"/>
          <p:cNvSpPr/>
          <p:nvPr/>
        </p:nvSpPr>
        <p:spPr>
          <a:xfrm>
            <a:off x="1556093" y="5892127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4" name="path 3434"/>
          <p:cNvSpPr/>
          <p:nvPr/>
        </p:nvSpPr>
        <p:spPr>
          <a:xfrm>
            <a:off x="1556093" y="5982119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6" name="path 3436"/>
          <p:cNvSpPr/>
          <p:nvPr/>
        </p:nvSpPr>
        <p:spPr>
          <a:xfrm>
            <a:off x="1556093" y="6072124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38" name="path 3438"/>
          <p:cNvSpPr/>
          <p:nvPr/>
        </p:nvSpPr>
        <p:spPr>
          <a:xfrm>
            <a:off x="1556093" y="6162129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0" name="path 3440"/>
          <p:cNvSpPr/>
          <p:nvPr/>
        </p:nvSpPr>
        <p:spPr>
          <a:xfrm>
            <a:off x="1556093" y="6252121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2" name="path 3442"/>
          <p:cNvSpPr/>
          <p:nvPr/>
        </p:nvSpPr>
        <p:spPr>
          <a:xfrm>
            <a:off x="1556093" y="6342126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4" name="path 3444"/>
          <p:cNvSpPr/>
          <p:nvPr/>
        </p:nvSpPr>
        <p:spPr>
          <a:xfrm>
            <a:off x="1556093" y="6432118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6" name="path 3446"/>
          <p:cNvSpPr/>
          <p:nvPr/>
        </p:nvSpPr>
        <p:spPr>
          <a:xfrm>
            <a:off x="5939587" y="5462536"/>
            <a:ext cx="222351" cy="96354"/>
          </a:xfrm>
          <a:custGeom>
            <a:avLst/>
            <a:gdLst/>
            <a:ahLst/>
            <a:cxnLst/>
            <a:rect l="0" t="0" r="0" b="0"/>
            <a:pathLst>
              <a:path w="350" h="151">
                <a:moveTo>
                  <a:pt x="345" y="5"/>
                </a:moveTo>
                <a:lnTo>
                  <a:pt x="5" y="5"/>
                </a:lnTo>
                <a:lnTo>
                  <a:pt x="5" y="146"/>
                </a:lnTo>
                <a:lnTo>
                  <a:pt x="345" y="146"/>
                </a:lnTo>
                <a:lnTo>
                  <a:pt x="34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2" name="group 162"/>
          <p:cNvGrpSpPr/>
          <p:nvPr/>
        </p:nvGrpSpPr>
        <p:grpSpPr>
          <a:xfrm rot="21600000">
            <a:off x="5704242" y="4187888"/>
            <a:ext cx="126212" cy="168275"/>
            <a:chOff x="0" y="0"/>
            <a:chExt cx="126212" cy="168275"/>
          </a:xfrm>
        </p:grpSpPr>
        <p:sp>
          <p:nvSpPr>
            <p:cNvPr id="3448" name="path 3448"/>
            <p:cNvSpPr/>
            <p:nvPr/>
          </p:nvSpPr>
          <p:spPr>
            <a:xfrm>
              <a:off x="0" y="0"/>
              <a:ext cx="126212" cy="168275"/>
            </a:xfrm>
            <a:custGeom>
              <a:avLst/>
              <a:gdLst/>
              <a:ahLst/>
              <a:cxnLst/>
              <a:rect l="0" t="0" r="0" b="0"/>
              <a:pathLst>
                <a:path w="198" h="265">
                  <a:moveTo>
                    <a:pt x="5" y="5"/>
                  </a:moveTo>
                  <a:lnTo>
                    <a:pt x="193" y="5"/>
                  </a:lnTo>
                  <a:lnTo>
                    <a:pt x="193" y="260"/>
                  </a:lnTo>
                  <a:lnTo>
                    <a:pt x="5" y="260"/>
                  </a:lnTo>
                  <a:lnTo>
                    <a:pt x="5" y="5"/>
                  </a:lnTo>
                  <a:close/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50" name="path 3450"/>
            <p:cNvSpPr/>
            <p:nvPr/>
          </p:nvSpPr>
          <p:spPr>
            <a:xfrm>
              <a:off x="27101" y="64808"/>
              <a:ext cx="74650" cy="72009"/>
            </a:xfrm>
            <a:custGeom>
              <a:avLst/>
              <a:gdLst/>
              <a:ahLst/>
              <a:cxnLst/>
              <a:rect l="0" t="0" r="0" b="0"/>
              <a:pathLst>
                <a:path w="117" h="113">
                  <a:moveTo>
                    <a:pt x="0" y="0"/>
                  </a:moveTo>
                  <a:lnTo>
                    <a:pt x="56" y="34"/>
                  </a:lnTo>
                  <a:lnTo>
                    <a:pt x="117" y="2"/>
                  </a:lnTo>
                  <a:lnTo>
                    <a:pt x="55" y="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52" name="path 3452"/>
          <p:cNvSpPr/>
          <p:nvPr/>
        </p:nvSpPr>
        <p:spPr>
          <a:xfrm>
            <a:off x="1461587" y="3462939"/>
            <a:ext cx="149119" cy="115513"/>
          </a:xfrm>
          <a:custGeom>
            <a:avLst/>
            <a:gdLst/>
            <a:ahLst/>
            <a:cxnLst/>
            <a:rect l="0" t="0" r="0" b="0"/>
            <a:pathLst>
              <a:path w="234" h="181">
                <a:moveTo>
                  <a:pt x="21" y="5"/>
                </a:moveTo>
                <a:cubicBezTo>
                  <a:pt x="-7" y="52"/>
                  <a:pt x="2" y="113"/>
                  <a:pt x="44" y="149"/>
                </a:cubicBezTo>
                <a:cubicBezTo>
                  <a:pt x="86" y="185"/>
                  <a:pt x="148" y="185"/>
                  <a:pt x="190" y="149"/>
                </a:cubicBezTo>
                <a:cubicBezTo>
                  <a:pt x="232" y="113"/>
                  <a:pt x="242" y="52"/>
                  <a:pt x="212" y="5"/>
                </a:cubicBezTo>
                <a:moveTo>
                  <a:pt x="57" y="5"/>
                </a:moveTo>
                <a:cubicBezTo>
                  <a:pt x="24" y="37"/>
                  <a:pt x="24" y="91"/>
                  <a:pt x="57" y="124"/>
                </a:cubicBezTo>
                <a:cubicBezTo>
                  <a:pt x="90" y="157"/>
                  <a:pt x="144" y="157"/>
                  <a:pt x="176" y="124"/>
                </a:cubicBezTo>
                <a:cubicBezTo>
                  <a:pt x="209" y="91"/>
                  <a:pt x="210" y="37"/>
                  <a:pt x="177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54" name="path 3454"/>
          <p:cNvSpPr/>
          <p:nvPr/>
        </p:nvSpPr>
        <p:spPr>
          <a:xfrm>
            <a:off x="1979137" y="3462939"/>
            <a:ext cx="149118" cy="115513"/>
          </a:xfrm>
          <a:custGeom>
            <a:avLst/>
            <a:gdLst/>
            <a:ahLst/>
            <a:cxnLst/>
            <a:rect l="0" t="0" r="0" b="0"/>
            <a:pathLst>
              <a:path w="234" h="181">
                <a:moveTo>
                  <a:pt x="21" y="5"/>
                </a:moveTo>
                <a:cubicBezTo>
                  <a:pt x="-7" y="52"/>
                  <a:pt x="2" y="113"/>
                  <a:pt x="44" y="149"/>
                </a:cubicBezTo>
                <a:cubicBezTo>
                  <a:pt x="86" y="185"/>
                  <a:pt x="148" y="185"/>
                  <a:pt x="190" y="149"/>
                </a:cubicBezTo>
                <a:cubicBezTo>
                  <a:pt x="232" y="113"/>
                  <a:pt x="242" y="52"/>
                  <a:pt x="212" y="5"/>
                </a:cubicBezTo>
                <a:moveTo>
                  <a:pt x="57" y="5"/>
                </a:moveTo>
                <a:cubicBezTo>
                  <a:pt x="24" y="37"/>
                  <a:pt x="24" y="91"/>
                  <a:pt x="57" y="124"/>
                </a:cubicBezTo>
                <a:cubicBezTo>
                  <a:pt x="90" y="157"/>
                  <a:pt x="144" y="157"/>
                  <a:pt x="176" y="124"/>
                </a:cubicBezTo>
                <a:cubicBezTo>
                  <a:pt x="209" y="91"/>
                  <a:pt x="209" y="37"/>
                  <a:pt x="177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56" name="path 3456"/>
          <p:cNvSpPr/>
          <p:nvPr/>
        </p:nvSpPr>
        <p:spPr>
          <a:xfrm>
            <a:off x="1720362" y="3462939"/>
            <a:ext cx="149118" cy="115513"/>
          </a:xfrm>
          <a:custGeom>
            <a:avLst/>
            <a:gdLst/>
            <a:ahLst/>
            <a:cxnLst/>
            <a:rect l="0" t="0" r="0" b="0"/>
            <a:pathLst>
              <a:path w="234" h="181">
                <a:moveTo>
                  <a:pt x="21" y="5"/>
                </a:moveTo>
                <a:cubicBezTo>
                  <a:pt x="-7" y="52"/>
                  <a:pt x="2" y="113"/>
                  <a:pt x="44" y="149"/>
                </a:cubicBezTo>
                <a:cubicBezTo>
                  <a:pt x="86" y="185"/>
                  <a:pt x="148" y="185"/>
                  <a:pt x="190" y="149"/>
                </a:cubicBezTo>
                <a:cubicBezTo>
                  <a:pt x="232" y="113"/>
                  <a:pt x="242" y="52"/>
                  <a:pt x="212" y="5"/>
                </a:cubicBezTo>
                <a:moveTo>
                  <a:pt x="57" y="5"/>
                </a:moveTo>
                <a:cubicBezTo>
                  <a:pt x="24" y="37"/>
                  <a:pt x="24" y="91"/>
                  <a:pt x="57" y="124"/>
                </a:cubicBezTo>
                <a:cubicBezTo>
                  <a:pt x="90" y="157"/>
                  <a:pt x="144" y="157"/>
                  <a:pt x="176" y="124"/>
                </a:cubicBezTo>
                <a:cubicBezTo>
                  <a:pt x="209" y="91"/>
                  <a:pt x="209" y="37"/>
                  <a:pt x="177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58" name="path 3458"/>
          <p:cNvSpPr/>
          <p:nvPr/>
        </p:nvSpPr>
        <p:spPr>
          <a:xfrm>
            <a:off x="1202813" y="3462939"/>
            <a:ext cx="149115" cy="115513"/>
          </a:xfrm>
          <a:custGeom>
            <a:avLst/>
            <a:gdLst/>
            <a:ahLst/>
            <a:cxnLst/>
            <a:rect l="0" t="0" r="0" b="0"/>
            <a:pathLst>
              <a:path w="234" h="181">
                <a:moveTo>
                  <a:pt x="21" y="5"/>
                </a:moveTo>
                <a:cubicBezTo>
                  <a:pt x="-7" y="52"/>
                  <a:pt x="2" y="113"/>
                  <a:pt x="44" y="149"/>
                </a:cubicBezTo>
                <a:cubicBezTo>
                  <a:pt x="86" y="185"/>
                  <a:pt x="148" y="185"/>
                  <a:pt x="190" y="149"/>
                </a:cubicBezTo>
                <a:cubicBezTo>
                  <a:pt x="232" y="113"/>
                  <a:pt x="242" y="52"/>
                  <a:pt x="212" y="5"/>
                </a:cubicBezTo>
                <a:moveTo>
                  <a:pt x="57" y="5"/>
                </a:moveTo>
                <a:cubicBezTo>
                  <a:pt x="24" y="37"/>
                  <a:pt x="24" y="91"/>
                  <a:pt x="57" y="124"/>
                </a:cubicBezTo>
                <a:cubicBezTo>
                  <a:pt x="90" y="157"/>
                  <a:pt x="144" y="157"/>
                  <a:pt x="176" y="124"/>
                </a:cubicBezTo>
                <a:cubicBezTo>
                  <a:pt x="209" y="91"/>
                  <a:pt x="209" y="37"/>
                  <a:pt x="177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0" name="path 3460"/>
          <p:cNvSpPr/>
          <p:nvPr/>
        </p:nvSpPr>
        <p:spPr>
          <a:xfrm>
            <a:off x="2237916" y="3462939"/>
            <a:ext cx="149115" cy="115513"/>
          </a:xfrm>
          <a:custGeom>
            <a:avLst/>
            <a:gdLst/>
            <a:ahLst/>
            <a:cxnLst/>
            <a:rect l="0" t="0" r="0" b="0"/>
            <a:pathLst>
              <a:path w="234" h="181">
                <a:moveTo>
                  <a:pt x="21" y="5"/>
                </a:moveTo>
                <a:cubicBezTo>
                  <a:pt x="-7" y="52"/>
                  <a:pt x="2" y="113"/>
                  <a:pt x="44" y="149"/>
                </a:cubicBezTo>
                <a:cubicBezTo>
                  <a:pt x="86" y="185"/>
                  <a:pt x="148" y="185"/>
                  <a:pt x="190" y="149"/>
                </a:cubicBezTo>
                <a:cubicBezTo>
                  <a:pt x="232" y="113"/>
                  <a:pt x="242" y="52"/>
                  <a:pt x="212" y="5"/>
                </a:cubicBezTo>
                <a:moveTo>
                  <a:pt x="57" y="5"/>
                </a:moveTo>
                <a:cubicBezTo>
                  <a:pt x="24" y="37"/>
                  <a:pt x="24" y="91"/>
                  <a:pt x="57" y="124"/>
                </a:cubicBezTo>
                <a:cubicBezTo>
                  <a:pt x="90" y="157"/>
                  <a:pt x="144" y="157"/>
                  <a:pt x="176" y="124"/>
                </a:cubicBezTo>
                <a:cubicBezTo>
                  <a:pt x="209" y="91"/>
                  <a:pt x="209" y="37"/>
                  <a:pt x="177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2" name="path 3462"/>
          <p:cNvSpPr/>
          <p:nvPr/>
        </p:nvSpPr>
        <p:spPr>
          <a:xfrm>
            <a:off x="2496691" y="3462939"/>
            <a:ext cx="149113" cy="115513"/>
          </a:xfrm>
          <a:custGeom>
            <a:avLst/>
            <a:gdLst/>
            <a:ahLst/>
            <a:cxnLst/>
            <a:rect l="0" t="0" r="0" b="0"/>
            <a:pathLst>
              <a:path w="234" h="181">
                <a:moveTo>
                  <a:pt x="21" y="5"/>
                </a:moveTo>
                <a:cubicBezTo>
                  <a:pt x="-7" y="52"/>
                  <a:pt x="2" y="113"/>
                  <a:pt x="44" y="149"/>
                </a:cubicBezTo>
                <a:cubicBezTo>
                  <a:pt x="86" y="185"/>
                  <a:pt x="148" y="185"/>
                  <a:pt x="190" y="149"/>
                </a:cubicBezTo>
                <a:cubicBezTo>
                  <a:pt x="232" y="113"/>
                  <a:pt x="242" y="52"/>
                  <a:pt x="212" y="5"/>
                </a:cubicBezTo>
                <a:moveTo>
                  <a:pt x="57" y="5"/>
                </a:moveTo>
                <a:cubicBezTo>
                  <a:pt x="24" y="37"/>
                  <a:pt x="24" y="91"/>
                  <a:pt x="57" y="124"/>
                </a:cubicBezTo>
                <a:cubicBezTo>
                  <a:pt x="90" y="157"/>
                  <a:pt x="144" y="157"/>
                  <a:pt x="176" y="124"/>
                </a:cubicBezTo>
                <a:cubicBezTo>
                  <a:pt x="209" y="91"/>
                  <a:pt x="209" y="37"/>
                  <a:pt x="177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4" name="textbox 3464"/>
          <p:cNvSpPr/>
          <p:nvPr/>
        </p:nvSpPr>
        <p:spPr>
          <a:xfrm>
            <a:off x="4791744" y="2680099"/>
            <a:ext cx="17462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3466" name="textbox 3466"/>
          <p:cNvSpPr/>
          <p:nvPr/>
        </p:nvSpPr>
        <p:spPr>
          <a:xfrm>
            <a:off x="6879270" y="10370760"/>
            <a:ext cx="16637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21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3468" name="path 3468"/>
          <p:cNvSpPr/>
          <p:nvPr/>
        </p:nvSpPr>
        <p:spPr>
          <a:xfrm>
            <a:off x="5763145" y="3685207"/>
            <a:ext cx="12700" cy="847318"/>
          </a:xfrm>
          <a:custGeom>
            <a:avLst/>
            <a:gdLst/>
            <a:ahLst/>
            <a:cxnLst/>
            <a:rect l="0" t="0" r="0" b="0"/>
            <a:pathLst>
              <a:path w="20" h="1334">
                <a:moveTo>
                  <a:pt x="10" y="0"/>
                </a:moveTo>
                <a:lnTo>
                  <a:pt x="10" y="1334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0" name="path 3470"/>
          <p:cNvSpPr/>
          <p:nvPr/>
        </p:nvSpPr>
        <p:spPr>
          <a:xfrm>
            <a:off x="6059561" y="3688614"/>
            <a:ext cx="12700" cy="847318"/>
          </a:xfrm>
          <a:custGeom>
            <a:avLst/>
            <a:gdLst/>
            <a:ahLst/>
            <a:cxnLst/>
            <a:rect l="0" t="0" r="0" b="0"/>
            <a:pathLst>
              <a:path w="20" h="1334">
                <a:moveTo>
                  <a:pt x="10" y="0"/>
                </a:moveTo>
                <a:lnTo>
                  <a:pt x="10" y="1334"/>
                </a:lnTo>
              </a:path>
            </a:pathLst>
          </a:custGeom>
          <a:noFill/>
          <a:ln w="12700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2" name="path 3472"/>
          <p:cNvSpPr/>
          <p:nvPr/>
        </p:nvSpPr>
        <p:spPr>
          <a:xfrm>
            <a:off x="1793020" y="3859033"/>
            <a:ext cx="12700" cy="671055"/>
          </a:xfrm>
          <a:custGeom>
            <a:avLst/>
            <a:gdLst/>
            <a:ahLst/>
            <a:cxnLst/>
            <a:rect l="0" t="0" r="0" b="0"/>
            <a:pathLst>
              <a:path w="20" h="1056">
                <a:moveTo>
                  <a:pt x="10" y="0"/>
                </a:moveTo>
                <a:lnTo>
                  <a:pt x="10" y="1056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4" name="path 3474"/>
          <p:cNvSpPr/>
          <p:nvPr/>
        </p:nvSpPr>
        <p:spPr>
          <a:xfrm>
            <a:off x="5727373" y="4576782"/>
            <a:ext cx="84937" cy="84925"/>
          </a:xfrm>
          <a:custGeom>
            <a:avLst/>
            <a:gdLst/>
            <a:ahLst/>
            <a:cxnLst/>
            <a:rect l="0" t="0" r="0" b="0"/>
            <a:pathLst>
              <a:path w="133" h="133">
                <a:moveTo>
                  <a:pt x="66" y="128"/>
                </a:moveTo>
                <a:cubicBezTo>
                  <a:pt x="100" y="128"/>
                  <a:pt x="128" y="100"/>
                  <a:pt x="128" y="66"/>
                </a:cubicBezTo>
                <a:cubicBezTo>
                  <a:pt x="128" y="32"/>
                  <a:pt x="100" y="5"/>
                  <a:pt x="66" y="5"/>
                </a:cubicBezTo>
                <a:cubicBezTo>
                  <a:pt x="32" y="5"/>
                  <a:pt x="5" y="32"/>
                  <a:pt x="5" y="66"/>
                </a:cubicBezTo>
                <a:cubicBezTo>
                  <a:pt x="5" y="100"/>
                  <a:pt x="32" y="128"/>
                  <a:pt x="66" y="128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6" name="path 3476"/>
          <p:cNvSpPr/>
          <p:nvPr/>
        </p:nvSpPr>
        <p:spPr>
          <a:xfrm>
            <a:off x="6023442" y="4575587"/>
            <a:ext cx="84937" cy="84925"/>
          </a:xfrm>
          <a:custGeom>
            <a:avLst/>
            <a:gdLst/>
            <a:ahLst/>
            <a:cxnLst/>
            <a:rect l="0" t="0" r="0" b="0"/>
            <a:pathLst>
              <a:path w="133" h="133">
                <a:moveTo>
                  <a:pt x="66" y="128"/>
                </a:moveTo>
                <a:cubicBezTo>
                  <a:pt x="100" y="128"/>
                  <a:pt x="128" y="100"/>
                  <a:pt x="128" y="66"/>
                </a:cubicBezTo>
                <a:cubicBezTo>
                  <a:pt x="128" y="32"/>
                  <a:pt x="100" y="5"/>
                  <a:pt x="66" y="5"/>
                </a:cubicBezTo>
                <a:cubicBezTo>
                  <a:pt x="32" y="5"/>
                  <a:pt x="5" y="32"/>
                  <a:pt x="5" y="66"/>
                </a:cubicBezTo>
                <a:cubicBezTo>
                  <a:pt x="5" y="100"/>
                  <a:pt x="32" y="128"/>
                  <a:pt x="66" y="128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78" name="path 3478"/>
          <p:cNvSpPr/>
          <p:nvPr/>
        </p:nvSpPr>
        <p:spPr>
          <a:xfrm>
            <a:off x="1691931" y="5910122"/>
            <a:ext cx="42354" cy="150355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  <a:moveTo>
                  <a:pt x="61" y="146"/>
                </a:moveTo>
                <a:lnTo>
                  <a:pt x="5" y="146"/>
                </a:lnTo>
                <a:lnTo>
                  <a:pt x="5" y="231"/>
                </a:lnTo>
                <a:lnTo>
                  <a:pt x="61" y="231"/>
                </a:lnTo>
                <a:lnTo>
                  <a:pt x="61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0" name="path 3480"/>
          <p:cNvSpPr/>
          <p:nvPr/>
        </p:nvSpPr>
        <p:spPr>
          <a:xfrm>
            <a:off x="1691931" y="6360122"/>
            <a:ext cx="42354" cy="150355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  <a:moveTo>
                  <a:pt x="61" y="146"/>
                </a:moveTo>
                <a:lnTo>
                  <a:pt x="5" y="146"/>
                </a:lnTo>
                <a:lnTo>
                  <a:pt x="5" y="231"/>
                </a:lnTo>
                <a:lnTo>
                  <a:pt x="61" y="231"/>
                </a:lnTo>
                <a:lnTo>
                  <a:pt x="61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2" name="path 3482"/>
          <p:cNvSpPr/>
          <p:nvPr/>
        </p:nvSpPr>
        <p:spPr>
          <a:xfrm>
            <a:off x="1691931" y="6090120"/>
            <a:ext cx="42354" cy="150355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  <a:moveTo>
                  <a:pt x="61" y="146"/>
                </a:moveTo>
                <a:lnTo>
                  <a:pt x="5" y="146"/>
                </a:lnTo>
                <a:lnTo>
                  <a:pt x="5" y="231"/>
                </a:lnTo>
                <a:lnTo>
                  <a:pt x="61" y="231"/>
                </a:lnTo>
                <a:lnTo>
                  <a:pt x="61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4" name="path 3484"/>
          <p:cNvSpPr/>
          <p:nvPr/>
        </p:nvSpPr>
        <p:spPr>
          <a:xfrm>
            <a:off x="5724626" y="5391556"/>
            <a:ext cx="42354" cy="150355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5" y="5"/>
                </a:moveTo>
                <a:lnTo>
                  <a:pt x="61" y="5"/>
                </a:lnTo>
                <a:lnTo>
                  <a:pt x="61" y="90"/>
                </a:lnTo>
                <a:lnTo>
                  <a:pt x="5" y="90"/>
                </a:lnTo>
                <a:lnTo>
                  <a:pt x="5" y="5"/>
                </a:lnTo>
                <a:close/>
                <a:moveTo>
                  <a:pt x="5" y="146"/>
                </a:moveTo>
                <a:lnTo>
                  <a:pt x="61" y="146"/>
                </a:lnTo>
                <a:lnTo>
                  <a:pt x="61" y="231"/>
                </a:lnTo>
                <a:lnTo>
                  <a:pt x="5" y="231"/>
                </a:lnTo>
                <a:lnTo>
                  <a:pt x="5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6" name="path 3486"/>
          <p:cNvSpPr/>
          <p:nvPr/>
        </p:nvSpPr>
        <p:spPr>
          <a:xfrm>
            <a:off x="6075426" y="5030533"/>
            <a:ext cx="42354" cy="150355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  <a:moveTo>
                  <a:pt x="61" y="146"/>
                </a:moveTo>
                <a:lnTo>
                  <a:pt x="5" y="146"/>
                </a:lnTo>
                <a:lnTo>
                  <a:pt x="5" y="231"/>
                </a:lnTo>
                <a:lnTo>
                  <a:pt x="61" y="231"/>
                </a:lnTo>
                <a:lnTo>
                  <a:pt x="61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8" name="path 3488"/>
          <p:cNvSpPr/>
          <p:nvPr/>
        </p:nvSpPr>
        <p:spPr>
          <a:xfrm>
            <a:off x="1341132" y="6091148"/>
            <a:ext cx="42354" cy="150342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5" y="5"/>
                </a:moveTo>
                <a:lnTo>
                  <a:pt x="61" y="5"/>
                </a:lnTo>
                <a:lnTo>
                  <a:pt x="61" y="90"/>
                </a:lnTo>
                <a:lnTo>
                  <a:pt x="5" y="90"/>
                </a:lnTo>
                <a:lnTo>
                  <a:pt x="5" y="5"/>
                </a:lnTo>
                <a:close/>
                <a:moveTo>
                  <a:pt x="5" y="146"/>
                </a:moveTo>
                <a:lnTo>
                  <a:pt x="61" y="146"/>
                </a:lnTo>
                <a:lnTo>
                  <a:pt x="61" y="231"/>
                </a:lnTo>
                <a:lnTo>
                  <a:pt x="5" y="231"/>
                </a:lnTo>
                <a:lnTo>
                  <a:pt x="5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90" name="path 3490"/>
          <p:cNvSpPr/>
          <p:nvPr/>
        </p:nvSpPr>
        <p:spPr>
          <a:xfrm>
            <a:off x="1341132" y="6361150"/>
            <a:ext cx="42354" cy="150342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5" y="5"/>
                </a:moveTo>
                <a:lnTo>
                  <a:pt x="61" y="5"/>
                </a:lnTo>
                <a:lnTo>
                  <a:pt x="61" y="90"/>
                </a:lnTo>
                <a:lnTo>
                  <a:pt x="5" y="90"/>
                </a:lnTo>
                <a:lnTo>
                  <a:pt x="5" y="5"/>
                </a:lnTo>
                <a:close/>
                <a:moveTo>
                  <a:pt x="5" y="146"/>
                </a:moveTo>
                <a:lnTo>
                  <a:pt x="61" y="146"/>
                </a:lnTo>
                <a:lnTo>
                  <a:pt x="61" y="231"/>
                </a:lnTo>
                <a:lnTo>
                  <a:pt x="5" y="231"/>
                </a:lnTo>
                <a:lnTo>
                  <a:pt x="5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92" name="path 3492"/>
          <p:cNvSpPr/>
          <p:nvPr/>
        </p:nvSpPr>
        <p:spPr>
          <a:xfrm>
            <a:off x="6075426" y="5210543"/>
            <a:ext cx="42354" cy="150342"/>
          </a:xfrm>
          <a:custGeom>
            <a:avLst/>
            <a:gdLst/>
            <a:ahLst/>
            <a:cxnLst/>
            <a:rect l="0" t="0" r="0" b="0"/>
            <a:pathLst>
              <a:path w="66" h="236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  <a:moveTo>
                  <a:pt x="61" y="146"/>
                </a:moveTo>
                <a:lnTo>
                  <a:pt x="5" y="146"/>
                </a:lnTo>
                <a:lnTo>
                  <a:pt x="5" y="231"/>
                </a:lnTo>
                <a:lnTo>
                  <a:pt x="61" y="231"/>
                </a:lnTo>
                <a:lnTo>
                  <a:pt x="61" y="14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94" name="path 3494"/>
          <p:cNvSpPr/>
          <p:nvPr/>
        </p:nvSpPr>
        <p:spPr>
          <a:xfrm>
            <a:off x="4926531" y="2901484"/>
            <a:ext cx="86626" cy="62153"/>
          </a:xfrm>
          <a:custGeom>
            <a:avLst/>
            <a:gdLst/>
            <a:ahLst/>
            <a:cxnLst/>
            <a:rect l="0" t="0" r="0" b="0"/>
            <a:pathLst>
              <a:path w="136" h="97">
                <a:moveTo>
                  <a:pt x="56" y="10"/>
                </a:moveTo>
                <a:cubicBezTo>
                  <a:pt x="56" y="10"/>
                  <a:pt x="34" y="38"/>
                  <a:pt x="29" y="49"/>
                </a:cubicBezTo>
                <a:cubicBezTo>
                  <a:pt x="23" y="61"/>
                  <a:pt x="10" y="87"/>
                  <a:pt x="10" y="87"/>
                </a:cubicBezTo>
                <a:lnTo>
                  <a:pt x="126" y="86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96" name="path 3496"/>
          <p:cNvSpPr/>
          <p:nvPr/>
        </p:nvSpPr>
        <p:spPr>
          <a:xfrm>
            <a:off x="5924219" y="4816094"/>
            <a:ext cx="68656" cy="64693"/>
          </a:xfrm>
          <a:custGeom>
            <a:avLst/>
            <a:gdLst/>
            <a:ahLst/>
            <a:cxnLst/>
            <a:rect l="0" t="0" r="0" b="0"/>
            <a:pathLst>
              <a:path w="108" h="101">
                <a:moveTo>
                  <a:pt x="5" y="96"/>
                </a:moveTo>
                <a:lnTo>
                  <a:pt x="103" y="96"/>
                </a:lnTo>
                <a:lnTo>
                  <a:pt x="103" y="5"/>
                </a:lnTo>
                <a:lnTo>
                  <a:pt x="5" y="5"/>
                </a:lnTo>
                <a:lnTo>
                  <a:pt x="5" y="9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98" name="path 3498"/>
          <p:cNvSpPr/>
          <p:nvPr/>
        </p:nvSpPr>
        <p:spPr>
          <a:xfrm>
            <a:off x="1540725" y="5695670"/>
            <a:ext cx="68656" cy="64693"/>
          </a:xfrm>
          <a:custGeom>
            <a:avLst/>
            <a:gdLst/>
            <a:ahLst/>
            <a:cxnLst/>
            <a:rect l="0" t="0" r="0" b="0"/>
            <a:pathLst>
              <a:path w="108" h="101">
                <a:moveTo>
                  <a:pt x="5" y="96"/>
                </a:moveTo>
                <a:lnTo>
                  <a:pt x="103" y="96"/>
                </a:lnTo>
                <a:lnTo>
                  <a:pt x="103" y="5"/>
                </a:lnTo>
                <a:lnTo>
                  <a:pt x="5" y="5"/>
                </a:lnTo>
                <a:lnTo>
                  <a:pt x="5" y="96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0" name="path 3500"/>
          <p:cNvSpPr/>
          <p:nvPr/>
        </p:nvSpPr>
        <p:spPr>
          <a:xfrm>
            <a:off x="1636240" y="5575743"/>
            <a:ext cx="44974" cy="65087"/>
          </a:xfrm>
          <a:custGeom>
            <a:avLst/>
            <a:gdLst/>
            <a:ahLst/>
            <a:cxnLst/>
            <a:rect l="0" t="0" r="0" b="0"/>
            <a:pathLst>
              <a:path w="70" h="102">
                <a:moveTo>
                  <a:pt x="5" y="0"/>
                </a:moveTo>
                <a:lnTo>
                  <a:pt x="5" y="102"/>
                </a:lnTo>
                <a:moveTo>
                  <a:pt x="65" y="0"/>
                </a:moveTo>
                <a:lnTo>
                  <a:pt x="65" y="102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2" name="path 3502"/>
          <p:cNvSpPr/>
          <p:nvPr/>
        </p:nvSpPr>
        <p:spPr>
          <a:xfrm>
            <a:off x="6016219" y="4696159"/>
            <a:ext cx="44974" cy="65087"/>
          </a:xfrm>
          <a:custGeom>
            <a:avLst/>
            <a:gdLst/>
            <a:ahLst/>
            <a:cxnLst/>
            <a:rect l="0" t="0" r="0" b="0"/>
            <a:pathLst>
              <a:path w="70" h="102">
                <a:moveTo>
                  <a:pt x="5" y="0"/>
                </a:moveTo>
                <a:lnTo>
                  <a:pt x="5" y="102"/>
                </a:lnTo>
                <a:moveTo>
                  <a:pt x="65" y="0"/>
                </a:moveTo>
                <a:lnTo>
                  <a:pt x="65" y="102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4" name="path 3504"/>
          <p:cNvSpPr/>
          <p:nvPr/>
        </p:nvSpPr>
        <p:spPr>
          <a:xfrm>
            <a:off x="1691931" y="6270130"/>
            <a:ext cx="42354" cy="60350"/>
          </a:xfrm>
          <a:custGeom>
            <a:avLst/>
            <a:gdLst/>
            <a:ahLst/>
            <a:cxnLst/>
            <a:rect l="0" t="0" r="0" b="0"/>
            <a:pathLst>
              <a:path w="66" h="95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6" name="path 3506"/>
          <p:cNvSpPr/>
          <p:nvPr/>
        </p:nvSpPr>
        <p:spPr>
          <a:xfrm>
            <a:off x="1341132" y="6001143"/>
            <a:ext cx="42354" cy="60350"/>
          </a:xfrm>
          <a:custGeom>
            <a:avLst/>
            <a:gdLst/>
            <a:ahLst/>
            <a:cxnLst/>
            <a:rect l="0" t="0" r="0" b="0"/>
            <a:pathLst>
              <a:path w="66" h="95">
                <a:moveTo>
                  <a:pt x="5" y="5"/>
                </a:moveTo>
                <a:lnTo>
                  <a:pt x="61" y="5"/>
                </a:lnTo>
                <a:lnTo>
                  <a:pt x="61" y="90"/>
                </a:lnTo>
                <a:lnTo>
                  <a:pt x="5" y="90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8" name="path 3508"/>
          <p:cNvSpPr/>
          <p:nvPr/>
        </p:nvSpPr>
        <p:spPr>
          <a:xfrm>
            <a:off x="1341132" y="6271145"/>
            <a:ext cx="42354" cy="60350"/>
          </a:xfrm>
          <a:custGeom>
            <a:avLst/>
            <a:gdLst/>
            <a:ahLst/>
            <a:cxnLst/>
            <a:rect l="0" t="0" r="0" b="0"/>
            <a:pathLst>
              <a:path w="66" h="95">
                <a:moveTo>
                  <a:pt x="5" y="5"/>
                </a:moveTo>
                <a:lnTo>
                  <a:pt x="61" y="5"/>
                </a:lnTo>
                <a:lnTo>
                  <a:pt x="61" y="90"/>
                </a:lnTo>
                <a:lnTo>
                  <a:pt x="5" y="90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10" name="path 3510"/>
          <p:cNvSpPr/>
          <p:nvPr/>
        </p:nvSpPr>
        <p:spPr>
          <a:xfrm>
            <a:off x="6075426" y="5390540"/>
            <a:ext cx="42354" cy="60350"/>
          </a:xfrm>
          <a:custGeom>
            <a:avLst/>
            <a:gdLst/>
            <a:ahLst/>
            <a:cxnLst/>
            <a:rect l="0" t="0" r="0" b="0"/>
            <a:pathLst>
              <a:path w="66" h="95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12" name="path 3512"/>
          <p:cNvSpPr/>
          <p:nvPr/>
        </p:nvSpPr>
        <p:spPr>
          <a:xfrm>
            <a:off x="6075426" y="5480545"/>
            <a:ext cx="42354" cy="60350"/>
          </a:xfrm>
          <a:custGeom>
            <a:avLst/>
            <a:gdLst/>
            <a:ahLst/>
            <a:cxnLst/>
            <a:rect l="0" t="0" r="0" b="0"/>
            <a:pathLst>
              <a:path w="66" h="95">
                <a:moveTo>
                  <a:pt x="61" y="5"/>
                </a:moveTo>
                <a:lnTo>
                  <a:pt x="5" y="5"/>
                </a:lnTo>
                <a:lnTo>
                  <a:pt x="5" y="90"/>
                </a:lnTo>
                <a:lnTo>
                  <a:pt x="61" y="90"/>
                </a:lnTo>
                <a:lnTo>
                  <a:pt x="61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14" name="path 3514"/>
          <p:cNvSpPr/>
          <p:nvPr/>
        </p:nvSpPr>
        <p:spPr>
          <a:xfrm>
            <a:off x="2180780" y="3060736"/>
            <a:ext cx="6350" cy="395998"/>
          </a:xfrm>
          <a:custGeom>
            <a:avLst/>
            <a:gdLst/>
            <a:ahLst/>
            <a:cxnLst/>
            <a:rect l="0" t="0" r="0" b="0"/>
            <a:pathLst>
              <a:path w="10" h="623">
                <a:moveTo>
                  <a:pt x="5" y="0"/>
                </a:moveTo>
                <a:lnTo>
                  <a:pt x="5" y="623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16" name="path 3516"/>
          <p:cNvSpPr/>
          <p:nvPr/>
        </p:nvSpPr>
        <p:spPr>
          <a:xfrm>
            <a:off x="5988143" y="4964125"/>
            <a:ext cx="44974" cy="51587"/>
          </a:xfrm>
          <a:custGeom>
            <a:avLst/>
            <a:gdLst/>
            <a:ahLst/>
            <a:cxnLst/>
            <a:rect l="0" t="0" r="0" b="0"/>
            <a:pathLst>
              <a:path w="70" h="81">
                <a:moveTo>
                  <a:pt x="5" y="0"/>
                </a:moveTo>
                <a:lnTo>
                  <a:pt x="5" y="81"/>
                </a:lnTo>
                <a:moveTo>
                  <a:pt x="65" y="0"/>
                </a:moveTo>
                <a:lnTo>
                  <a:pt x="65" y="8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18" name="path 3518"/>
          <p:cNvSpPr/>
          <p:nvPr/>
        </p:nvSpPr>
        <p:spPr>
          <a:xfrm>
            <a:off x="5825981" y="4964125"/>
            <a:ext cx="44974" cy="51587"/>
          </a:xfrm>
          <a:custGeom>
            <a:avLst/>
            <a:gdLst/>
            <a:ahLst/>
            <a:cxnLst/>
            <a:rect l="0" t="0" r="0" b="0"/>
            <a:pathLst>
              <a:path w="70" h="81">
                <a:moveTo>
                  <a:pt x="5" y="0"/>
                </a:moveTo>
                <a:lnTo>
                  <a:pt x="5" y="81"/>
                </a:lnTo>
                <a:moveTo>
                  <a:pt x="65" y="0"/>
                </a:moveTo>
                <a:lnTo>
                  <a:pt x="65" y="8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0" name="path 3520"/>
          <p:cNvSpPr/>
          <p:nvPr/>
        </p:nvSpPr>
        <p:spPr>
          <a:xfrm>
            <a:off x="1446001" y="5843709"/>
            <a:ext cx="44974" cy="51587"/>
          </a:xfrm>
          <a:custGeom>
            <a:avLst/>
            <a:gdLst/>
            <a:ahLst/>
            <a:cxnLst/>
            <a:rect l="0" t="0" r="0" b="0"/>
            <a:pathLst>
              <a:path w="70" h="81">
                <a:moveTo>
                  <a:pt x="5" y="0"/>
                </a:moveTo>
                <a:lnTo>
                  <a:pt x="5" y="81"/>
                </a:lnTo>
                <a:moveTo>
                  <a:pt x="65" y="0"/>
                </a:moveTo>
                <a:lnTo>
                  <a:pt x="65" y="8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2" name="path 3522"/>
          <p:cNvSpPr/>
          <p:nvPr/>
        </p:nvSpPr>
        <p:spPr>
          <a:xfrm>
            <a:off x="1608164" y="5843709"/>
            <a:ext cx="44974" cy="51587"/>
          </a:xfrm>
          <a:custGeom>
            <a:avLst/>
            <a:gdLst/>
            <a:ahLst/>
            <a:cxnLst/>
            <a:rect l="0" t="0" r="0" b="0"/>
            <a:pathLst>
              <a:path w="70" h="81">
                <a:moveTo>
                  <a:pt x="5" y="0"/>
                </a:moveTo>
                <a:lnTo>
                  <a:pt x="5" y="81"/>
                </a:lnTo>
                <a:moveTo>
                  <a:pt x="65" y="0"/>
                </a:moveTo>
                <a:lnTo>
                  <a:pt x="65" y="8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4" name="path 3524"/>
          <p:cNvSpPr/>
          <p:nvPr/>
        </p:nvSpPr>
        <p:spPr>
          <a:xfrm>
            <a:off x="2401701" y="3784476"/>
            <a:ext cx="80314" cy="6350"/>
          </a:xfrm>
          <a:custGeom>
            <a:avLst/>
            <a:gdLst/>
            <a:ahLst/>
            <a:cxnLst/>
            <a:rect l="0" t="0" r="0" b="0"/>
            <a:pathLst>
              <a:path w="126" h="10">
                <a:moveTo>
                  <a:pt x="126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6" name="path 3526"/>
          <p:cNvSpPr/>
          <p:nvPr/>
        </p:nvSpPr>
        <p:spPr>
          <a:xfrm>
            <a:off x="2142926" y="3784476"/>
            <a:ext cx="80314" cy="6350"/>
          </a:xfrm>
          <a:custGeom>
            <a:avLst/>
            <a:gdLst/>
            <a:ahLst/>
            <a:cxnLst/>
            <a:rect l="0" t="0" r="0" b="0"/>
            <a:pathLst>
              <a:path w="126" h="10">
                <a:moveTo>
                  <a:pt x="126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8" name="path 3528"/>
          <p:cNvSpPr/>
          <p:nvPr/>
        </p:nvSpPr>
        <p:spPr>
          <a:xfrm>
            <a:off x="1884151" y="3784476"/>
            <a:ext cx="80314" cy="6350"/>
          </a:xfrm>
          <a:custGeom>
            <a:avLst/>
            <a:gdLst/>
            <a:ahLst/>
            <a:cxnLst/>
            <a:rect l="0" t="0" r="0" b="0"/>
            <a:pathLst>
              <a:path w="126" h="10">
                <a:moveTo>
                  <a:pt x="126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30" name="path 3530"/>
          <p:cNvSpPr/>
          <p:nvPr/>
        </p:nvSpPr>
        <p:spPr>
          <a:xfrm>
            <a:off x="1366597" y="3784476"/>
            <a:ext cx="80314" cy="6350"/>
          </a:xfrm>
          <a:custGeom>
            <a:avLst/>
            <a:gdLst/>
            <a:ahLst/>
            <a:cxnLst/>
            <a:rect l="0" t="0" r="0" b="0"/>
            <a:pathLst>
              <a:path w="126" h="10">
                <a:moveTo>
                  <a:pt x="126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32" name="path 3532"/>
          <p:cNvSpPr/>
          <p:nvPr/>
        </p:nvSpPr>
        <p:spPr>
          <a:xfrm>
            <a:off x="1625372" y="3784476"/>
            <a:ext cx="80314" cy="6350"/>
          </a:xfrm>
          <a:custGeom>
            <a:avLst/>
            <a:gdLst/>
            <a:ahLst/>
            <a:cxnLst/>
            <a:rect l="0" t="0" r="0" b="0"/>
            <a:pathLst>
              <a:path w="126" h="10">
                <a:moveTo>
                  <a:pt x="126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4"/>
          <p:cNvGrpSpPr/>
          <p:nvPr/>
        </p:nvGrpSpPr>
        <p:grpSpPr>
          <a:xfrm rot="21600000">
            <a:off x="3025805" y="9235682"/>
            <a:ext cx="386452" cy="451180"/>
            <a:chOff x="0" y="0"/>
            <a:chExt cx="386452" cy="451180"/>
          </a:xfrm>
        </p:grpSpPr>
        <p:sp>
          <p:nvSpPr>
            <p:cNvPr id="3534" name="path 3534"/>
            <p:cNvSpPr/>
            <p:nvPr/>
          </p:nvSpPr>
          <p:spPr>
            <a:xfrm>
              <a:off x="0" y="0"/>
              <a:ext cx="386452" cy="451180"/>
            </a:xfrm>
            <a:custGeom>
              <a:avLst/>
              <a:gdLst/>
              <a:ahLst/>
              <a:cxnLst/>
              <a:rect l="0" t="0" r="0" b="0"/>
              <a:pathLst>
                <a:path w="608" h="710">
                  <a:moveTo>
                    <a:pt x="2" y="2"/>
                  </a:moveTo>
                  <a:lnTo>
                    <a:pt x="2" y="708"/>
                  </a:lnTo>
                  <a:moveTo>
                    <a:pt x="40" y="131"/>
                  </a:moveTo>
                  <a:lnTo>
                    <a:pt x="40" y="84"/>
                  </a:lnTo>
                  <a:moveTo>
                    <a:pt x="158" y="72"/>
                  </a:moveTo>
                  <a:lnTo>
                    <a:pt x="158" y="119"/>
                  </a:lnTo>
                  <a:moveTo>
                    <a:pt x="196" y="708"/>
                  </a:moveTo>
                  <a:lnTo>
                    <a:pt x="196" y="2"/>
                  </a:lnTo>
                  <a:moveTo>
                    <a:pt x="206" y="2"/>
                  </a:moveTo>
                  <a:lnTo>
                    <a:pt x="206" y="708"/>
                  </a:lnTo>
                  <a:moveTo>
                    <a:pt x="244" y="131"/>
                  </a:moveTo>
                  <a:lnTo>
                    <a:pt x="244" y="84"/>
                  </a:lnTo>
                  <a:moveTo>
                    <a:pt x="2" y="708"/>
                  </a:moveTo>
                  <a:lnTo>
                    <a:pt x="196" y="708"/>
                  </a:lnTo>
                  <a:moveTo>
                    <a:pt x="206" y="708"/>
                  </a:moveTo>
                  <a:lnTo>
                    <a:pt x="400" y="708"/>
                  </a:lnTo>
                  <a:moveTo>
                    <a:pt x="412" y="708"/>
                  </a:moveTo>
                  <a:lnTo>
                    <a:pt x="606" y="708"/>
                  </a:lnTo>
                  <a:moveTo>
                    <a:pt x="568" y="131"/>
                  </a:moveTo>
                  <a:lnTo>
                    <a:pt x="450" y="131"/>
                  </a:lnTo>
                  <a:moveTo>
                    <a:pt x="362" y="131"/>
                  </a:moveTo>
                  <a:lnTo>
                    <a:pt x="244" y="131"/>
                  </a:lnTo>
                  <a:moveTo>
                    <a:pt x="158" y="131"/>
                  </a:moveTo>
                  <a:lnTo>
                    <a:pt x="40" y="131"/>
                  </a:lnTo>
                  <a:moveTo>
                    <a:pt x="40" y="72"/>
                  </a:moveTo>
                  <a:lnTo>
                    <a:pt x="158" y="72"/>
                  </a:lnTo>
                  <a:moveTo>
                    <a:pt x="244" y="72"/>
                  </a:moveTo>
                  <a:lnTo>
                    <a:pt x="362" y="72"/>
                  </a:lnTo>
                  <a:moveTo>
                    <a:pt x="450" y="72"/>
                  </a:moveTo>
                  <a:lnTo>
                    <a:pt x="568" y="72"/>
                  </a:lnTo>
                  <a:moveTo>
                    <a:pt x="606" y="2"/>
                  </a:moveTo>
                  <a:lnTo>
                    <a:pt x="412" y="2"/>
                  </a:lnTo>
                  <a:moveTo>
                    <a:pt x="400" y="2"/>
                  </a:moveTo>
                  <a:lnTo>
                    <a:pt x="206" y="2"/>
                  </a:lnTo>
                  <a:moveTo>
                    <a:pt x="196" y="2"/>
                  </a:moveTo>
                  <a:lnTo>
                    <a:pt x="2" y="2"/>
                  </a:lnTo>
                  <a:moveTo>
                    <a:pt x="40" y="84"/>
                  </a:moveTo>
                  <a:lnTo>
                    <a:pt x="158" y="131"/>
                  </a:lnTo>
                  <a:moveTo>
                    <a:pt x="158" y="119"/>
                  </a:moveTo>
                  <a:lnTo>
                    <a:pt x="40" y="72"/>
                  </a:lnTo>
                  <a:moveTo>
                    <a:pt x="244" y="84"/>
                  </a:moveTo>
                  <a:lnTo>
                    <a:pt x="362" y="131"/>
                  </a:lnTo>
                  <a:moveTo>
                    <a:pt x="362" y="119"/>
                  </a:moveTo>
                  <a:lnTo>
                    <a:pt x="244" y="72"/>
                  </a:lnTo>
                  <a:moveTo>
                    <a:pt x="450" y="84"/>
                  </a:moveTo>
                  <a:lnTo>
                    <a:pt x="568" y="131"/>
                  </a:lnTo>
                  <a:moveTo>
                    <a:pt x="568" y="119"/>
                  </a:moveTo>
                  <a:lnTo>
                    <a:pt x="450" y="72"/>
                  </a:lnTo>
                  <a:moveTo>
                    <a:pt x="362" y="72"/>
                  </a:moveTo>
                  <a:lnTo>
                    <a:pt x="362" y="119"/>
                  </a:lnTo>
                  <a:moveTo>
                    <a:pt x="400" y="708"/>
                  </a:moveTo>
                  <a:lnTo>
                    <a:pt x="400" y="2"/>
                  </a:lnTo>
                  <a:moveTo>
                    <a:pt x="412" y="2"/>
                  </a:moveTo>
                  <a:lnTo>
                    <a:pt x="412" y="708"/>
                  </a:lnTo>
                  <a:moveTo>
                    <a:pt x="450" y="131"/>
                  </a:moveTo>
                  <a:lnTo>
                    <a:pt x="450" y="84"/>
                  </a:lnTo>
                  <a:moveTo>
                    <a:pt x="568" y="72"/>
                  </a:moveTo>
                  <a:lnTo>
                    <a:pt x="568" y="119"/>
                  </a:lnTo>
                  <a:moveTo>
                    <a:pt x="606" y="708"/>
                  </a:moveTo>
                  <a:lnTo>
                    <a:pt x="606" y="2"/>
                  </a:lnTo>
                  <a:moveTo>
                    <a:pt x="152" y="425"/>
                  </a:moveTo>
                  <a:cubicBezTo>
                    <a:pt x="152" y="396"/>
                    <a:pt x="128" y="372"/>
                    <a:pt x="99" y="372"/>
                  </a:cubicBezTo>
                  <a:cubicBezTo>
                    <a:pt x="69" y="372"/>
                    <a:pt x="46" y="396"/>
                    <a:pt x="46" y="425"/>
                  </a:cubicBezTo>
                  <a:cubicBezTo>
                    <a:pt x="46" y="455"/>
                    <a:pt x="69" y="478"/>
                    <a:pt x="99" y="478"/>
                  </a:cubicBezTo>
                  <a:cubicBezTo>
                    <a:pt x="128" y="478"/>
                    <a:pt x="152" y="455"/>
                    <a:pt x="152" y="425"/>
                  </a:cubicBezTo>
                </a:path>
              </a:pathLst>
            </a:custGeom>
            <a:noFill/>
            <a:ln w="2692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36" name="path 3536"/>
            <p:cNvSpPr/>
            <p:nvPr/>
          </p:nvSpPr>
          <p:spPr>
            <a:xfrm>
              <a:off x="29380" y="348914"/>
              <a:ext cx="67271" cy="67284"/>
            </a:xfrm>
            <a:custGeom>
              <a:avLst/>
              <a:gdLst/>
              <a:ahLst/>
              <a:cxnLst/>
              <a:rect l="0" t="0" r="0" b="0"/>
              <a:pathLst>
                <a:path w="105" h="105">
                  <a:moveTo>
                    <a:pt x="105" y="52"/>
                  </a:moveTo>
                  <a:cubicBezTo>
                    <a:pt x="105" y="23"/>
                    <a:pt x="8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2" y="105"/>
                    <a:pt x="105" y="82"/>
                    <a:pt x="105" y="52"/>
                  </a:cubicBezTo>
                </a:path>
              </a:pathLst>
            </a:custGeom>
            <a:solidFill>
              <a:srgbClr val="0099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38" name="path 3538"/>
            <p:cNvSpPr/>
            <p:nvPr/>
          </p:nvSpPr>
          <p:spPr>
            <a:xfrm>
              <a:off x="28033" y="347568"/>
              <a:ext cx="69964" cy="69976"/>
            </a:xfrm>
            <a:custGeom>
              <a:avLst/>
              <a:gdLst/>
              <a:ahLst/>
              <a:cxnLst/>
              <a:rect l="0" t="0" r="0" b="0"/>
              <a:pathLst>
                <a:path w="110" h="110">
                  <a:moveTo>
                    <a:pt x="108" y="55"/>
                  </a:moveTo>
                  <a:cubicBezTo>
                    <a:pt x="108" y="25"/>
                    <a:pt x="84" y="2"/>
                    <a:pt x="55" y="2"/>
                  </a:cubicBezTo>
                  <a:cubicBezTo>
                    <a:pt x="25" y="2"/>
                    <a:pt x="2" y="25"/>
                    <a:pt x="2" y="55"/>
                  </a:cubicBezTo>
                  <a:cubicBezTo>
                    <a:pt x="2" y="84"/>
                    <a:pt x="25" y="108"/>
                    <a:pt x="55" y="108"/>
                  </a:cubicBezTo>
                  <a:cubicBezTo>
                    <a:pt x="84" y="108"/>
                    <a:pt x="108" y="84"/>
                    <a:pt x="108" y="55"/>
                  </a:cubicBezTo>
                </a:path>
              </a:pathLst>
            </a:custGeom>
            <a:noFill/>
            <a:ln w="2692" cap="sq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0" name="path 3540"/>
            <p:cNvSpPr/>
            <p:nvPr/>
          </p:nvSpPr>
          <p:spPr>
            <a:xfrm>
              <a:off x="157646" y="235449"/>
              <a:ext cx="200773" cy="182096"/>
            </a:xfrm>
            <a:custGeom>
              <a:avLst/>
              <a:gdLst/>
              <a:ahLst/>
              <a:cxnLst/>
              <a:rect l="0" t="0" r="0" b="0"/>
              <a:pathLst>
                <a:path w="316" h="286">
                  <a:moveTo>
                    <a:pt x="108" y="55"/>
                  </a:moveTo>
                  <a:cubicBezTo>
                    <a:pt x="108" y="25"/>
                    <a:pt x="84" y="2"/>
                    <a:pt x="55" y="2"/>
                  </a:cubicBezTo>
                  <a:cubicBezTo>
                    <a:pt x="25" y="2"/>
                    <a:pt x="2" y="25"/>
                    <a:pt x="2" y="55"/>
                  </a:cubicBezTo>
                  <a:cubicBezTo>
                    <a:pt x="2" y="84"/>
                    <a:pt x="25" y="108"/>
                    <a:pt x="55" y="108"/>
                  </a:cubicBezTo>
                  <a:cubicBezTo>
                    <a:pt x="84" y="108"/>
                    <a:pt x="108" y="84"/>
                    <a:pt x="108" y="55"/>
                  </a:cubicBezTo>
                  <a:moveTo>
                    <a:pt x="108" y="231"/>
                  </a:moveTo>
                  <a:cubicBezTo>
                    <a:pt x="108" y="202"/>
                    <a:pt x="84" y="178"/>
                    <a:pt x="55" y="178"/>
                  </a:cubicBezTo>
                  <a:cubicBezTo>
                    <a:pt x="25" y="178"/>
                    <a:pt x="2" y="202"/>
                    <a:pt x="2" y="231"/>
                  </a:cubicBezTo>
                  <a:cubicBezTo>
                    <a:pt x="2" y="260"/>
                    <a:pt x="25" y="284"/>
                    <a:pt x="55" y="284"/>
                  </a:cubicBezTo>
                  <a:cubicBezTo>
                    <a:pt x="84" y="284"/>
                    <a:pt x="108" y="260"/>
                    <a:pt x="108" y="231"/>
                  </a:cubicBezTo>
                  <a:moveTo>
                    <a:pt x="314" y="55"/>
                  </a:moveTo>
                  <a:cubicBezTo>
                    <a:pt x="314" y="25"/>
                    <a:pt x="290" y="2"/>
                    <a:pt x="261" y="2"/>
                  </a:cubicBezTo>
                  <a:cubicBezTo>
                    <a:pt x="231" y="2"/>
                    <a:pt x="208" y="25"/>
                    <a:pt x="208" y="55"/>
                  </a:cubicBezTo>
                  <a:cubicBezTo>
                    <a:pt x="208" y="84"/>
                    <a:pt x="231" y="108"/>
                    <a:pt x="261" y="108"/>
                  </a:cubicBezTo>
                  <a:cubicBezTo>
                    <a:pt x="290" y="108"/>
                    <a:pt x="314" y="84"/>
                    <a:pt x="314" y="55"/>
                  </a:cubicBezTo>
                </a:path>
              </a:pathLst>
            </a:custGeom>
            <a:noFill/>
            <a:ln w="2692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2" name="path 3542"/>
            <p:cNvSpPr/>
            <p:nvPr/>
          </p:nvSpPr>
          <p:spPr>
            <a:xfrm>
              <a:off x="158992" y="348914"/>
              <a:ext cx="67271" cy="67284"/>
            </a:xfrm>
            <a:custGeom>
              <a:avLst/>
              <a:gdLst/>
              <a:ahLst/>
              <a:cxnLst/>
              <a:rect l="0" t="0" r="0" b="0"/>
              <a:pathLst>
                <a:path w="105" h="105">
                  <a:moveTo>
                    <a:pt x="105" y="52"/>
                  </a:moveTo>
                  <a:cubicBezTo>
                    <a:pt x="105" y="23"/>
                    <a:pt x="8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2"/>
                    <a:pt x="23" y="105"/>
                    <a:pt x="52" y="105"/>
                  </a:cubicBezTo>
                  <a:cubicBezTo>
                    <a:pt x="82" y="105"/>
                    <a:pt x="105" y="82"/>
                    <a:pt x="105" y="52"/>
                  </a:cubicBezTo>
                </a:path>
              </a:pathLst>
            </a:custGeom>
            <a:solidFill>
              <a:srgbClr val="0099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4" name="path 3544"/>
            <p:cNvSpPr/>
            <p:nvPr/>
          </p:nvSpPr>
          <p:spPr>
            <a:xfrm>
              <a:off x="157646" y="347568"/>
              <a:ext cx="69964" cy="69976"/>
            </a:xfrm>
            <a:custGeom>
              <a:avLst/>
              <a:gdLst/>
              <a:ahLst/>
              <a:cxnLst/>
              <a:rect l="0" t="0" r="0" b="0"/>
              <a:pathLst>
                <a:path w="110" h="110">
                  <a:moveTo>
                    <a:pt x="108" y="55"/>
                  </a:moveTo>
                  <a:cubicBezTo>
                    <a:pt x="108" y="25"/>
                    <a:pt x="84" y="2"/>
                    <a:pt x="55" y="2"/>
                  </a:cubicBezTo>
                  <a:cubicBezTo>
                    <a:pt x="25" y="2"/>
                    <a:pt x="2" y="25"/>
                    <a:pt x="2" y="55"/>
                  </a:cubicBezTo>
                  <a:cubicBezTo>
                    <a:pt x="2" y="84"/>
                    <a:pt x="25" y="108"/>
                    <a:pt x="55" y="108"/>
                  </a:cubicBezTo>
                  <a:cubicBezTo>
                    <a:pt x="84" y="108"/>
                    <a:pt x="108" y="84"/>
                    <a:pt x="108" y="55"/>
                  </a:cubicBezTo>
                </a:path>
              </a:pathLst>
            </a:custGeom>
            <a:noFill/>
            <a:ln w="2692" cap="sq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546" name="rect 3546"/>
          <p:cNvSpPr/>
          <p:nvPr/>
        </p:nvSpPr>
        <p:spPr>
          <a:xfrm>
            <a:off x="3200731" y="9956372"/>
            <a:ext cx="19244" cy="52235"/>
          </a:xfrm>
          <a:prstGeom prst="rect">
            <a:avLst/>
          </a:prstGeom>
          <a:solidFill>
            <a:srgbClr val="040000">
              <a:alpha val="9725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48" name="path 3548"/>
          <p:cNvSpPr/>
          <p:nvPr/>
        </p:nvSpPr>
        <p:spPr>
          <a:xfrm>
            <a:off x="4561884" y="7778932"/>
            <a:ext cx="12077" cy="1751431"/>
          </a:xfrm>
          <a:custGeom>
            <a:avLst/>
            <a:gdLst/>
            <a:ahLst/>
            <a:cxnLst/>
            <a:rect l="0" t="0" r="0" b="0"/>
            <a:pathLst>
              <a:path w="19" h="2758">
                <a:moveTo>
                  <a:pt x="12" y="2751"/>
                </a:moveTo>
                <a:lnTo>
                  <a:pt x="6" y="6"/>
                </a:lnTo>
              </a:path>
            </a:pathLst>
          </a:custGeom>
          <a:noFill/>
          <a:ln w="8432" cap="sq">
            <a:solidFill>
              <a:srgbClr val="221815"/>
            </a:solidFill>
            <a:prstDash val="dash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50" name="path 3550"/>
          <p:cNvSpPr/>
          <p:nvPr/>
        </p:nvSpPr>
        <p:spPr>
          <a:xfrm>
            <a:off x="3592844" y="7795178"/>
            <a:ext cx="972527" cy="1471892"/>
          </a:xfrm>
          <a:custGeom>
            <a:avLst/>
            <a:gdLst/>
            <a:ahLst/>
            <a:cxnLst/>
            <a:rect l="0" t="0" r="0" b="0"/>
            <a:pathLst>
              <a:path w="1531" h="2317">
                <a:moveTo>
                  <a:pt x="1525" y="5"/>
                </a:moveTo>
                <a:lnTo>
                  <a:pt x="5" y="2312"/>
                </a:lnTo>
              </a:path>
            </a:pathLst>
          </a:custGeom>
          <a:noFill/>
          <a:ln w="7073" cap="sq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52" name="path 3552"/>
          <p:cNvSpPr/>
          <p:nvPr/>
        </p:nvSpPr>
        <p:spPr>
          <a:xfrm>
            <a:off x="3208133" y="9629753"/>
            <a:ext cx="18605" cy="451624"/>
          </a:xfrm>
          <a:custGeom>
            <a:avLst/>
            <a:gdLst/>
            <a:ahLst/>
            <a:cxnLst/>
            <a:rect l="0" t="0" r="0" b="0"/>
            <a:pathLst>
              <a:path w="29" h="711">
                <a:moveTo>
                  <a:pt x="14" y="14"/>
                </a:moveTo>
                <a:lnTo>
                  <a:pt x="14" y="696"/>
                </a:lnTo>
              </a:path>
            </a:pathLst>
          </a:custGeom>
          <a:noFill/>
          <a:ln w="18554" cap="sq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54" name="textbox 3554"/>
          <p:cNvSpPr/>
          <p:nvPr/>
        </p:nvSpPr>
        <p:spPr>
          <a:xfrm>
            <a:off x="3105083" y="9708377"/>
            <a:ext cx="335915" cy="97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5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COM</a:t>
            </a:r>
            <a:r>
              <a:rPr sz="5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5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NC</a:t>
            </a:r>
            <a:endParaRPr sz="5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166" name="group 166"/>
          <p:cNvGrpSpPr/>
          <p:nvPr/>
        </p:nvGrpSpPr>
        <p:grpSpPr>
          <a:xfrm rot="21600000">
            <a:off x="4955965" y="7777394"/>
            <a:ext cx="171737" cy="1744091"/>
            <a:chOff x="0" y="0"/>
            <a:chExt cx="171737" cy="1744091"/>
          </a:xfrm>
        </p:grpSpPr>
        <p:sp>
          <p:nvSpPr>
            <p:cNvPr id="3556" name="path 3556"/>
            <p:cNvSpPr/>
            <p:nvPr/>
          </p:nvSpPr>
          <p:spPr>
            <a:xfrm>
              <a:off x="0" y="0"/>
              <a:ext cx="45211" cy="1744091"/>
            </a:xfrm>
            <a:custGeom>
              <a:avLst/>
              <a:gdLst/>
              <a:ahLst/>
              <a:cxnLst/>
              <a:rect l="0" t="0" r="0" b="0"/>
              <a:pathLst>
                <a:path w="71" h="2746">
                  <a:moveTo>
                    <a:pt x="35" y="35"/>
                  </a:moveTo>
                  <a:lnTo>
                    <a:pt x="35" y="2711"/>
                  </a:lnTo>
                </a:path>
              </a:pathLst>
            </a:custGeom>
            <a:noFill/>
            <a:ln w="45211" cap="sq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58" name="path 3558"/>
            <p:cNvSpPr/>
            <p:nvPr/>
          </p:nvSpPr>
          <p:spPr>
            <a:xfrm>
              <a:off x="126525" y="0"/>
              <a:ext cx="45211" cy="1744091"/>
            </a:xfrm>
            <a:custGeom>
              <a:avLst/>
              <a:gdLst/>
              <a:ahLst/>
              <a:cxnLst/>
              <a:rect l="0" t="0" r="0" b="0"/>
              <a:pathLst>
                <a:path w="71" h="2746">
                  <a:moveTo>
                    <a:pt x="35" y="35"/>
                  </a:moveTo>
                  <a:lnTo>
                    <a:pt x="35" y="2711"/>
                  </a:lnTo>
                </a:path>
              </a:pathLst>
            </a:custGeom>
            <a:noFill/>
            <a:ln w="45211" cap="sq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560" name="path 3560"/>
          <p:cNvSpPr/>
          <p:nvPr/>
        </p:nvSpPr>
        <p:spPr>
          <a:xfrm>
            <a:off x="3079549" y="9633805"/>
            <a:ext cx="19494" cy="432930"/>
          </a:xfrm>
          <a:custGeom>
            <a:avLst/>
            <a:gdLst/>
            <a:ahLst/>
            <a:cxnLst/>
            <a:rect l="0" t="0" r="0" b="0"/>
            <a:pathLst>
              <a:path w="30" h="681">
                <a:moveTo>
                  <a:pt x="14" y="14"/>
                </a:moveTo>
                <a:lnTo>
                  <a:pt x="16" y="667"/>
                </a:lnTo>
              </a:path>
            </a:pathLst>
          </a:custGeom>
          <a:noFill/>
          <a:ln w="18541" cap="sq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2" name="textbox 3562"/>
          <p:cNvSpPr/>
          <p:nvPr/>
        </p:nvSpPr>
        <p:spPr>
          <a:xfrm>
            <a:off x="2955028" y="9708377"/>
            <a:ext cx="131445" cy="97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5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endParaRPr sz="5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564" name="textbox 3564"/>
          <p:cNvSpPr/>
          <p:nvPr/>
        </p:nvSpPr>
        <p:spPr>
          <a:xfrm>
            <a:off x="4775554" y="9641415"/>
            <a:ext cx="589915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566" name="path 3566"/>
          <p:cNvSpPr/>
          <p:nvPr/>
        </p:nvSpPr>
        <p:spPr>
          <a:xfrm>
            <a:off x="4601095" y="7778932"/>
            <a:ext cx="13627" cy="1751431"/>
          </a:xfrm>
          <a:custGeom>
            <a:avLst/>
            <a:gdLst/>
            <a:ahLst/>
            <a:cxnLst/>
            <a:rect l="0" t="0" r="0" b="0"/>
            <a:pathLst>
              <a:path w="21" h="2758">
                <a:moveTo>
                  <a:pt x="14" y="2751"/>
                </a:moveTo>
                <a:lnTo>
                  <a:pt x="6" y="6"/>
                </a:lnTo>
              </a:path>
            </a:pathLst>
          </a:custGeom>
          <a:noFill/>
          <a:ln w="8432" cap="sq">
            <a:solidFill>
              <a:srgbClr val="221815"/>
            </a:solidFill>
            <a:prstDash val="dash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568" name="picture 35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118839" y="6899391"/>
            <a:ext cx="4928336" cy="3183211"/>
          </a:xfrm>
          <a:prstGeom prst="rect">
            <a:avLst/>
          </a:prstGeom>
        </p:spPr>
      </p:pic>
      <p:graphicFrame>
        <p:nvGraphicFramePr>
          <p:cNvPr id="3570" name="table 3570"/>
          <p:cNvGraphicFramePr>
            <a:graphicFrameLocks noGrp="1"/>
          </p:cNvGraphicFramePr>
          <p:nvPr/>
        </p:nvGraphicFramePr>
        <p:xfrm>
          <a:off x="2880093" y="5445163"/>
          <a:ext cx="276225" cy="186054"/>
        </p:xfrm>
        <a:graphic>
          <a:graphicData uri="http://schemas.openxmlformats.org/drawingml/2006/table">
            <a:tbl>
              <a:tblPr/>
              <a:tblGrid>
                <a:gridCol w="276225"/>
              </a:tblGrid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72" name="path 3572"/>
          <p:cNvSpPr/>
          <p:nvPr/>
        </p:nvSpPr>
        <p:spPr>
          <a:xfrm>
            <a:off x="2180643" y="3493787"/>
            <a:ext cx="711415" cy="2094395"/>
          </a:xfrm>
          <a:custGeom>
            <a:avLst/>
            <a:gdLst/>
            <a:ahLst/>
            <a:cxnLst/>
            <a:rect l="0" t="0" r="0" b="0"/>
            <a:pathLst>
              <a:path w="1120" h="3298">
                <a:moveTo>
                  <a:pt x="10" y="0"/>
                </a:moveTo>
                <a:lnTo>
                  <a:pt x="10" y="3288"/>
                </a:lnTo>
                <a:lnTo>
                  <a:pt x="1120" y="3288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74" name="path 3574"/>
          <p:cNvSpPr/>
          <p:nvPr/>
        </p:nvSpPr>
        <p:spPr>
          <a:xfrm>
            <a:off x="2403426" y="3349782"/>
            <a:ext cx="477418" cy="2148395"/>
          </a:xfrm>
          <a:custGeom>
            <a:avLst/>
            <a:gdLst/>
            <a:ahLst/>
            <a:cxnLst/>
            <a:rect l="0" t="0" r="0" b="0"/>
            <a:pathLst>
              <a:path w="751" h="3383">
                <a:moveTo>
                  <a:pt x="10" y="0"/>
                </a:moveTo>
                <a:lnTo>
                  <a:pt x="10" y="3373"/>
                </a:lnTo>
                <a:lnTo>
                  <a:pt x="751" y="3373"/>
                </a:lnTo>
              </a:path>
            </a:pathLst>
          </a:custGeom>
          <a:noFill/>
          <a:ln w="12700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76" name="table 3576"/>
          <p:cNvGraphicFramePr>
            <a:graphicFrameLocks noGrp="1"/>
          </p:cNvGraphicFramePr>
          <p:nvPr/>
        </p:nvGraphicFramePr>
        <p:xfrm>
          <a:off x="857440" y="1933181"/>
          <a:ext cx="3068955" cy="981075"/>
        </p:xfrm>
        <a:graphic>
          <a:graphicData uri="http://schemas.openxmlformats.org/drawingml/2006/table">
            <a:tbl>
              <a:tblPr/>
              <a:tblGrid>
                <a:gridCol w="1814195"/>
                <a:gridCol w="640715"/>
                <a:gridCol w="614044"/>
              </a:tblGrid>
              <a:tr h="981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240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78" name="path 3578"/>
          <p:cNvSpPr/>
          <p:nvPr/>
        </p:nvSpPr>
        <p:spPr>
          <a:xfrm>
            <a:off x="978110" y="2569407"/>
            <a:ext cx="1472352" cy="256499"/>
          </a:xfrm>
          <a:custGeom>
            <a:avLst/>
            <a:gdLst/>
            <a:ahLst/>
            <a:cxnLst/>
            <a:rect l="0" t="0" r="0" b="0"/>
            <a:pathLst>
              <a:path w="2318" h="403">
                <a:moveTo>
                  <a:pt x="0" y="398"/>
                </a:moveTo>
                <a:lnTo>
                  <a:pt x="281" y="398"/>
                </a:lnTo>
                <a:moveTo>
                  <a:pt x="407" y="398"/>
                </a:moveTo>
                <a:lnTo>
                  <a:pt x="688" y="398"/>
                </a:lnTo>
                <a:moveTo>
                  <a:pt x="815" y="398"/>
                </a:moveTo>
                <a:lnTo>
                  <a:pt x="1096" y="398"/>
                </a:lnTo>
                <a:moveTo>
                  <a:pt x="1222" y="398"/>
                </a:moveTo>
                <a:lnTo>
                  <a:pt x="1503" y="398"/>
                </a:lnTo>
                <a:moveTo>
                  <a:pt x="1630" y="398"/>
                </a:moveTo>
                <a:lnTo>
                  <a:pt x="1911" y="398"/>
                </a:lnTo>
                <a:moveTo>
                  <a:pt x="2037" y="398"/>
                </a:moveTo>
                <a:lnTo>
                  <a:pt x="2318" y="398"/>
                </a:lnTo>
                <a:moveTo>
                  <a:pt x="0" y="370"/>
                </a:moveTo>
                <a:lnTo>
                  <a:pt x="2318" y="370"/>
                </a:lnTo>
                <a:moveTo>
                  <a:pt x="2037" y="286"/>
                </a:moveTo>
                <a:lnTo>
                  <a:pt x="1911" y="286"/>
                </a:lnTo>
                <a:moveTo>
                  <a:pt x="1630" y="286"/>
                </a:moveTo>
                <a:lnTo>
                  <a:pt x="1503" y="286"/>
                </a:lnTo>
                <a:moveTo>
                  <a:pt x="1222" y="286"/>
                </a:moveTo>
                <a:lnTo>
                  <a:pt x="1096" y="286"/>
                </a:lnTo>
                <a:moveTo>
                  <a:pt x="815" y="286"/>
                </a:moveTo>
                <a:lnTo>
                  <a:pt x="688" y="286"/>
                </a:lnTo>
                <a:moveTo>
                  <a:pt x="407" y="286"/>
                </a:moveTo>
                <a:lnTo>
                  <a:pt x="281" y="286"/>
                </a:lnTo>
                <a:moveTo>
                  <a:pt x="1580" y="62"/>
                </a:moveTo>
                <a:lnTo>
                  <a:pt x="1552" y="62"/>
                </a:lnTo>
                <a:moveTo>
                  <a:pt x="1509" y="47"/>
                </a:moveTo>
                <a:lnTo>
                  <a:pt x="1538" y="47"/>
                </a:lnTo>
                <a:moveTo>
                  <a:pt x="1594" y="47"/>
                </a:moveTo>
                <a:lnTo>
                  <a:pt x="1623" y="47"/>
                </a:lnTo>
                <a:moveTo>
                  <a:pt x="1623" y="19"/>
                </a:moveTo>
                <a:lnTo>
                  <a:pt x="1594" y="19"/>
                </a:lnTo>
                <a:moveTo>
                  <a:pt x="1538" y="19"/>
                </a:moveTo>
                <a:lnTo>
                  <a:pt x="1509" y="19"/>
                </a:lnTo>
                <a:moveTo>
                  <a:pt x="1552" y="5"/>
                </a:moveTo>
                <a:lnTo>
                  <a:pt x="1580" y="5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580" name="table 3580"/>
          <p:cNvGraphicFramePr>
            <a:graphicFrameLocks noGrp="1"/>
          </p:cNvGraphicFramePr>
          <p:nvPr/>
        </p:nvGraphicFramePr>
        <p:xfrm>
          <a:off x="3552825" y="4308424"/>
          <a:ext cx="438150" cy="257809"/>
        </p:xfrm>
        <a:graphic>
          <a:graphicData uri="http://schemas.openxmlformats.org/drawingml/2006/table">
            <a:tbl>
              <a:tblPr/>
              <a:tblGrid>
                <a:gridCol w="438150"/>
              </a:tblGrid>
              <a:tr h="2514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2" name="path 3582"/>
          <p:cNvSpPr/>
          <p:nvPr/>
        </p:nvSpPr>
        <p:spPr>
          <a:xfrm>
            <a:off x="1649933" y="4805743"/>
            <a:ext cx="96354" cy="690346"/>
          </a:xfrm>
          <a:custGeom>
            <a:avLst/>
            <a:gdLst/>
            <a:ahLst/>
            <a:cxnLst/>
            <a:rect l="0" t="0" r="0" b="0"/>
            <a:pathLst>
              <a:path w="151" h="1087">
                <a:moveTo>
                  <a:pt x="5" y="5"/>
                </a:moveTo>
                <a:lnTo>
                  <a:pt x="146" y="5"/>
                </a:lnTo>
                <a:lnTo>
                  <a:pt x="146" y="1082"/>
                </a:lnTo>
                <a:lnTo>
                  <a:pt x="5" y="1082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8" name="group 168"/>
          <p:cNvGrpSpPr/>
          <p:nvPr/>
        </p:nvGrpSpPr>
        <p:grpSpPr>
          <a:xfrm rot="21600000">
            <a:off x="1582993" y="2632288"/>
            <a:ext cx="2151126" cy="2345932"/>
            <a:chOff x="0" y="0"/>
            <a:chExt cx="2151126" cy="2345932"/>
          </a:xfrm>
        </p:grpSpPr>
        <p:sp>
          <p:nvSpPr>
            <p:cNvPr id="3584" name="path 3584"/>
            <p:cNvSpPr/>
            <p:nvPr/>
          </p:nvSpPr>
          <p:spPr>
            <a:xfrm>
              <a:off x="1631645" y="188308"/>
              <a:ext cx="519480" cy="567055"/>
            </a:xfrm>
            <a:custGeom>
              <a:avLst/>
              <a:gdLst/>
              <a:ahLst/>
              <a:cxnLst/>
              <a:rect l="0" t="0" r="0" b="0"/>
              <a:pathLst>
                <a:path w="818" h="893">
                  <a:moveTo>
                    <a:pt x="808" y="0"/>
                  </a:moveTo>
                  <a:lnTo>
                    <a:pt x="808" y="883"/>
                  </a:lnTo>
                  <a:lnTo>
                    <a:pt x="0" y="883"/>
                  </a:lnTo>
                </a:path>
              </a:pathLst>
            </a:custGeom>
            <a:noFill/>
            <a:ln w="12700" cap="flat">
              <a:solidFill>
                <a:srgbClr val="707F87"/>
              </a:solidFill>
              <a:prstDash val="dash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86" name="path 3586"/>
            <p:cNvSpPr/>
            <p:nvPr/>
          </p:nvSpPr>
          <p:spPr>
            <a:xfrm>
              <a:off x="100032" y="2207813"/>
              <a:ext cx="30162" cy="138119"/>
            </a:xfrm>
            <a:custGeom>
              <a:avLst/>
              <a:gdLst/>
              <a:ahLst/>
              <a:cxnLst/>
              <a:rect l="0" t="0" r="0" b="0"/>
              <a:pathLst>
                <a:path w="47" h="217">
                  <a:moveTo>
                    <a:pt x="23" y="42"/>
                  </a:moveTo>
                  <a:cubicBezTo>
                    <a:pt x="34" y="42"/>
                    <a:pt x="42" y="34"/>
                    <a:pt x="42" y="23"/>
                  </a:cubicBezTo>
                  <a:cubicBezTo>
                    <a:pt x="42" y="13"/>
                    <a:pt x="34" y="5"/>
                    <a:pt x="23" y="5"/>
                  </a:cubicBezTo>
                  <a:cubicBezTo>
                    <a:pt x="13" y="5"/>
                    <a:pt x="5" y="13"/>
                    <a:pt x="5" y="23"/>
                  </a:cubicBezTo>
                  <a:cubicBezTo>
                    <a:pt x="5" y="34"/>
                    <a:pt x="13" y="42"/>
                    <a:pt x="23" y="42"/>
                  </a:cubicBezTo>
                  <a:moveTo>
                    <a:pt x="23" y="129"/>
                  </a:moveTo>
                  <a:cubicBezTo>
                    <a:pt x="34" y="129"/>
                    <a:pt x="42" y="121"/>
                    <a:pt x="42" y="110"/>
                  </a:cubicBezTo>
                  <a:cubicBezTo>
                    <a:pt x="42" y="100"/>
                    <a:pt x="34" y="92"/>
                    <a:pt x="23" y="92"/>
                  </a:cubicBezTo>
                  <a:cubicBezTo>
                    <a:pt x="13" y="92"/>
                    <a:pt x="5" y="100"/>
                    <a:pt x="5" y="110"/>
                  </a:cubicBezTo>
                  <a:cubicBezTo>
                    <a:pt x="5" y="121"/>
                    <a:pt x="13" y="129"/>
                    <a:pt x="23" y="129"/>
                  </a:cubicBezTo>
                  <a:moveTo>
                    <a:pt x="23" y="212"/>
                  </a:moveTo>
                  <a:cubicBezTo>
                    <a:pt x="34" y="212"/>
                    <a:pt x="42" y="204"/>
                    <a:pt x="42" y="193"/>
                  </a:cubicBezTo>
                  <a:cubicBezTo>
                    <a:pt x="42" y="183"/>
                    <a:pt x="34" y="175"/>
                    <a:pt x="23" y="175"/>
                  </a:cubicBezTo>
                  <a:cubicBezTo>
                    <a:pt x="13" y="175"/>
                    <a:pt x="5" y="183"/>
                    <a:pt x="5" y="193"/>
                  </a:cubicBezTo>
                  <a:cubicBezTo>
                    <a:pt x="5" y="204"/>
                    <a:pt x="13" y="212"/>
                    <a:pt x="23" y="212"/>
                  </a:cubicBezTo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88" name="path 3588"/>
            <p:cNvSpPr/>
            <p:nvPr/>
          </p:nvSpPr>
          <p:spPr>
            <a:xfrm>
              <a:off x="0" y="190443"/>
              <a:ext cx="603999" cy="677405"/>
            </a:xfrm>
            <a:custGeom>
              <a:avLst/>
              <a:gdLst/>
              <a:ahLst/>
              <a:cxnLst/>
              <a:rect l="0" t="0" r="0" b="0"/>
              <a:pathLst>
                <a:path w="951" h="1066">
                  <a:moveTo>
                    <a:pt x="10" y="0"/>
                  </a:moveTo>
                  <a:lnTo>
                    <a:pt x="10" y="1056"/>
                  </a:lnTo>
                  <a:lnTo>
                    <a:pt x="951" y="1056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90" name="path 3590"/>
            <p:cNvSpPr/>
            <p:nvPr/>
          </p:nvSpPr>
          <p:spPr>
            <a:xfrm>
              <a:off x="258775" y="190443"/>
              <a:ext cx="568007" cy="533400"/>
            </a:xfrm>
            <a:custGeom>
              <a:avLst/>
              <a:gdLst/>
              <a:ahLst/>
              <a:cxnLst/>
              <a:rect l="0" t="0" r="0" b="0"/>
              <a:pathLst>
                <a:path w="894" h="840">
                  <a:moveTo>
                    <a:pt x="10" y="0"/>
                  </a:moveTo>
                  <a:lnTo>
                    <a:pt x="10" y="830"/>
                  </a:lnTo>
                  <a:lnTo>
                    <a:pt x="894" y="830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92" name="path 3592"/>
            <p:cNvSpPr/>
            <p:nvPr/>
          </p:nvSpPr>
          <p:spPr>
            <a:xfrm>
              <a:off x="106576" y="0"/>
              <a:ext cx="1630883" cy="2323257"/>
            </a:xfrm>
            <a:custGeom>
              <a:avLst/>
              <a:gdLst/>
              <a:ahLst/>
              <a:cxnLst/>
              <a:rect l="0" t="0" r="0" b="0"/>
              <a:pathLst>
                <a:path w="2568" h="3658">
                  <a:moveTo>
                    <a:pt x="1944" y="0"/>
                  </a:moveTo>
                  <a:lnTo>
                    <a:pt x="1944" y="2202"/>
                  </a:lnTo>
                  <a:lnTo>
                    <a:pt x="10" y="2202"/>
                  </a:lnTo>
                  <a:lnTo>
                    <a:pt x="10" y="3452"/>
                  </a:lnTo>
                  <a:moveTo>
                    <a:pt x="1944" y="2202"/>
                  </a:moveTo>
                  <a:lnTo>
                    <a:pt x="1944" y="3648"/>
                  </a:lnTo>
                  <a:lnTo>
                    <a:pt x="2568" y="3648"/>
                  </a:lnTo>
                </a:path>
              </a:pathLst>
            </a:custGeom>
            <a:noFill/>
            <a:ln w="12700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94" name="path 3594"/>
            <p:cNvSpPr/>
            <p:nvPr/>
          </p:nvSpPr>
          <p:spPr>
            <a:xfrm>
              <a:off x="771880" y="190443"/>
              <a:ext cx="1201064" cy="1577441"/>
            </a:xfrm>
            <a:custGeom>
              <a:avLst/>
              <a:gdLst/>
              <a:ahLst/>
              <a:cxnLst/>
              <a:rect l="0" t="0" r="0" b="0"/>
              <a:pathLst>
                <a:path w="1891" h="2484">
                  <a:moveTo>
                    <a:pt x="10" y="0"/>
                  </a:moveTo>
                  <a:lnTo>
                    <a:pt x="10" y="461"/>
                  </a:lnTo>
                  <a:lnTo>
                    <a:pt x="1716" y="461"/>
                  </a:lnTo>
                  <a:lnTo>
                    <a:pt x="1716" y="2474"/>
                  </a:lnTo>
                  <a:lnTo>
                    <a:pt x="1891" y="2474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96" name="path 3596"/>
            <p:cNvSpPr/>
            <p:nvPr/>
          </p:nvSpPr>
          <p:spPr>
            <a:xfrm>
              <a:off x="513105" y="190443"/>
              <a:ext cx="1453070" cy="1685442"/>
            </a:xfrm>
            <a:custGeom>
              <a:avLst/>
              <a:gdLst/>
              <a:ahLst/>
              <a:cxnLst/>
              <a:rect l="0" t="0" r="0" b="0"/>
              <a:pathLst>
                <a:path w="2288" h="2654">
                  <a:moveTo>
                    <a:pt x="10" y="0"/>
                  </a:moveTo>
                  <a:lnTo>
                    <a:pt x="10" y="631"/>
                  </a:lnTo>
                  <a:lnTo>
                    <a:pt x="1773" y="631"/>
                  </a:lnTo>
                  <a:lnTo>
                    <a:pt x="1773" y="2644"/>
                  </a:lnTo>
                  <a:lnTo>
                    <a:pt x="2288" y="2644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98" name="path 3598"/>
            <p:cNvSpPr/>
            <p:nvPr/>
          </p:nvSpPr>
          <p:spPr>
            <a:xfrm>
              <a:off x="1600708" y="727033"/>
              <a:ext cx="74650" cy="72008"/>
            </a:xfrm>
            <a:custGeom>
              <a:avLst/>
              <a:gdLst/>
              <a:ahLst/>
              <a:cxnLst/>
              <a:rect l="0" t="0" r="0" b="0"/>
              <a:pathLst>
                <a:path w="117" h="113">
                  <a:moveTo>
                    <a:pt x="0" y="113"/>
                  </a:moveTo>
                  <a:lnTo>
                    <a:pt x="56" y="78"/>
                  </a:lnTo>
                  <a:lnTo>
                    <a:pt x="117" y="110"/>
                  </a:lnTo>
                  <a:lnTo>
                    <a:pt x="55" y="0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0" name="path 3600"/>
            <p:cNvSpPr/>
            <p:nvPr/>
          </p:nvSpPr>
          <p:spPr>
            <a:xfrm>
              <a:off x="2064176" y="41950"/>
              <a:ext cx="41021" cy="131140"/>
            </a:xfrm>
            <a:custGeom>
              <a:avLst/>
              <a:gdLst/>
              <a:ahLst/>
              <a:cxnLst/>
              <a:rect l="0" t="0" r="0" b="0"/>
              <a:pathLst>
                <a:path w="64" h="206">
                  <a:moveTo>
                    <a:pt x="5" y="206"/>
                  </a:moveTo>
                  <a:lnTo>
                    <a:pt x="5" y="84"/>
                  </a:lnTo>
                  <a:lnTo>
                    <a:pt x="59" y="84"/>
                  </a:lnTo>
                  <a:lnTo>
                    <a:pt x="59" y="0"/>
                  </a:lnTo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2" name="path 3602"/>
            <p:cNvSpPr/>
            <p:nvPr/>
          </p:nvSpPr>
          <p:spPr>
            <a:xfrm>
              <a:off x="1305459" y="1362866"/>
              <a:ext cx="72009" cy="71996"/>
            </a:xfrm>
            <a:custGeom>
              <a:avLst/>
              <a:gdLst/>
              <a:ahLst/>
              <a:cxnLst/>
              <a:rect l="0" t="0" r="0" b="0"/>
              <a:pathLst>
                <a:path w="113" h="113">
                  <a:moveTo>
                    <a:pt x="56" y="113"/>
                  </a:moveTo>
                  <a:cubicBezTo>
                    <a:pt x="87" y="113"/>
                    <a:pt x="113" y="87"/>
                    <a:pt x="113" y="56"/>
                  </a:cubicBezTo>
                  <a:cubicBezTo>
                    <a:pt x="113" y="25"/>
                    <a:pt x="87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3"/>
                    <a:pt x="56" y="113"/>
                  </a:cubicBezTo>
                </a:path>
              </a:pathLst>
            </a:custGeom>
            <a:solidFill>
              <a:srgbClr val="0099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04" name="textbox 3604"/>
          <p:cNvSpPr/>
          <p:nvPr/>
        </p:nvSpPr>
        <p:spPr>
          <a:xfrm>
            <a:off x="803634" y="6095633"/>
            <a:ext cx="5922009" cy="667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starte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d,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all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 to the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interface will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supplied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 the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algn="l" rtl="0" eaLnBrk="0">
              <a:lnSpc>
                <a:spcPct val="70000"/>
              </a:lnSpc>
              <a:spcBef>
                <a:spcPts val="466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indent="-3810" algn="l" rtl="0" eaLnBrk="0">
              <a:lnSpc>
                <a:spcPct val="100000"/>
              </a:lnSpc>
              <a:spcBef>
                <a:spcPts val="2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maximum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 f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port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connector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35A.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ensure that the total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does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exceed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35A w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hen starting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606" name="path 3606"/>
          <p:cNvSpPr/>
          <p:nvPr/>
        </p:nvSpPr>
        <p:spPr>
          <a:xfrm>
            <a:off x="3302504" y="3598950"/>
            <a:ext cx="1861083" cy="1356588"/>
          </a:xfrm>
          <a:custGeom>
            <a:avLst/>
            <a:gdLst/>
            <a:ahLst/>
            <a:cxnLst/>
            <a:rect l="0" t="0" r="0" b="0"/>
            <a:pathLst>
              <a:path w="2930" h="2136">
                <a:moveTo>
                  <a:pt x="0" y="2126"/>
                </a:moveTo>
                <a:lnTo>
                  <a:pt x="2920" y="2126"/>
                </a:lnTo>
                <a:lnTo>
                  <a:pt x="2920" y="0"/>
                </a:lnTo>
              </a:path>
            </a:pathLst>
          </a:custGeom>
          <a:noFill/>
          <a:ln w="12700" cap="flat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08" name="path 3608"/>
          <p:cNvSpPr/>
          <p:nvPr/>
        </p:nvSpPr>
        <p:spPr>
          <a:xfrm>
            <a:off x="5747870" y="2607189"/>
            <a:ext cx="12700" cy="791997"/>
          </a:xfrm>
          <a:custGeom>
            <a:avLst/>
            <a:gdLst/>
            <a:ahLst/>
            <a:cxnLst/>
            <a:rect l="0" t="0" r="0" b="0"/>
            <a:pathLst>
              <a:path w="20" h="1247">
                <a:moveTo>
                  <a:pt x="10" y="0"/>
                </a:moveTo>
                <a:lnTo>
                  <a:pt x="10" y="1247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10" name="path 3610"/>
          <p:cNvSpPr/>
          <p:nvPr/>
        </p:nvSpPr>
        <p:spPr>
          <a:xfrm>
            <a:off x="5541452" y="2607189"/>
            <a:ext cx="12700" cy="791997"/>
          </a:xfrm>
          <a:custGeom>
            <a:avLst/>
            <a:gdLst/>
            <a:ahLst/>
            <a:cxnLst/>
            <a:rect l="0" t="0" r="0" b="0"/>
            <a:pathLst>
              <a:path w="20" h="1247">
                <a:moveTo>
                  <a:pt x="10" y="0"/>
                </a:moveTo>
                <a:lnTo>
                  <a:pt x="10" y="1247"/>
                </a:lnTo>
              </a:path>
            </a:pathLst>
          </a:custGeom>
          <a:noFill/>
          <a:ln w="12700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612" name="table 3612"/>
          <p:cNvGraphicFramePr>
            <a:graphicFrameLocks noGrp="1"/>
          </p:cNvGraphicFramePr>
          <p:nvPr/>
        </p:nvGraphicFramePr>
        <p:xfrm>
          <a:off x="5026596" y="3129521"/>
          <a:ext cx="906145" cy="725805"/>
        </p:xfrm>
        <a:graphic>
          <a:graphicData uri="http://schemas.openxmlformats.org/drawingml/2006/table">
            <a:tbl>
              <a:tblPr/>
              <a:tblGrid>
                <a:gridCol w="906145"/>
              </a:tblGrid>
              <a:tr h="719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3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7669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</a:t>
                      </a: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77469" algn="l" rtl="0" eaLnBrk="0">
                        <a:lnSpc>
                          <a:spcPct val="81000"/>
                        </a:lnSpc>
                        <a:spcBef>
                          <a:spcPts val="298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0" name="group 170"/>
          <p:cNvGrpSpPr/>
          <p:nvPr/>
        </p:nvGrpSpPr>
        <p:grpSpPr>
          <a:xfrm rot="21600000">
            <a:off x="3988000" y="3646396"/>
            <a:ext cx="1774888" cy="865213"/>
            <a:chOff x="0" y="0"/>
            <a:chExt cx="1774888" cy="865213"/>
          </a:xfrm>
        </p:grpSpPr>
        <p:sp>
          <p:nvSpPr>
            <p:cNvPr id="3614" name="path 3614"/>
            <p:cNvSpPr/>
            <p:nvPr/>
          </p:nvSpPr>
          <p:spPr>
            <a:xfrm>
              <a:off x="0" y="271"/>
              <a:ext cx="1558887" cy="739216"/>
            </a:xfrm>
            <a:custGeom>
              <a:avLst/>
              <a:gdLst/>
              <a:ahLst/>
              <a:cxnLst/>
              <a:rect l="0" t="0" r="0" b="0"/>
              <a:pathLst>
                <a:path w="2454" h="1164">
                  <a:moveTo>
                    <a:pt x="2444" y="0"/>
                  </a:moveTo>
                  <a:lnTo>
                    <a:pt x="2444" y="1154"/>
                  </a:lnTo>
                  <a:lnTo>
                    <a:pt x="0" y="1154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16" name="path 3616"/>
            <p:cNvSpPr/>
            <p:nvPr/>
          </p:nvSpPr>
          <p:spPr>
            <a:xfrm>
              <a:off x="0" y="0"/>
              <a:ext cx="1774888" cy="865213"/>
            </a:xfrm>
            <a:custGeom>
              <a:avLst/>
              <a:gdLst/>
              <a:ahLst/>
              <a:cxnLst/>
              <a:rect l="0" t="0" r="0" b="0"/>
              <a:pathLst>
                <a:path w="2795" h="1362">
                  <a:moveTo>
                    <a:pt x="2785" y="0"/>
                  </a:moveTo>
                  <a:lnTo>
                    <a:pt x="2785" y="1352"/>
                  </a:lnTo>
                  <a:lnTo>
                    <a:pt x="0" y="1352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18" name="path 3618"/>
          <p:cNvSpPr/>
          <p:nvPr/>
        </p:nvSpPr>
        <p:spPr>
          <a:xfrm>
            <a:off x="3922205" y="2489599"/>
            <a:ext cx="991844" cy="2913405"/>
          </a:xfrm>
          <a:custGeom>
            <a:avLst/>
            <a:gdLst/>
            <a:ahLst/>
            <a:cxnLst/>
            <a:rect l="0" t="0" r="0" b="0"/>
            <a:pathLst>
              <a:path w="1561" h="4588">
                <a:moveTo>
                  <a:pt x="0" y="10"/>
                </a:moveTo>
                <a:lnTo>
                  <a:pt x="1551" y="10"/>
                </a:lnTo>
                <a:lnTo>
                  <a:pt x="1551" y="4578"/>
                </a:lnTo>
                <a:lnTo>
                  <a:pt x="727" y="4578"/>
                </a:lnTo>
                <a:moveTo>
                  <a:pt x="0" y="203"/>
                </a:moveTo>
                <a:lnTo>
                  <a:pt x="1296" y="203"/>
                </a:lnTo>
                <a:lnTo>
                  <a:pt x="1296" y="4318"/>
                </a:lnTo>
                <a:lnTo>
                  <a:pt x="727" y="4318"/>
                </a:lnTo>
              </a:path>
            </a:pathLst>
          </a:custGeom>
          <a:noFill/>
          <a:ln w="12700" cap="flat">
            <a:solidFill>
              <a:srgbClr val="707F87"/>
            </a:solidFill>
            <a:prstDash val="dash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20" name="textbox 3620"/>
          <p:cNvSpPr/>
          <p:nvPr/>
        </p:nvSpPr>
        <p:spPr>
          <a:xfrm>
            <a:off x="1013314" y="3468538"/>
            <a:ext cx="2143760" cy="953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9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tabLst/>
            </a:pP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622" name="path 3622"/>
          <p:cNvSpPr/>
          <p:nvPr/>
        </p:nvSpPr>
        <p:spPr>
          <a:xfrm>
            <a:off x="1319770" y="2822732"/>
            <a:ext cx="152158" cy="1562175"/>
          </a:xfrm>
          <a:custGeom>
            <a:avLst/>
            <a:gdLst/>
            <a:ahLst/>
            <a:cxnLst/>
            <a:rect l="0" t="0" r="0" b="0"/>
            <a:pathLst>
              <a:path w="239" h="2460">
                <a:moveTo>
                  <a:pt x="10" y="0"/>
                </a:moveTo>
                <a:lnTo>
                  <a:pt x="10" y="1239"/>
                </a:lnTo>
                <a:lnTo>
                  <a:pt x="229" y="1239"/>
                </a:lnTo>
                <a:lnTo>
                  <a:pt x="229" y="2460"/>
                </a:lnTo>
              </a:path>
            </a:pathLst>
          </a:custGeom>
          <a:noFill/>
          <a:ln w="12700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24" name="path 3624"/>
          <p:cNvSpPr/>
          <p:nvPr/>
        </p:nvSpPr>
        <p:spPr>
          <a:xfrm>
            <a:off x="1060994" y="2822732"/>
            <a:ext cx="116166" cy="1562175"/>
          </a:xfrm>
          <a:custGeom>
            <a:avLst/>
            <a:gdLst/>
            <a:ahLst/>
            <a:cxnLst/>
            <a:rect l="0" t="0" r="0" b="0"/>
            <a:pathLst>
              <a:path w="182" h="2460">
                <a:moveTo>
                  <a:pt x="10" y="0"/>
                </a:moveTo>
                <a:lnTo>
                  <a:pt x="10" y="1465"/>
                </a:lnTo>
                <a:lnTo>
                  <a:pt x="172" y="1465"/>
                </a:lnTo>
                <a:lnTo>
                  <a:pt x="172" y="2460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626" name="table 3626"/>
          <p:cNvGraphicFramePr>
            <a:graphicFrameLocks noGrp="1"/>
          </p:cNvGraphicFramePr>
          <p:nvPr/>
        </p:nvGraphicFramePr>
        <p:xfrm>
          <a:off x="817994" y="4219727"/>
          <a:ext cx="1014094" cy="1374140"/>
        </p:xfrm>
        <a:graphic>
          <a:graphicData uri="http://schemas.openxmlformats.org/drawingml/2006/table">
            <a:tbl>
              <a:tblPr/>
              <a:tblGrid>
                <a:gridCol w="790575"/>
                <a:gridCol w="223520"/>
              </a:tblGrid>
              <a:tr h="13741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00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2" name="group 172"/>
          <p:cNvGrpSpPr/>
          <p:nvPr/>
        </p:nvGrpSpPr>
        <p:grpSpPr>
          <a:xfrm rot="21600000">
            <a:off x="4057051" y="1279996"/>
            <a:ext cx="1077912" cy="1092200"/>
            <a:chOff x="0" y="0"/>
            <a:chExt cx="1077912" cy="1092200"/>
          </a:xfrm>
        </p:grpSpPr>
        <p:sp>
          <p:nvSpPr>
            <p:cNvPr id="3628" name="path 3628"/>
            <p:cNvSpPr/>
            <p:nvPr/>
          </p:nvSpPr>
          <p:spPr>
            <a:xfrm>
              <a:off x="3175" y="3175"/>
              <a:ext cx="1071562" cy="1085850"/>
            </a:xfrm>
            <a:custGeom>
              <a:avLst/>
              <a:gdLst/>
              <a:ahLst/>
              <a:cxnLst/>
              <a:rect l="0" t="0" r="0" b="0"/>
              <a:pathLst>
                <a:path w="1687" h="1710">
                  <a:moveTo>
                    <a:pt x="843" y="1710"/>
                  </a:moveTo>
                  <a:cubicBezTo>
                    <a:pt x="1308" y="1710"/>
                    <a:pt x="1687" y="1325"/>
                    <a:pt x="1687" y="855"/>
                  </a:cubicBezTo>
                  <a:cubicBezTo>
                    <a:pt x="1687" y="384"/>
                    <a:pt x="1308" y="0"/>
                    <a:pt x="843" y="0"/>
                  </a:cubicBezTo>
                  <a:cubicBezTo>
                    <a:pt x="379" y="0"/>
                    <a:pt x="0" y="384"/>
                    <a:pt x="0" y="855"/>
                  </a:cubicBezTo>
                  <a:cubicBezTo>
                    <a:pt x="0" y="1325"/>
                    <a:pt x="379" y="1710"/>
                    <a:pt x="843" y="1710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30" name="path 3630"/>
            <p:cNvSpPr/>
            <p:nvPr/>
          </p:nvSpPr>
          <p:spPr>
            <a:xfrm>
              <a:off x="0" y="0"/>
              <a:ext cx="1077912" cy="1092200"/>
            </a:xfrm>
            <a:custGeom>
              <a:avLst/>
              <a:gdLst/>
              <a:ahLst/>
              <a:cxnLst/>
              <a:rect l="0" t="0" r="0" b="0"/>
              <a:pathLst>
                <a:path w="1697" h="1720">
                  <a:moveTo>
                    <a:pt x="848" y="1715"/>
                  </a:moveTo>
                  <a:cubicBezTo>
                    <a:pt x="1313" y="1715"/>
                    <a:pt x="1692" y="1330"/>
                    <a:pt x="1692" y="860"/>
                  </a:cubicBezTo>
                  <a:cubicBezTo>
                    <a:pt x="1692" y="389"/>
                    <a:pt x="1313" y="5"/>
                    <a:pt x="848" y="5"/>
                  </a:cubicBezTo>
                  <a:cubicBezTo>
                    <a:pt x="384" y="5"/>
                    <a:pt x="5" y="389"/>
                    <a:pt x="5" y="860"/>
                  </a:cubicBezTo>
                  <a:cubicBezTo>
                    <a:pt x="5" y="1330"/>
                    <a:pt x="384" y="1715"/>
                    <a:pt x="848" y="1715"/>
                  </a:cubicBezTo>
                </a:path>
              </a:pathLst>
            </a:custGeom>
            <a:noFill/>
            <a:ln w="6350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32" name="path 3632"/>
          <p:cNvSpPr/>
          <p:nvPr/>
        </p:nvSpPr>
        <p:spPr>
          <a:xfrm>
            <a:off x="3277192" y="2192783"/>
            <a:ext cx="927981" cy="1106956"/>
          </a:xfrm>
          <a:custGeom>
            <a:avLst/>
            <a:gdLst/>
            <a:ahLst/>
            <a:cxnLst/>
            <a:rect l="0" t="0" r="0" b="0"/>
            <a:pathLst>
              <a:path w="1461" h="1743">
                <a:moveTo>
                  <a:pt x="1457" y="3"/>
                </a:moveTo>
                <a:lnTo>
                  <a:pt x="3" y="1740"/>
                </a:lnTo>
              </a:path>
            </a:pathLst>
          </a:custGeom>
          <a:noFill/>
          <a:ln w="6350" cap="flat">
            <a:solidFill>
              <a:srgbClr val="FFF1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74" name="group 174"/>
          <p:cNvGrpSpPr/>
          <p:nvPr/>
        </p:nvGrpSpPr>
        <p:grpSpPr>
          <a:xfrm rot="21600000">
            <a:off x="3153263" y="5474176"/>
            <a:ext cx="334784" cy="121282"/>
            <a:chOff x="0" y="0"/>
            <a:chExt cx="334784" cy="121282"/>
          </a:xfrm>
        </p:grpSpPr>
        <p:sp>
          <p:nvSpPr>
            <p:cNvPr id="3634" name="path 3634"/>
            <p:cNvSpPr/>
            <p:nvPr/>
          </p:nvSpPr>
          <p:spPr>
            <a:xfrm>
              <a:off x="0" y="0"/>
              <a:ext cx="330974" cy="12700"/>
            </a:xfrm>
            <a:custGeom>
              <a:avLst/>
              <a:gdLst/>
              <a:ahLst/>
              <a:cxnLst/>
              <a:rect l="0" t="0" r="0" b="0"/>
              <a:pathLst>
                <a:path w="521" h="20">
                  <a:moveTo>
                    <a:pt x="0" y="10"/>
                  </a:moveTo>
                  <a:lnTo>
                    <a:pt x="521" y="10"/>
                  </a:lnTo>
                </a:path>
              </a:pathLst>
            </a:custGeom>
            <a:noFill/>
            <a:ln w="12700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36" name="path 3636"/>
            <p:cNvSpPr/>
            <p:nvPr/>
          </p:nvSpPr>
          <p:spPr>
            <a:xfrm>
              <a:off x="0" y="108582"/>
              <a:ext cx="334784" cy="12700"/>
            </a:xfrm>
            <a:custGeom>
              <a:avLst/>
              <a:gdLst/>
              <a:ahLst/>
              <a:cxnLst/>
              <a:rect l="0" t="0" r="0" b="0"/>
              <a:pathLst>
                <a:path w="527" h="20">
                  <a:moveTo>
                    <a:pt x="0" y="10"/>
                  </a:moveTo>
                  <a:lnTo>
                    <a:pt x="527" y="10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38" name="path 3638"/>
          <p:cNvSpPr/>
          <p:nvPr/>
        </p:nvSpPr>
        <p:spPr>
          <a:xfrm>
            <a:off x="3296154" y="4949189"/>
            <a:ext cx="188086" cy="282993"/>
          </a:xfrm>
          <a:custGeom>
            <a:avLst/>
            <a:gdLst/>
            <a:ahLst/>
            <a:cxnLst/>
            <a:rect l="0" t="0" r="0" b="0"/>
            <a:pathLst>
              <a:path w="296" h="445">
                <a:moveTo>
                  <a:pt x="296" y="435"/>
                </a:moveTo>
                <a:lnTo>
                  <a:pt x="10" y="435"/>
                </a:lnTo>
                <a:lnTo>
                  <a:pt x="10" y="0"/>
                </a:lnTo>
              </a:path>
            </a:pathLst>
          </a:custGeom>
          <a:noFill/>
          <a:ln w="12700" cap="flat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640" name="table 3640"/>
          <p:cNvGraphicFramePr>
            <a:graphicFrameLocks noGrp="1"/>
          </p:cNvGraphicFramePr>
          <p:nvPr/>
        </p:nvGraphicFramePr>
        <p:xfrm>
          <a:off x="3481069" y="5093398"/>
          <a:ext cx="906145" cy="725804"/>
        </p:xfrm>
        <a:graphic>
          <a:graphicData uri="http://schemas.openxmlformats.org/drawingml/2006/table">
            <a:tbl>
              <a:tblPr/>
              <a:tblGrid>
                <a:gridCol w="906145"/>
              </a:tblGrid>
              <a:tr h="719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259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894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76" name="group 176"/>
          <p:cNvGrpSpPr/>
          <p:nvPr/>
        </p:nvGrpSpPr>
        <p:grpSpPr>
          <a:xfrm rot="21600000">
            <a:off x="963913" y="2024435"/>
            <a:ext cx="1525562" cy="396002"/>
            <a:chOff x="0" y="0"/>
            <a:chExt cx="1525562" cy="396002"/>
          </a:xfrm>
        </p:grpSpPr>
        <p:sp>
          <p:nvSpPr>
            <p:cNvPr id="3642" name="path 3642"/>
            <p:cNvSpPr/>
            <p:nvPr/>
          </p:nvSpPr>
          <p:spPr>
            <a:xfrm>
              <a:off x="0" y="196628"/>
              <a:ext cx="1525562" cy="2742"/>
            </a:xfrm>
            <a:custGeom>
              <a:avLst/>
              <a:gdLst/>
              <a:ahLst/>
              <a:cxnLst/>
              <a:rect l="0" t="0" r="0" b="0"/>
              <a:pathLst>
                <a:path w="2402" h="4">
                  <a:moveTo>
                    <a:pt x="0" y="2"/>
                  </a:moveTo>
                  <a:lnTo>
                    <a:pt x="2402" y="2"/>
                  </a:lnTo>
                </a:path>
              </a:pathLst>
            </a:custGeom>
            <a:noFill/>
            <a:ln w="2743" cap="flat">
              <a:solidFill>
                <a:srgbClr val="221815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44" name="path 3644"/>
            <p:cNvSpPr/>
            <p:nvPr/>
          </p:nvSpPr>
          <p:spPr>
            <a:xfrm>
              <a:off x="232656" y="0"/>
              <a:ext cx="262511" cy="396002"/>
            </a:xfrm>
            <a:custGeom>
              <a:avLst/>
              <a:gdLst/>
              <a:ahLst/>
              <a:cxnLst/>
              <a:rect l="0" t="0" r="0" b="0"/>
              <a:pathLst>
                <a:path w="413" h="623">
                  <a:moveTo>
                    <a:pt x="5" y="311"/>
                  </a:moveTo>
                  <a:lnTo>
                    <a:pt x="5" y="623"/>
                  </a:lnTo>
                  <a:moveTo>
                    <a:pt x="408" y="0"/>
                  </a:moveTo>
                  <a:lnTo>
                    <a:pt x="408" y="623"/>
                  </a:lnTo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646" name="table 3646"/>
          <p:cNvGraphicFramePr>
            <a:graphicFrameLocks noGrp="1"/>
          </p:cNvGraphicFramePr>
          <p:nvPr/>
        </p:nvGraphicFramePr>
        <p:xfrm>
          <a:off x="960304" y="2020830"/>
          <a:ext cx="1532254" cy="402590"/>
        </p:xfrm>
        <a:graphic>
          <a:graphicData uri="http://schemas.openxmlformats.org/drawingml/2006/table">
            <a:tbl>
              <a:tblPr/>
              <a:tblGrid>
                <a:gridCol w="1532254"/>
              </a:tblGrid>
              <a:tr h="3962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360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     G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algn="l" rtl="0" eaLnBrk="0">
                        <a:lnSpc>
                          <a:spcPct val="8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      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48" name="path 3648"/>
          <p:cNvSpPr/>
          <p:nvPr/>
        </p:nvSpPr>
        <p:spPr>
          <a:xfrm>
            <a:off x="1086954" y="4380750"/>
            <a:ext cx="481456" cy="1112443"/>
          </a:xfrm>
          <a:custGeom>
            <a:avLst/>
            <a:gdLst/>
            <a:ahLst/>
            <a:cxnLst/>
            <a:rect l="0" t="0" r="0" b="0"/>
            <a:pathLst>
              <a:path w="758" h="1751">
                <a:moveTo>
                  <a:pt x="5" y="754"/>
                </a:moveTo>
                <a:lnTo>
                  <a:pt x="345" y="754"/>
                </a:lnTo>
                <a:lnTo>
                  <a:pt x="345" y="896"/>
                </a:lnTo>
                <a:lnTo>
                  <a:pt x="5" y="896"/>
                </a:lnTo>
                <a:lnTo>
                  <a:pt x="5" y="754"/>
                </a:lnTo>
                <a:close/>
                <a:moveTo>
                  <a:pt x="74" y="783"/>
                </a:moveTo>
                <a:lnTo>
                  <a:pt x="131" y="783"/>
                </a:lnTo>
                <a:lnTo>
                  <a:pt x="131" y="868"/>
                </a:lnTo>
                <a:lnTo>
                  <a:pt x="74" y="868"/>
                </a:lnTo>
                <a:lnTo>
                  <a:pt x="74" y="783"/>
                </a:lnTo>
                <a:close/>
                <a:moveTo>
                  <a:pt x="5" y="896"/>
                </a:moveTo>
                <a:lnTo>
                  <a:pt x="345" y="896"/>
                </a:lnTo>
                <a:lnTo>
                  <a:pt x="345" y="1038"/>
                </a:lnTo>
                <a:lnTo>
                  <a:pt x="5" y="1038"/>
                </a:lnTo>
                <a:lnTo>
                  <a:pt x="5" y="896"/>
                </a:lnTo>
                <a:close/>
                <a:moveTo>
                  <a:pt x="74" y="924"/>
                </a:moveTo>
                <a:lnTo>
                  <a:pt x="131" y="924"/>
                </a:lnTo>
                <a:lnTo>
                  <a:pt x="131" y="1009"/>
                </a:lnTo>
                <a:lnTo>
                  <a:pt x="74" y="1009"/>
                </a:lnTo>
                <a:lnTo>
                  <a:pt x="74" y="924"/>
                </a:lnTo>
                <a:close/>
                <a:moveTo>
                  <a:pt x="5" y="1038"/>
                </a:moveTo>
                <a:lnTo>
                  <a:pt x="345" y="1038"/>
                </a:lnTo>
                <a:lnTo>
                  <a:pt x="345" y="1179"/>
                </a:lnTo>
                <a:lnTo>
                  <a:pt x="5" y="1179"/>
                </a:lnTo>
                <a:lnTo>
                  <a:pt x="5" y="1038"/>
                </a:lnTo>
                <a:close/>
                <a:moveTo>
                  <a:pt x="74" y="1066"/>
                </a:moveTo>
                <a:lnTo>
                  <a:pt x="131" y="1066"/>
                </a:lnTo>
                <a:lnTo>
                  <a:pt x="131" y="1151"/>
                </a:lnTo>
                <a:lnTo>
                  <a:pt x="74" y="1151"/>
                </a:lnTo>
                <a:lnTo>
                  <a:pt x="74" y="1066"/>
                </a:lnTo>
                <a:close/>
                <a:moveTo>
                  <a:pt x="5" y="1179"/>
                </a:moveTo>
                <a:lnTo>
                  <a:pt x="345" y="1179"/>
                </a:lnTo>
                <a:lnTo>
                  <a:pt x="345" y="1321"/>
                </a:lnTo>
                <a:lnTo>
                  <a:pt x="5" y="1321"/>
                </a:lnTo>
                <a:lnTo>
                  <a:pt x="5" y="1179"/>
                </a:lnTo>
                <a:close/>
                <a:moveTo>
                  <a:pt x="74" y="1208"/>
                </a:moveTo>
                <a:lnTo>
                  <a:pt x="131" y="1208"/>
                </a:lnTo>
                <a:lnTo>
                  <a:pt x="131" y="1293"/>
                </a:lnTo>
                <a:lnTo>
                  <a:pt x="74" y="1293"/>
                </a:lnTo>
                <a:lnTo>
                  <a:pt x="74" y="1208"/>
                </a:lnTo>
                <a:close/>
                <a:moveTo>
                  <a:pt x="5" y="1321"/>
                </a:moveTo>
                <a:lnTo>
                  <a:pt x="345" y="1321"/>
                </a:lnTo>
                <a:lnTo>
                  <a:pt x="345" y="1463"/>
                </a:lnTo>
                <a:lnTo>
                  <a:pt x="5" y="1463"/>
                </a:lnTo>
                <a:lnTo>
                  <a:pt x="5" y="1321"/>
                </a:lnTo>
                <a:close/>
                <a:moveTo>
                  <a:pt x="74" y="1350"/>
                </a:moveTo>
                <a:lnTo>
                  <a:pt x="131" y="1350"/>
                </a:lnTo>
                <a:lnTo>
                  <a:pt x="131" y="1435"/>
                </a:lnTo>
                <a:lnTo>
                  <a:pt x="74" y="1435"/>
                </a:lnTo>
                <a:lnTo>
                  <a:pt x="74" y="1350"/>
                </a:lnTo>
                <a:close/>
                <a:moveTo>
                  <a:pt x="5" y="1463"/>
                </a:moveTo>
                <a:lnTo>
                  <a:pt x="345" y="1463"/>
                </a:lnTo>
                <a:lnTo>
                  <a:pt x="345" y="1605"/>
                </a:lnTo>
                <a:lnTo>
                  <a:pt x="5" y="1605"/>
                </a:lnTo>
                <a:lnTo>
                  <a:pt x="5" y="1463"/>
                </a:lnTo>
                <a:close/>
                <a:moveTo>
                  <a:pt x="74" y="1491"/>
                </a:moveTo>
                <a:lnTo>
                  <a:pt x="131" y="1491"/>
                </a:lnTo>
                <a:lnTo>
                  <a:pt x="131" y="1576"/>
                </a:lnTo>
                <a:lnTo>
                  <a:pt x="74" y="1576"/>
                </a:lnTo>
                <a:lnTo>
                  <a:pt x="74" y="1491"/>
                </a:lnTo>
                <a:close/>
                <a:moveTo>
                  <a:pt x="5" y="1605"/>
                </a:moveTo>
                <a:lnTo>
                  <a:pt x="345" y="1605"/>
                </a:lnTo>
                <a:lnTo>
                  <a:pt x="345" y="1746"/>
                </a:lnTo>
                <a:lnTo>
                  <a:pt x="5" y="1746"/>
                </a:lnTo>
                <a:lnTo>
                  <a:pt x="5" y="1605"/>
                </a:lnTo>
                <a:close/>
                <a:moveTo>
                  <a:pt x="74" y="1633"/>
                </a:moveTo>
                <a:lnTo>
                  <a:pt x="131" y="1633"/>
                </a:lnTo>
                <a:lnTo>
                  <a:pt x="131" y="1718"/>
                </a:lnTo>
                <a:lnTo>
                  <a:pt x="74" y="1718"/>
                </a:lnTo>
                <a:lnTo>
                  <a:pt x="74" y="1633"/>
                </a:lnTo>
                <a:close/>
                <a:moveTo>
                  <a:pt x="753" y="753"/>
                </a:moveTo>
                <a:lnTo>
                  <a:pt x="413" y="753"/>
                </a:lnTo>
                <a:lnTo>
                  <a:pt x="413" y="894"/>
                </a:lnTo>
                <a:lnTo>
                  <a:pt x="753" y="894"/>
                </a:lnTo>
                <a:lnTo>
                  <a:pt x="753" y="753"/>
                </a:lnTo>
                <a:close/>
                <a:moveTo>
                  <a:pt x="683" y="781"/>
                </a:moveTo>
                <a:lnTo>
                  <a:pt x="626" y="781"/>
                </a:lnTo>
                <a:lnTo>
                  <a:pt x="626" y="866"/>
                </a:lnTo>
                <a:lnTo>
                  <a:pt x="683" y="866"/>
                </a:lnTo>
                <a:lnTo>
                  <a:pt x="683" y="781"/>
                </a:lnTo>
                <a:close/>
                <a:moveTo>
                  <a:pt x="753" y="894"/>
                </a:moveTo>
                <a:lnTo>
                  <a:pt x="413" y="894"/>
                </a:lnTo>
                <a:lnTo>
                  <a:pt x="413" y="1036"/>
                </a:lnTo>
                <a:lnTo>
                  <a:pt x="753" y="1036"/>
                </a:lnTo>
                <a:lnTo>
                  <a:pt x="753" y="894"/>
                </a:lnTo>
                <a:close/>
                <a:moveTo>
                  <a:pt x="683" y="923"/>
                </a:moveTo>
                <a:lnTo>
                  <a:pt x="626" y="923"/>
                </a:lnTo>
                <a:lnTo>
                  <a:pt x="626" y="1008"/>
                </a:lnTo>
                <a:lnTo>
                  <a:pt x="683" y="1008"/>
                </a:lnTo>
                <a:lnTo>
                  <a:pt x="683" y="923"/>
                </a:lnTo>
                <a:close/>
                <a:moveTo>
                  <a:pt x="753" y="1036"/>
                </a:moveTo>
                <a:lnTo>
                  <a:pt x="413" y="1036"/>
                </a:lnTo>
                <a:lnTo>
                  <a:pt x="413" y="1178"/>
                </a:lnTo>
                <a:lnTo>
                  <a:pt x="753" y="1178"/>
                </a:lnTo>
                <a:lnTo>
                  <a:pt x="753" y="1036"/>
                </a:lnTo>
                <a:close/>
                <a:moveTo>
                  <a:pt x="683" y="1064"/>
                </a:moveTo>
                <a:lnTo>
                  <a:pt x="626" y="1064"/>
                </a:lnTo>
                <a:lnTo>
                  <a:pt x="626" y="1150"/>
                </a:lnTo>
                <a:lnTo>
                  <a:pt x="683" y="1150"/>
                </a:lnTo>
                <a:lnTo>
                  <a:pt x="683" y="1064"/>
                </a:lnTo>
                <a:close/>
                <a:moveTo>
                  <a:pt x="753" y="1178"/>
                </a:moveTo>
                <a:lnTo>
                  <a:pt x="413" y="1178"/>
                </a:lnTo>
                <a:lnTo>
                  <a:pt x="413" y="1320"/>
                </a:lnTo>
                <a:lnTo>
                  <a:pt x="753" y="1320"/>
                </a:lnTo>
                <a:lnTo>
                  <a:pt x="753" y="1178"/>
                </a:lnTo>
                <a:close/>
                <a:moveTo>
                  <a:pt x="683" y="1206"/>
                </a:moveTo>
                <a:lnTo>
                  <a:pt x="626" y="1206"/>
                </a:lnTo>
                <a:lnTo>
                  <a:pt x="626" y="1291"/>
                </a:lnTo>
                <a:lnTo>
                  <a:pt x="683" y="1291"/>
                </a:lnTo>
                <a:lnTo>
                  <a:pt x="683" y="1206"/>
                </a:lnTo>
                <a:close/>
                <a:moveTo>
                  <a:pt x="753" y="1320"/>
                </a:moveTo>
                <a:lnTo>
                  <a:pt x="413" y="1320"/>
                </a:lnTo>
                <a:lnTo>
                  <a:pt x="413" y="1461"/>
                </a:lnTo>
                <a:lnTo>
                  <a:pt x="753" y="1461"/>
                </a:lnTo>
                <a:lnTo>
                  <a:pt x="753" y="1320"/>
                </a:lnTo>
                <a:close/>
                <a:moveTo>
                  <a:pt x="683" y="1348"/>
                </a:moveTo>
                <a:lnTo>
                  <a:pt x="626" y="1348"/>
                </a:lnTo>
                <a:lnTo>
                  <a:pt x="626" y="1433"/>
                </a:lnTo>
                <a:lnTo>
                  <a:pt x="683" y="1433"/>
                </a:lnTo>
                <a:lnTo>
                  <a:pt x="683" y="1348"/>
                </a:lnTo>
                <a:close/>
                <a:moveTo>
                  <a:pt x="753" y="1461"/>
                </a:moveTo>
                <a:lnTo>
                  <a:pt x="413" y="1461"/>
                </a:lnTo>
                <a:lnTo>
                  <a:pt x="413" y="1603"/>
                </a:lnTo>
                <a:lnTo>
                  <a:pt x="753" y="1603"/>
                </a:lnTo>
                <a:lnTo>
                  <a:pt x="753" y="1461"/>
                </a:lnTo>
                <a:close/>
                <a:moveTo>
                  <a:pt x="683" y="1490"/>
                </a:moveTo>
                <a:lnTo>
                  <a:pt x="626" y="1490"/>
                </a:lnTo>
                <a:lnTo>
                  <a:pt x="626" y="1575"/>
                </a:lnTo>
                <a:lnTo>
                  <a:pt x="683" y="1575"/>
                </a:lnTo>
                <a:lnTo>
                  <a:pt x="683" y="1490"/>
                </a:lnTo>
                <a:close/>
                <a:moveTo>
                  <a:pt x="753" y="1603"/>
                </a:moveTo>
                <a:lnTo>
                  <a:pt x="413" y="1603"/>
                </a:lnTo>
                <a:lnTo>
                  <a:pt x="413" y="1745"/>
                </a:lnTo>
                <a:lnTo>
                  <a:pt x="753" y="1745"/>
                </a:lnTo>
                <a:lnTo>
                  <a:pt x="753" y="1603"/>
                </a:lnTo>
                <a:close/>
                <a:moveTo>
                  <a:pt x="683" y="1631"/>
                </a:moveTo>
                <a:lnTo>
                  <a:pt x="626" y="1631"/>
                </a:lnTo>
                <a:lnTo>
                  <a:pt x="626" y="1716"/>
                </a:lnTo>
                <a:lnTo>
                  <a:pt x="683" y="1716"/>
                </a:lnTo>
                <a:lnTo>
                  <a:pt x="683" y="1631"/>
                </a:lnTo>
                <a:close/>
                <a:moveTo>
                  <a:pt x="34" y="671"/>
                </a:moveTo>
                <a:lnTo>
                  <a:pt x="691" y="671"/>
                </a:lnTo>
                <a:lnTo>
                  <a:pt x="691" y="353"/>
                </a:lnTo>
                <a:lnTo>
                  <a:pt x="34" y="353"/>
                </a:lnTo>
                <a:lnTo>
                  <a:pt x="34" y="671"/>
                </a:lnTo>
                <a:close/>
                <a:moveTo>
                  <a:pt x="198" y="626"/>
                </a:moveTo>
                <a:lnTo>
                  <a:pt x="358" y="626"/>
                </a:lnTo>
                <a:lnTo>
                  <a:pt x="358" y="400"/>
                </a:lnTo>
                <a:lnTo>
                  <a:pt x="198" y="400"/>
                </a:lnTo>
                <a:lnTo>
                  <a:pt x="198" y="626"/>
                </a:lnTo>
                <a:close/>
                <a:moveTo>
                  <a:pt x="358" y="626"/>
                </a:moveTo>
                <a:lnTo>
                  <a:pt x="518" y="626"/>
                </a:lnTo>
                <a:lnTo>
                  <a:pt x="518" y="400"/>
                </a:lnTo>
                <a:lnTo>
                  <a:pt x="358" y="400"/>
                </a:lnTo>
                <a:lnTo>
                  <a:pt x="358" y="626"/>
                </a:lnTo>
                <a:close/>
                <a:moveTo>
                  <a:pt x="224" y="536"/>
                </a:moveTo>
                <a:lnTo>
                  <a:pt x="327" y="536"/>
                </a:lnTo>
                <a:lnTo>
                  <a:pt x="327" y="448"/>
                </a:lnTo>
                <a:lnTo>
                  <a:pt x="224" y="448"/>
                </a:lnTo>
                <a:lnTo>
                  <a:pt x="224" y="536"/>
                </a:lnTo>
                <a:close/>
                <a:moveTo>
                  <a:pt x="388" y="535"/>
                </a:moveTo>
                <a:lnTo>
                  <a:pt x="486" y="535"/>
                </a:lnTo>
                <a:lnTo>
                  <a:pt x="486" y="443"/>
                </a:lnTo>
                <a:lnTo>
                  <a:pt x="388" y="443"/>
                </a:lnTo>
                <a:lnTo>
                  <a:pt x="388" y="535"/>
                </a:lnTo>
                <a:close/>
                <a:moveTo>
                  <a:pt x="31" y="250"/>
                </a:moveTo>
                <a:lnTo>
                  <a:pt x="249" y="250"/>
                </a:lnTo>
                <a:lnTo>
                  <a:pt x="249" y="6"/>
                </a:lnTo>
                <a:lnTo>
                  <a:pt x="31" y="6"/>
                </a:lnTo>
                <a:lnTo>
                  <a:pt x="31" y="250"/>
                </a:lnTo>
                <a:close/>
                <a:moveTo>
                  <a:pt x="140" y="190"/>
                </a:moveTo>
                <a:cubicBezTo>
                  <a:pt x="174" y="190"/>
                  <a:pt x="202" y="162"/>
                  <a:pt x="202" y="128"/>
                </a:cubicBezTo>
                <a:cubicBezTo>
                  <a:pt x="202" y="94"/>
                  <a:pt x="174" y="66"/>
                  <a:pt x="140" y="66"/>
                </a:cubicBezTo>
                <a:cubicBezTo>
                  <a:pt x="106" y="66"/>
                  <a:pt x="78" y="94"/>
                  <a:pt x="78" y="128"/>
                </a:cubicBezTo>
                <a:cubicBezTo>
                  <a:pt x="78" y="162"/>
                  <a:pt x="106" y="190"/>
                  <a:pt x="140" y="190"/>
                </a:cubicBezTo>
                <a:moveTo>
                  <a:pt x="498" y="248"/>
                </a:moveTo>
                <a:lnTo>
                  <a:pt x="715" y="248"/>
                </a:lnTo>
                <a:lnTo>
                  <a:pt x="715" y="5"/>
                </a:lnTo>
                <a:lnTo>
                  <a:pt x="498" y="5"/>
                </a:lnTo>
                <a:lnTo>
                  <a:pt x="498" y="248"/>
                </a:lnTo>
                <a:close/>
                <a:moveTo>
                  <a:pt x="606" y="188"/>
                </a:moveTo>
                <a:cubicBezTo>
                  <a:pt x="641" y="188"/>
                  <a:pt x="668" y="160"/>
                  <a:pt x="668" y="126"/>
                </a:cubicBezTo>
                <a:cubicBezTo>
                  <a:pt x="668" y="92"/>
                  <a:pt x="641" y="65"/>
                  <a:pt x="606" y="65"/>
                </a:cubicBezTo>
                <a:cubicBezTo>
                  <a:pt x="572" y="65"/>
                  <a:pt x="545" y="92"/>
                  <a:pt x="545" y="126"/>
                </a:cubicBezTo>
                <a:cubicBezTo>
                  <a:pt x="545" y="160"/>
                  <a:pt x="572" y="188"/>
                  <a:pt x="606" y="188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50" name="path 3650"/>
          <p:cNvSpPr/>
          <p:nvPr/>
        </p:nvSpPr>
        <p:spPr>
          <a:xfrm>
            <a:off x="978120" y="2426934"/>
            <a:ext cx="1472336" cy="6350"/>
          </a:xfrm>
          <a:custGeom>
            <a:avLst/>
            <a:gdLst/>
            <a:ahLst/>
            <a:cxnLst/>
            <a:rect l="0" t="0" r="0" b="0"/>
            <a:pathLst>
              <a:path w="2318" h="10">
                <a:moveTo>
                  <a:pt x="2318" y="5"/>
                </a:move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52" name="path 3652"/>
          <p:cNvSpPr/>
          <p:nvPr/>
        </p:nvSpPr>
        <p:spPr>
          <a:xfrm>
            <a:off x="1670953" y="2430109"/>
            <a:ext cx="86661" cy="127965"/>
          </a:xfrm>
          <a:custGeom>
            <a:avLst/>
            <a:gdLst/>
            <a:ahLst/>
            <a:cxnLst/>
            <a:rect l="0" t="0" r="0" b="0"/>
            <a:pathLst>
              <a:path w="136" h="201">
                <a:moveTo>
                  <a:pt x="5" y="201"/>
                </a:moveTo>
                <a:lnTo>
                  <a:pt x="5" y="0"/>
                </a:lnTo>
                <a:moveTo>
                  <a:pt x="131" y="201"/>
                </a:moveTo>
                <a:lnTo>
                  <a:pt x="131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54" name="path 3654"/>
          <p:cNvSpPr/>
          <p:nvPr/>
        </p:nvSpPr>
        <p:spPr>
          <a:xfrm>
            <a:off x="1929732" y="2430109"/>
            <a:ext cx="6350" cy="127965"/>
          </a:xfrm>
          <a:custGeom>
            <a:avLst/>
            <a:gdLst/>
            <a:ahLst/>
            <a:cxnLst/>
            <a:rect l="0" t="0" r="0" b="0"/>
            <a:pathLst>
              <a:path w="10" h="201">
                <a:moveTo>
                  <a:pt x="5" y="201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56" name="path 3656"/>
          <p:cNvSpPr/>
          <p:nvPr/>
        </p:nvSpPr>
        <p:spPr>
          <a:xfrm>
            <a:off x="2010040" y="2430109"/>
            <a:ext cx="6350" cy="127965"/>
          </a:xfrm>
          <a:custGeom>
            <a:avLst/>
            <a:gdLst/>
            <a:ahLst/>
            <a:cxnLst/>
            <a:rect l="0" t="0" r="0" b="0"/>
            <a:pathLst>
              <a:path w="10" h="201">
                <a:moveTo>
                  <a:pt x="5" y="201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58" name="path 3658"/>
          <p:cNvSpPr/>
          <p:nvPr/>
        </p:nvSpPr>
        <p:spPr>
          <a:xfrm>
            <a:off x="2188507" y="2430109"/>
            <a:ext cx="86658" cy="127965"/>
          </a:xfrm>
          <a:custGeom>
            <a:avLst/>
            <a:gdLst/>
            <a:ahLst/>
            <a:cxnLst/>
            <a:rect l="0" t="0" r="0" b="0"/>
            <a:pathLst>
              <a:path w="136" h="201">
                <a:moveTo>
                  <a:pt x="5" y="201"/>
                </a:moveTo>
                <a:lnTo>
                  <a:pt x="5" y="0"/>
                </a:lnTo>
                <a:moveTo>
                  <a:pt x="131" y="201"/>
                </a:moveTo>
                <a:lnTo>
                  <a:pt x="131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0" name="path 3660"/>
          <p:cNvSpPr/>
          <p:nvPr/>
        </p:nvSpPr>
        <p:spPr>
          <a:xfrm>
            <a:off x="1412177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2" name="path 3662"/>
          <p:cNvSpPr/>
          <p:nvPr/>
        </p:nvSpPr>
        <p:spPr>
          <a:xfrm>
            <a:off x="973824" y="2430109"/>
            <a:ext cx="185927" cy="392946"/>
          </a:xfrm>
          <a:custGeom>
            <a:avLst/>
            <a:gdLst/>
            <a:ahLst/>
            <a:cxnLst/>
            <a:rect l="0" t="0" r="0" b="0"/>
            <a:pathLst>
              <a:path w="292" h="618">
                <a:moveTo>
                  <a:pt x="5" y="0"/>
                </a:moveTo>
                <a:lnTo>
                  <a:pt x="5" y="201"/>
                </a:lnTo>
                <a:moveTo>
                  <a:pt x="5" y="618"/>
                </a:moveTo>
                <a:lnTo>
                  <a:pt x="5" y="304"/>
                </a:lnTo>
                <a:moveTo>
                  <a:pt x="5" y="304"/>
                </a:moveTo>
                <a:lnTo>
                  <a:pt x="5" y="201"/>
                </a:lnTo>
                <a:moveTo>
                  <a:pt x="287" y="618"/>
                </a:moveTo>
                <a:lnTo>
                  <a:pt x="287" y="304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4" name="path 3664"/>
          <p:cNvSpPr/>
          <p:nvPr/>
        </p:nvSpPr>
        <p:spPr>
          <a:xfrm>
            <a:off x="2447282" y="2558074"/>
            <a:ext cx="6350" cy="65354"/>
          </a:xfrm>
          <a:custGeom>
            <a:avLst/>
            <a:gdLst/>
            <a:ahLst/>
            <a:cxnLst/>
            <a:rect l="0" t="0" r="0" b="0"/>
            <a:pathLst>
              <a:path w="10" h="102">
                <a:moveTo>
                  <a:pt x="5" y="102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6" name="path 3666"/>
          <p:cNvSpPr/>
          <p:nvPr/>
        </p:nvSpPr>
        <p:spPr>
          <a:xfrm>
            <a:off x="1751265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8" name="path 3668"/>
          <p:cNvSpPr/>
          <p:nvPr/>
        </p:nvSpPr>
        <p:spPr>
          <a:xfrm>
            <a:off x="2188507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0" name="path 3670"/>
          <p:cNvSpPr/>
          <p:nvPr/>
        </p:nvSpPr>
        <p:spPr>
          <a:xfrm>
            <a:off x="2268815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2" name="path 3672"/>
          <p:cNvSpPr/>
          <p:nvPr/>
        </p:nvSpPr>
        <p:spPr>
          <a:xfrm>
            <a:off x="1951742" y="2554682"/>
            <a:ext cx="64648" cy="268049"/>
          </a:xfrm>
          <a:custGeom>
            <a:avLst/>
            <a:gdLst/>
            <a:ahLst/>
            <a:cxnLst/>
            <a:rect l="0" t="0" r="0" b="0"/>
            <a:pathLst>
              <a:path w="101" h="422">
                <a:moveTo>
                  <a:pt x="5" y="70"/>
                </a:moveTo>
                <a:lnTo>
                  <a:pt x="5" y="42"/>
                </a:lnTo>
                <a:moveTo>
                  <a:pt x="19" y="0"/>
                </a:moveTo>
                <a:lnTo>
                  <a:pt x="19" y="28"/>
                </a:lnTo>
                <a:moveTo>
                  <a:pt x="19" y="84"/>
                </a:moveTo>
                <a:lnTo>
                  <a:pt x="19" y="113"/>
                </a:lnTo>
                <a:moveTo>
                  <a:pt x="47" y="113"/>
                </a:moveTo>
                <a:lnTo>
                  <a:pt x="47" y="84"/>
                </a:lnTo>
                <a:moveTo>
                  <a:pt x="47" y="28"/>
                </a:moveTo>
                <a:lnTo>
                  <a:pt x="47" y="0"/>
                </a:lnTo>
                <a:moveTo>
                  <a:pt x="62" y="42"/>
                </a:moveTo>
                <a:lnTo>
                  <a:pt x="62" y="70"/>
                </a:lnTo>
                <a:moveTo>
                  <a:pt x="96" y="422"/>
                </a:moveTo>
                <a:lnTo>
                  <a:pt x="96" y="108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4" name="path 3674"/>
          <p:cNvSpPr/>
          <p:nvPr/>
        </p:nvSpPr>
        <p:spPr>
          <a:xfrm>
            <a:off x="1952034" y="2596470"/>
            <a:ext cx="42047" cy="15282"/>
          </a:xfrm>
          <a:custGeom>
            <a:avLst/>
            <a:gdLst/>
            <a:ahLst/>
            <a:cxnLst/>
            <a:rect l="0" t="0" r="0" b="0"/>
            <a:pathLst>
              <a:path w="66" h="24">
                <a:moveTo>
                  <a:pt x="19" y="19"/>
                </a:moveTo>
                <a:cubicBezTo>
                  <a:pt x="19" y="15"/>
                  <a:pt x="17" y="11"/>
                  <a:pt x="14" y="9"/>
                </a:cubicBezTo>
                <a:cubicBezTo>
                  <a:pt x="12" y="6"/>
                  <a:pt x="8" y="5"/>
                  <a:pt x="5" y="5"/>
                </a:cubicBezTo>
                <a:moveTo>
                  <a:pt x="61" y="5"/>
                </a:moveTo>
                <a:cubicBezTo>
                  <a:pt x="57" y="5"/>
                  <a:pt x="53" y="6"/>
                  <a:pt x="51" y="9"/>
                </a:cubicBezTo>
                <a:cubicBezTo>
                  <a:pt x="48" y="11"/>
                  <a:pt x="47" y="15"/>
                  <a:pt x="47" y="19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6" name="path 3676"/>
          <p:cNvSpPr/>
          <p:nvPr/>
        </p:nvSpPr>
        <p:spPr>
          <a:xfrm>
            <a:off x="1153402" y="2430109"/>
            <a:ext cx="86658" cy="127965"/>
          </a:xfrm>
          <a:custGeom>
            <a:avLst/>
            <a:gdLst/>
            <a:ahLst/>
            <a:cxnLst/>
            <a:rect l="0" t="0" r="0" b="0"/>
            <a:pathLst>
              <a:path w="136" h="201">
                <a:moveTo>
                  <a:pt x="5" y="201"/>
                </a:moveTo>
                <a:lnTo>
                  <a:pt x="5" y="0"/>
                </a:lnTo>
                <a:moveTo>
                  <a:pt x="131" y="201"/>
                </a:moveTo>
                <a:lnTo>
                  <a:pt x="131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78" name="path 3678"/>
          <p:cNvSpPr/>
          <p:nvPr/>
        </p:nvSpPr>
        <p:spPr>
          <a:xfrm>
            <a:off x="1929732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0" name="path 3680"/>
          <p:cNvSpPr/>
          <p:nvPr/>
        </p:nvSpPr>
        <p:spPr>
          <a:xfrm>
            <a:off x="1492486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2" name="path 3682"/>
          <p:cNvSpPr/>
          <p:nvPr/>
        </p:nvSpPr>
        <p:spPr>
          <a:xfrm>
            <a:off x="1670953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4" name="path 3684"/>
          <p:cNvSpPr/>
          <p:nvPr/>
        </p:nvSpPr>
        <p:spPr>
          <a:xfrm>
            <a:off x="1412177" y="2430109"/>
            <a:ext cx="86658" cy="127965"/>
          </a:xfrm>
          <a:custGeom>
            <a:avLst/>
            <a:gdLst/>
            <a:ahLst/>
            <a:cxnLst/>
            <a:rect l="0" t="0" r="0" b="0"/>
            <a:pathLst>
              <a:path w="136" h="201">
                <a:moveTo>
                  <a:pt x="5" y="201"/>
                </a:moveTo>
                <a:lnTo>
                  <a:pt x="5" y="0"/>
                </a:lnTo>
                <a:moveTo>
                  <a:pt x="131" y="201"/>
                </a:moveTo>
                <a:lnTo>
                  <a:pt x="131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6" name="path 3686"/>
          <p:cNvSpPr/>
          <p:nvPr/>
        </p:nvSpPr>
        <p:spPr>
          <a:xfrm>
            <a:off x="1233711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8" name="path 3688"/>
          <p:cNvSpPr/>
          <p:nvPr/>
        </p:nvSpPr>
        <p:spPr>
          <a:xfrm>
            <a:off x="973824" y="2426638"/>
            <a:ext cx="1479807" cy="361791"/>
          </a:xfrm>
          <a:custGeom>
            <a:avLst/>
            <a:gdLst/>
            <a:ahLst/>
            <a:cxnLst/>
            <a:rect l="0" t="0" r="0" b="0"/>
            <a:pathLst>
              <a:path w="2330" h="569">
                <a:moveTo>
                  <a:pt x="259" y="452"/>
                </a:moveTo>
                <a:cubicBezTo>
                  <a:pt x="259" y="390"/>
                  <a:pt x="209" y="339"/>
                  <a:pt x="147" y="339"/>
                </a:cubicBezTo>
                <a:cubicBezTo>
                  <a:pt x="85" y="339"/>
                  <a:pt x="34" y="390"/>
                  <a:pt x="34" y="452"/>
                </a:cubicBezTo>
                <a:cubicBezTo>
                  <a:pt x="34" y="514"/>
                  <a:pt x="85" y="564"/>
                  <a:pt x="147" y="564"/>
                </a:cubicBezTo>
                <a:cubicBezTo>
                  <a:pt x="209" y="564"/>
                  <a:pt x="259" y="514"/>
                  <a:pt x="259" y="452"/>
                </a:cubicBezTo>
                <a:moveTo>
                  <a:pt x="667" y="452"/>
                </a:moveTo>
                <a:cubicBezTo>
                  <a:pt x="667" y="390"/>
                  <a:pt x="616" y="339"/>
                  <a:pt x="554" y="339"/>
                </a:cubicBezTo>
                <a:cubicBezTo>
                  <a:pt x="492" y="339"/>
                  <a:pt x="442" y="390"/>
                  <a:pt x="442" y="452"/>
                </a:cubicBezTo>
                <a:cubicBezTo>
                  <a:pt x="442" y="514"/>
                  <a:pt x="492" y="564"/>
                  <a:pt x="554" y="564"/>
                </a:cubicBezTo>
                <a:cubicBezTo>
                  <a:pt x="616" y="564"/>
                  <a:pt x="667" y="514"/>
                  <a:pt x="667" y="452"/>
                </a:cubicBezTo>
                <a:moveTo>
                  <a:pt x="231" y="452"/>
                </a:moveTo>
                <a:cubicBezTo>
                  <a:pt x="231" y="405"/>
                  <a:pt x="193" y="368"/>
                  <a:pt x="147" y="368"/>
                </a:cubicBezTo>
                <a:cubicBezTo>
                  <a:pt x="100" y="368"/>
                  <a:pt x="62" y="405"/>
                  <a:pt x="62" y="452"/>
                </a:cubicBezTo>
                <a:cubicBezTo>
                  <a:pt x="62" y="498"/>
                  <a:pt x="100" y="536"/>
                  <a:pt x="147" y="536"/>
                </a:cubicBezTo>
                <a:cubicBezTo>
                  <a:pt x="193" y="536"/>
                  <a:pt x="231" y="498"/>
                  <a:pt x="231" y="452"/>
                </a:cubicBezTo>
                <a:moveTo>
                  <a:pt x="639" y="452"/>
                </a:moveTo>
                <a:cubicBezTo>
                  <a:pt x="639" y="405"/>
                  <a:pt x="601" y="368"/>
                  <a:pt x="554" y="368"/>
                </a:cubicBezTo>
                <a:cubicBezTo>
                  <a:pt x="508" y="368"/>
                  <a:pt x="470" y="405"/>
                  <a:pt x="470" y="452"/>
                </a:cubicBezTo>
                <a:cubicBezTo>
                  <a:pt x="470" y="498"/>
                  <a:pt x="508" y="536"/>
                  <a:pt x="554" y="536"/>
                </a:cubicBezTo>
                <a:cubicBezTo>
                  <a:pt x="601" y="536"/>
                  <a:pt x="639" y="498"/>
                  <a:pt x="639" y="452"/>
                </a:cubicBezTo>
                <a:moveTo>
                  <a:pt x="5" y="310"/>
                </a:moveTo>
                <a:cubicBezTo>
                  <a:pt x="29" y="280"/>
                  <a:pt x="29" y="237"/>
                  <a:pt x="5" y="207"/>
                </a:cubicBezTo>
                <a:moveTo>
                  <a:pt x="51" y="5"/>
                </a:moveTo>
                <a:cubicBezTo>
                  <a:pt x="22" y="52"/>
                  <a:pt x="32" y="113"/>
                  <a:pt x="74" y="149"/>
                </a:cubicBezTo>
                <a:cubicBezTo>
                  <a:pt x="116" y="185"/>
                  <a:pt x="178" y="185"/>
                  <a:pt x="220" y="149"/>
                </a:cubicBezTo>
                <a:cubicBezTo>
                  <a:pt x="262" y="113"/>
                  <a:pt x="272" y="52"/>
                  <a:pt x="242" y="5"/>
                </a:cubicBezTo>
                <a:moveTo>
                  <a:pt x="87" y="5"/>
                </a:moveTo>
                <a:cubicBezTo>
                  <a:pt x="54" y="37"/>
                  <a:pt x="54" y="91"/>
                  <a:pt x="87" y="124"/>
                </a:cubicBezTo>
                <a:cubicBezTo>
                  <a:pt x="120" y="157"/>
                  <a:pt x="173" y="157"/>
                  <a:pt x="206" y="124"/>
                </a:cubicBezTo>
                <a:cubicBezTo>
                  <a:pt x="239" y="91"/>
                  <a:pt x="239" y="37"/>
                  <a:pt x="207" y="5"/>
                </a:cubicBezTo>
                <a:moveTo>
                  <a:pt x="432" y="258"/>
                </a:moveTo>
                <a:cubicBezTo>
                  <a:pt x="432" y="213"/>
                  <a:pt x="396" y="176"/>
                  <a:pt x="351" y="176"/>
                </a:cubicBezTo>
                <a:cubicBezTo>
                  <a:pt x="306" y="176"/>
                  <a:pt x="269" y="213"/>
                  <a:pt x="269" y="258"/>
                </a:cubicBezTo>
                <a:cubicBezTo>
                  <a:pt x="269" y="303"/>
                  <a:pt x="306" y="339"/>
                  <a:pt x="351" y="339"/>
                </a:cubicBezTo>
                <a:cubicBezTo>
                  <a:pt x="396" y="339"/>
                  <a:pt x="432" y="303"/>
                  <a:pt x="432" y="258"/>
                </a:cubicBezTo>
                <a:moveTo>
                  <a:pt x="410" y="258"/>
                </a:moveTo>
                <a:cubicBezTo>
                  <a:pt x="410" y="225"/>
                  <a:pt x="383" y="199"/>
                  <a:pt x="351" y="199"/>
                </a:cubicBezTo>
                <a:cubicBezTo>
                  <a:pt x="318" y="199"/>
                  <a:pt x="292" y="225"/>
                  <a:pt x="292" y="258"/>
                </a:cubicBezTo>
                <a:cubicBezTo>
                  <a:pt x="292" y="291"/>
                  <a:pt x="318" y="317"/>
                  <a:pt x="351" y="317"/>
                </a:cubicBezTo>
                <a:cubicBezTo>
                  <a:pt x="383" y="317"/>
                  <a:pt x="410" y="291"/>
                  <a:pt x="410" y="258"/>
                </a:cubicBezTo>
                <a:moveTo>
                  <a:pt x="459" y="5"/>
                </a:moveTo>
                <a:cubicBezTo>
                  <a:pt x="430" y="52"/>
                  <a:pt x="439" y="113"/>
                  <a:pt x="481" y="149"/>
                </a:cubicBezTo>
                <a:cubicBezTo>
                  <a:pt x="523" y="185"/>
                  <a:pt x="585" y="185"/>
                  <a:pt x="627" y="149"/>
                </a:cubicBezTo>
                <a:cubicBezTo>
                  <a:pt x="670" y="113"/>
                  <a:pt x="679" y="52"/>
                  <a:pt x="650" y="5"/>
                </a:cubicBezTo>
                <a:moveTo>
                  <a:pt x="495" y="5"/>
                </a:moveTo>
                <a:cubicBezTo>
                  <a:pt x="462" y="37"/>
                  <a:pt x="462" y="91"/>
                  <a:pt x="495" y="124"/>
                </a:cubicBezTo>
                <a:cubicBezTo>
                  <a:pt x="528" y="157"/>
                  <a:pt x="581" y="157"/>
                  <a:pt x="614" y="124"/>
                </a:cubicBezTo>
                <a:cubicBezTo>
                  <a:pt x="647" y="91"/>
                  <a:pt x="647" y="37"/>
                  <a:pt x="614" y="5"/>
                </a:cubicBezTo>
                <a:moveTo>
                  <a:pt x="1074" y="452"/>
                </a:moveTo>
                <a:cubicBezTo>
                  <a:pt x="1074" y="390"/>
                  <a:pt x="1024" y="339"/>
                  <a:pt x="962" y="339"/>
                </a:cubicBezTo>
                <a:cubicBezTo>
                  <a:pt x="900" y="339"/>
                  <a:pt x="849" y="390"/>
                  <a:pt x="849" y="452"/>
                </a:cubicBezTo>
                <a:cubicBezTo>
                  <a:pt x="849" y="514"/>
                  <a:pt x="900" y="564"/>
                  <a:pt x="962" y="564"/>
                </a:cubicBezTo>
                <a:cubicBezTo>
                  <a:pt x="1024" y="564"/>
                  <a:pt x="1074" y="514"/>
                  <a:pt x="1074" y="452"/>
                </a:cubicBezTo>
                <a:moveTo>
                  <a:pt x="1482" y="452"/>
                </a:moveTo>
                <a:cubicBezTo>
                  <a:pt x="1482" y="390"/>
                  <a:pt x="1431" y="339"/>
                  <a:pt x="1369" y="339"/>
                </a:cubicBezTo>
                <a:cubicBezTo>
                  <a:pt x="1307" y="339"/>
                  <a:pt x="1257" y="390"/>
                  <a:pt x="1257" y="452"/>
                </a:cubicBezTo>
                <a:cubicBezTo>
                  <a:pt x="1257" y="514"/>
                  <a:pt x="1307" y="564"/>
                  <a:pt x="1369" y="564"/>
                </a:cubicBezTo>
                <a:cubicBezTo>
                  <a:pt x="1431" y="564"/>
                  <a:pt x="1482" y="514"/>
                  <a:pt x="1482" y="452"/>
                </a:cubicBezTo>
                <a:moveTo>
                  <a:pt x="1046" y="452"/>
                </a:moveTo>
                <a:cubicBezTo>
                  <a:pt x="1046" y="405"/>
                  <a:pt x="1008" y="368"/>
                  <a:pt x="962" y="368"/>
                </a:cubicBezTo>
                <a:cubicBezTo>
                  <a:pt x="915" y="368"/>
                  <a:pt x="877" y="405"/>
                  <a:pt x="877" y="452"/>
                </a:cubicBezTo>
                <a:cubicBezTo>
                  <a:pt x="877" y="498"/>
                  <a:pt x="915" y="536"/>
                  <a:pt x="962" y="536"/>
                </a:cubicBezTo>
                <a:cubicBezTo>
                  <a:pt x="1008" y="536"/>
                  <a:pt x="1046" y="498"/>
                  <a:pt x="1046" y="452"/>
                </a:cubicBezTo>
                <a:moveTo>
                  <a:pt x="1454" y="452"/>
                </a:moveTo>
                <a:cubicBezTo>
                  <a:pt x="1454" y="405"/>
                  <a:pt x="1416" y="368"/>
                  <a:pt x="1369" y="368"/>
                </a:cubicBezTo>
                <a:cubicBezTo>
                  <a:pt x="1323" y="368"/>
                  <a:pt x="1285" y="405"/>
                  <a:pt x="1285" y="452"/>
                </a:cubicBezTo>
                <a:cubicBezTo>
                  <a:pt x="1285" y="498"/>
                  <a:pt x="1323" y="536"/>
                  <a:pt x="1369" y="536"/>
                </a:cubicBezTo>
                <a:cubicBezTo>
                  <a:pt x="1416" y="536"/>
                  <a:pt x="1454" y="498"/>
                  <a:pt x="1454" y="452"/>
                </a:cubicBezTo>
                <a:moveTo>
                  <a:pt x="866" y="5"/>
                </a:moveTo>
                <a:cubicBezTo>
                  <a:pt x="837" y="52"/>
                  <a:pt x="847" y="113"/>
                  <a:pt x="889" y="149"/>
                </a:cubicBezTo>
                <a:cubicBezTo>
                  <a:pt x="931" y="185"/>
                  <a:pt x="993" y="185"/>
                  <a:pt x="1035" y="149"/>
                </a:cubicBezTo>
                <a:cubicBezTo>
                  <a:pt x="1077" y="113"/>
                  <a:pt x="1087" y="52"/>
                  <a:pt x="1057" y="5"/>
                </a:cubicBezTo>
                <a:moveTo>
                  <a:pt x="1274" y="5"/>
                </a:moveTo>
                <a:cubicBezTo>
                  <a:pt x="1245" y="52"/>
                  <a:pt x="1254" y="113"/>
                  <a:pt x="1296" y="149"/>
                </a:cubicBezTo>
                <a:cubicBezTo>
                  <a:pt x="1338" y="185"/>
                  <a:pt x="1400" y="185"/>
                  <a:pt x="1442" y="149"/>
                </a:cubicBezTo>
                <a:cubicBezTo>
                  <a:pt x="1485" y="113"/>
                  <a:pt x="1494" y="52"/>
                  <a:pt x="1465" y="5"/>
                </a:cubicBezTo>
                <a:moveTo>
                  <a:pt x="902" y="5"/>
                </a:moveTo>
                <a:cubicBezTo>
                  <a:pt x="869" y="37"/>
                  <a:pt x="869" y="91"/>
                  <a:pt x="902" y="124"/>
                </a:cubicBezTo>
                <a:cubicBezTo>
                  <a:pt x="935" y="157"/>
                  <a:pt x="988" y="157"/>
                  <a:pt x="1021" y="124"/>
                </a:cubicBezTo>
                <a:cubicBezTo>
                  <a:pt x="1054" y="91"/>
                  <a:pt x="1054" y="37"/>
                  <a:pt x="1022" y="5"/>
                </a:cubicBezTo>
                <a:moveTo>
                  <a:pt x="1310" y="5"/>
                </a:moveTo>
                <a:cubicBezTo>
                  <a:pt x="1277" y="37"/>
                  <a:pt x="1277" y="91"/>
                  <a:pt x="1310" y="124"/>
                </a:cubicBezTo>
                <a:cubicBezTo>
                  <a:pt x="1343" y="157"/>
                  <a:pt x="1396" y="157"/>
                  <a:pt x="1429" y="124"/>
                </a:cubicBezTo>
                <a:cubicBezTo>
                  <a:pt x="1462" y="91"/>
                  <a:pt x="1462" y="37"/>
                  <a:pt x="1429" y="5"/>
                </a:cubicBezTo>
                <a:moveTo>
                  <a:pt x="1247" y="258"/>
                </a:moveTo>
                <a:cubicBezTo>
                  <a:pt x="1247" y="213"/>
                  <a:pt x="1211" y="176"/>
                  <a:pt x="1166" y="176"/>
                </a:cubicBezTo>
                <a:cubicBezTo>
                  <a:pt x="1121" y="176"/>
                  <a:pt x="1084" y="213"/>
                  <a:pt x="1084" y="258"/>
                </a:cubicBezTo>
                <a:cubicBezTo>
                  <a:pt x="1084" y="303"/>
                  <a:pt x="1121" y="339"/>
                  <a:pt x="1166" y="339"/>
                </a:cubicBezTo>
                <a:cubicBezTo>
                  <a:pt x="1211" y="339"/>
                  <a:pt x="1247" y="303"/>
                  <a:pt x="1247" y="258"/>
                </a:cubicBezTo>
                <a:moveTo>
                  <a:pt x="840" y="258"/>
                </a:moveTo>
                <a:cubicBezTo>
                  <a:pt x="840" y="213"/>
                  <a:pt x="803" y="176"/>
                  <a:pt x="758" y="176"/>
                </a:cubicBezTo>
                <a:cubicBezTo>
                  <a:pt x="713" y="176"/>
                  <a:pt x="677" y="213"/>
                  <a:pt x="677" y="258"/>
                </a:cubicBezTo>
                <a:cubicBezTo>
                  <a:pt x="677" y="303"/>
                  <a:pt x="713" y="339"/>
                  <a:pt x="758" y="339"/>
                </a:cubicBezTo>
                <a:cubicBezTo>
                  <a:pt x="803" y="339"/>
                  <a:pt x="840" y="303"/>
                  <a:pt x="840" y="258"/>
                </a:cubicBezTo>
                <a:moveTo>
                  <a:pt x="817" y="258"/>
                </a:moveTo>
                <a:cubicBezTo>
                  <a:pt x="817" y="225"/>
                  <a:pt x="791" y="199"/>
                  <a:pt x="758" y="199"/>
                </a:cubicBezTo>
                <a:cubicBezTo>
                  <a:pt x="725" y="199"/>
                  <a:pt x="699" y="225"/>
                  <a:pt x="699" y="258"/>
                </a:cubicBezTo>
                <a:cubicBezTo>
                  <a:pt x="699" y="291"/>
                  <a:pt x="725" y="317"/>
                  <a:pt x="758" y="317"/>
                </a:cubicBezTo>
                <a:cubicBezTo>
                  <a:pt x="791" y="317"/>
                  <a:pt x="817" y="291"/>
                  <a:pt x="817" y="258"/>
                </a:cubicBezTo>
                <a:moveTo>
                  <a:pt x="1225" y="258"/>
                </a:moveTo>
                <a:cubicBezTo>
                  <a:pt x="1225" y="225"/>
                  <a:pt x="1198" y="199"/>
                  <a:pt x="1166" y="199"/>
                </a:cubicBezTo>
                <a:cubicBezTo>
                  <a:pt x="1133" y="199"/>
                  <a:pt x="1107" y="225"/>
                  <a:pt x="1107" y="258"/>
                </a:cubicBezTo>
                <a:cubicBezTo>
                  <a:pt x="1107" y="291"/>
                  <a:pt x="1133" y="317"/>
                  <a:pt x="1166" y="317"/>
                </a:cubicBezTo>
                <a:cubicBezTo>
                  <a:pt x="1198" y="317"/>
                  <a:pt x="1225" y="291"/>
                  <a:pt x="1225" y="258"/>
                </a:cubicBezTo>
                <a:moveTo>
                  <a:pt x="814" y="258"/>
                </a:moveTo>
                <a:cubicBezTo>
                  <a:pt x="814" y="227"/>
                  <a:pt x="789" y="202"/>
                  <a:pt x="758" y="202"/>
                </a:cubicBezTo>
                <a:cubicBezTo>
                  <a:pt x="727" y="202"/>
                  <a:pt x="702" y="227"/>
                  <a:pt x="702" y="258"/>
                </a:cubicBezTo>
                <a:cubicBezTo>
                  <a:pt x="702" y="289"/>
                  <a:pt x="727" y="314"/>
                  <a:pt x="758" y="314"/>
                </a:cubicBezTo>
                <a:cubicBezTo>
                  <a:pt x="789" y="314"/>
                  <a:pt x="814" y="289"/>
                  <a:pt x="814" y="258"/>
                </a:cubicBezTo>
                <a:moveTo>
                  <a:pt x="811" y="258"/>
                </a:moveTo>
                <a:cubicBezTo>
                  <a:pt x="811" y="228"/>
                  <a:pt x="788" y="205"/>
                  <a:pt x="758" y="205"/>
                </a:cubicBezTo>
                <a:cubicBezTo>
                  <a:pt x="729" y="205"/>
                  <a:pt x="705" y="228"/>
                  <a:pt x="705" y="258"/>
                </a:cubicBezTo>
                <a:cubicBezTo>
                  <a:pt x="705" y="287"/>
                  <a:pt x="729" y="311"/>
                  <a:pt x="758" y="311"/>
                </a:cubicBezTo>
                <a:cubicBezTo>
                  <a:pt x="788" y="311"/>
                  <a:pt x="811" y="287"/>
                  <a:pt x="811" y="258"/>
                </a:cubicBezTo>
                <a:moveTo>
                  <a:pt x="1889" y="452"/>
                </a:moveTo>
                <a:cubicBezTo>
                  <a:pt x="1889" y="390"/>
                  <a:pt x="1839" y="339"/>
                  <a:pt x="1777" y="339"/>
                </a:cubicBezTo>
                <a:cubicBezTo>
                  <a:pt x="1715" y="339"/>
                  <a:pt x="1664" y="390"/>
                  <a:pt x="1664" y="452"/>
                </a:cubicBezTo>
                <a:cubicBezTo>
                  <a:pt x="1664" y="514"/>
                  <a:pt x="1715" y="564"/>
                  <a:pt x="1777" y="564"/>
                </a:cubicBezTo>
                <a:cubicBezTo>
                  <a:pt x="1839" y="564"/>
                  <a:pt x="1889" y="514"/>
                  <a:pt x="1889" y="452"/>
                </a:cubicBezTo>
                <a:moveTo>
                  <a:pt x="1861" y="452"/>
                </a:moveTo>
                <a:cubicBezTo>
                  <a:pt x="1861" y="405"/>
                  <a:pt x="1823" y="368"/>
                  <a:pt x="1777" y="368"/>
                </a:cubicBezTo>
                <a:cubicBezTo>
                  <a:pt x="1730" y="368"/>
                  <a:pt x="1693" y="405"/>
                  <a:pt x="1693" y="452"/>
                </a:cubicBezTo>
                <a:cubicBezTo>
                  <a:pt x="1693" y="498"/>
                  <a:pt x="1730" y="536"/>
                  <a:pt x="1777" y="536"/>
                </a:cubicBezTo>
                <a:cubicBezTo>
                  <a:pt x="1823" y="536"/>
                  <a:pt x="1861" y="498"/>
                  <a:pt x="1861" y="452"/>
                </a:cubicBezTo>
                <a:moveTo>
                  <a:pt x="1681" y="5"/>
                </a:moveTo>
                <a:cubicBezTo>
                  <a:pt x="1652" y="52"/>
                  <a:pt x="1662" y="113"/>
                  <a:pt x="1704" y="149"/>
                </a:cubicBezTo>
                <a:cubicBezTo>
                  <a:pt x="1746" y="185"/>
                  <a:pt x="1808" y="185"/>
                  <a:pt x="1850" y="149"/>
                </a:cubicBezTo>
                <a:cubicBezTo>
                  <a:pt x="1892" y="113"/>
                  <a:pt x="1902" y="52"/>
                  <a:pt x="1872" y="5"/>
                </a:cubicBezTo>
                <a:moveTo>
                  <a:pt x="1717" y="5"/>
                </a:moveTo>
                <a:cubicBezTo>
                  <a:pt x="1684" y="37"/>
                  <a:pt x="1684" y="91"/>
                  <a:pt x="1717" y="124"/>
                </a:cubicBezTo>
                <a:cubicBezTo>
                  <a:pt x="1750" y="157"/>
                  <a:pt x="1804" y="157"/>
                  <a:pt x="1836" y="124"/>
                </a:cubicBezTo>
                <a:cubicBezTo>
                  <a:pt x="1869" y="91"/>
                  <a:pt x="1869" y="37"/>
                  <a:pt x="1837" y="5"/>
                </a:cubicBezTo>
                <a:moveTo>
                  <a:pt x="1655" y="258"/>
                </a:moveTo>
                <a:cubicBezTo>
                  <a:pt x="1655" y="213"/>
                  <a:pt x="1618" y="176"/>
                  <a:pt x="1573" y="176"/>
                </a:cubicBezTo>
                <a:cubicBezTo>
                  <a:pt x="1528" y="176"/>
                  <a:pt x="1492" y="213"/>
                  <a:pt x="1492" y="258"/>
                </a:cubicBezTo>
                <a:cubicBezTo>
                  <a:pt x="1492" y="303"/>
                  <a:pt x="1528" y="339"/>
                  <a:pt x="1573" y="339"/>
                </a:cubicBezTo>
                <a:cubicBezTo>
                  <a:pt x="1618" y="339"/>
                  <a:pt x="1655" y="303"/>
                  <a:pt x="1655" y="258"/>
                </a:cubicBezTo>
                <a:moveTo>
                  <a:pt x="1632" y="258"/>
                </a:moveTo>
                <a:cubicBezTo>
                  <a:pt x="1632" y="225"/>
                  <a:pt x="1606" y="199"/>
                  <a:pt x="1573" y="199"/>
                </a:cubicBezTo>
                <a:cubicBezTo>
                  <a:pt x="1540" y="199"/>
                  <a:pt x="1514" y="225"/>
                  <a:pt x="1514" y="258"/>
                </a:cubicBezTo>
                <a:cubicBezTo>
                  <a:pt x="1514" y="291"/>
                  <a:pt x="1540" y="317"/>
                  <a:pt x="1573" y="317"/>
                </a:cubicBezTo>
                <a:cubicBezTo>
                  <a:pt x="1606" y="317"/>
                  <a:pt x="1632" y="291"/>
                  <a:pt x="1632" y="258"/>
                </a:cubicBezTo>
                <a:moveTo>
                  <a:pt x="2297" y="452"/>
                </a:moveTo>
                <a:cubicBezTo>
                  <a:pt x="2297" y="390"/>
                  <a:pt x="2246" y="339"/>
                  <a:pt x="2184" y="339"/>
                </a:cubicBezTo>
                <a:cubicBezTo>
                  <a:pt x="2122" y="339"/>
                  <a:pt x="2072" y="390"/>
                  <a:pt x="2072" y="452"/>
                </a:cubicBezTo>
                <a:cubicBezTo>
                  <a:pt x="2072" y="514"/>
                  <a:pt x="2122" y="564"/>
                  <a:pt x="2184" y="564"/>
                </a:cubicBezTo>
                <a:cubicBezTo>
                  <a:pt x="2246" y="564"/>
                  <a:pt x="2297" y="514"/>
                  <a:pt x="2297" y="452"/>
                </a:cubicBezTo>
                <a:moveTo>
                  <a:pt x="2269" y="452"/>
                </a:moveTo>
                <a:cubicBezTo>
                  <a:pt x="2269" y="405"/>
                  <a:pt x="2231" y="368"/>
                  <a:pt x="2184" y="368"/>
                </a:cubicBezTo>
                <a:cubicBezTo>
                  <a:pt x="2138" y="368"/>
                  <a:pt x="2100" y="405"/>
                  <a:pt x="2100" y="452"/>
                </a:cubicBezTo>
                <a:cubicBezTo>
                  <a:pt x="2100" y="498"/>
                  <a:pt x="2138" y="536"/>
                  <a:pt x="2184" y="536"/>
                </a:cubicBezTo>
                <a:cubicBezTo>
                  <a:pt x="2231" y="536"/>
                  <a:pt x="2269" y="498"/>
                  <a:pt x="2269" y="452"/>
                </a:cubicBezTo>
                <a:moveTo>
                  <a:pt x="2089" y="5"/>
                </a:moveTo>
                <a:cubicBezTo>
                  <a:pt x="2060" y="52"/>
                  <a:pt x="2069" y="113"/>
                  <a:pt x="2111" y="149"/>
                </a:cubicBezTo>
                <a:cubicBezTo>
                  <a:pt x="2153" y="185"/>
                  <a:pt x="2215" y="185"/>
                  <a:pt x="2258" y="149"/>
                </a:cubicBezTo>
                <a:cubicBezTo>
                  <a:pt x="2300" y="113"/>
                  <a:pt x="2309" y="52"/>
                  <a:pt x="2280" y="5"/>
                </a:cubicBezTo>
                <a:moveTo>
                  <a:pt x="2125" y="5"/>
                </a:moveTo>
                <a:cubicBezTo>
                  <a:pt x="2092" y="37"/>
                  <a:pt x="2092" y="91"/>
                  <a:pt x="2125" y="124"/>
                </a:cubicBezTo>
                <a:cubicBezTo>
                  <a:pt x="2158" y="157"/>
                  <a:pt x="2211" y="157"/>
                  <a:pt x="2244" y="124"/>
                </a:cubicBezTo>
                <a:cubicBezTo>
                  <a:pt x="2277" y="91"/>
                  <a:pt x="2277" y="37"/>
                  <a:pt x="2244" y="5"/>
                </a:cubicBezTo>
                <a:moveTo>
                  <a:pt x="2062" y="258"/>
                </a:moveTo>
                <a:cubicBezTo>
                  <a:pt x="2062" y="213"/>
                  <a:pt x="2026" y="176"/>
                  <a:pt x="1981" y="176"/>
                </a:cubicBezTo>
                <a:cubicBezTo>
                  <a:pt x="1936" y="176"/>
                  <a:pt x="1899" y="213"/>
                  <a:pt x="1899" y="258"/>
                </a:cubicBezTo>
                <a:cubicBezTo>
                  <a:pt x="1899" y="303"/>
                  <a:pt x="1936" y="339"/>
                  <a:pt x="1981" y="339"/>
                </a:cubicBezTo>
                <a:cubicBezTo>
                  <a:pt x="2026" y="339"/>
                  <a:pt x="2062" y="303"/>
                  <a:pt x="2062" y="258"/>
                </a:cubicBezTo>
                <a:moveTo>
                  <a:pt x="2040" y="258"/>
                </a:moveTo>
                <a:cubicBezTo>
                  <a:pt x="2040" y="225"/>
                  <a:pt x="2013" y="199"/>
                  <a:pt x="1981" y="199"/>
                </a:cubicBezTo>
                <a:cubicBezTo>
                  <a:pt x="1948" y="199"/>
                  <a:pt x="1922" y="225"/>
                  <a:pt x="1922" y="258"/>
                </a:cubicBezTo>
                <a:cubicBezTo>
                  <a:pt x="1922" y="291"/>
                  <a:pt x="1948" y="317"/>
                  <a:pt x="1981" y="317"/>
                </a:cubicBezTo>
                <a:cubicBezTo>
                  <a:pt x="2013" y="317"/>
                  <a:pt x="2040" y="291"/>
                  <a:pt x="2040" y="258"/>
                </a:cubicBezTo>
                <a:moveTo>
                  <a:pt x="2325" y="309"/>
                </a:moveTo>
                <a:cubicBezTo>
                  <a:pt x="2301" y="279"/>
                  <a:pt x="2301" y="236"/>
                  <a:pt x="2325" y="206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78" name="group 178"/>
          <p:cNvGrpSpPr/>
          <p:nvPr/>
        </p:nvGrpSpPr>
        <p:grpSpPr>
          <a:xfrm rot="21600000">
            <a:off x="5330430" y="1926410"/>
            <a:ext cx="542747" cy="692213"/>
            <a:chOff x="0" y="0"/>
            <a:chExt cx="542747" cy="692213"/>
          </a:xfrm>
        </p:grpSpPr>
        <p:sp>
          <p:nvSpPr>
            <p:cNvPr id="3690" name="path 3690"/>
            <p:cNvSpPr/>
            <p:nvPr/>
          </p:nvSpPr>
          <p:spPr>
            <a:xfrm>
              <a:off x="1371" y="1371"/>
              <a:ext cx="540003" cy="689471"/>
            </a:xfrm>
            <a:custGeom>
              <a:avLst/>
              <a:gdLst/>
              <a:ahLst/>
              <a:cxnLst/>
              <a:rect l="0" t="0" r="0" b="0"/>
              <a:pathLst>
                <a:path w="850" h="1085">
                  <a:moveTo>
                    <a:pt x="779" y="15"/>
                  </a:moveTo>
                  <a:lnTo>
                    <a:pt x="71" y="15"/>
                  </a:lnTo>
                  <a:cubicBezTo>
                    <a:pt x="56" y="15"/>
                    <a:pt x="42" y="22"/>
                    <a:pt x="32" y="32"/>
                  </a:cubicBezTo>
                  <a:cubicBezTo>
                    <a:pt x="22" y="42"/>
                    <a:pt x="15" y="56"/>
                    <a:pt x="15" y="71"/>
                  </a:cubicBezTo>
                  <a:lnTo>
                    <a:pt x="15" y="1014"/>
                  </a:lnTo>
                  <a:cubicBezTo>
                    <a:pt x="15" y="1029"/>
                    <a:pt x="22" y="1043"/>
                    <a:pt x="32" y="1053"/>
                  </a:cubicBezTo>
                  <a:cubicBezTo>
                    <a:pt x="42" y="1063"/>
                    <a:pt x="56" y="1069"/>
                    <a:pt x="71" y="1069"/>
                  </a:cubicBezTo>
                  <a:lnTo>
                    <a:pt x="779" y="1069"/>
                  </a:lnTo>
                  <a:cubicBezTo>
                    <a:pt x="794" y="1069"/>
                    <a:pt x="808" y="1063"/>
                    <a:pt x="818" y="1053"/>
                  </a:cubicBezTo>
                  <a:cubicBezTo>
                    <a:pt x="828" y="1043"/>
                    <a:pt x="834" y="1029"/>
                    <a:pt x="834" y="1014"/>
                  </a:cubicBezTo>
                  <a:lnTo>
                    <a:pt x="834" y="71"/>
                  </a:lnTo>
                  <a:cubicBezTo>
                    <a:pt x="834" y="56"/>
                    <a:pt x="828" y="42"/>
                    <a:pt x="818" y="32"/>
                  </a:cubicBezTo>
                  <a:cubicBezTo>
                    <a:pt x="808" y="22"/>
                    <a:pt x="794" y="15"/>
                    <a:pt x="779" y="15"/>
                  </a:cubicBezTo>
                  <a:moveTo>
                    <a:pt x="71" y="0"/>
                  </a:moveTo>
                  <a:lnTo>
                    <a:pt x="779" y="0"/>
                  </a:lnTo>
                  <a:cubicBezTo>
                    <a:pt x="798" y="0"/>
                    <a:pt x="816" y="8"/>
                    <a:pt x="829" y="20"/>
                  </a:cubicBezTo>
                  <a:cubicBezTo>
                    <a:pt x="842" y="33"/>
                    <a:pt x="850" y="51"/>
                    <a:pt x="850" y="71"/>
                  </a:cubicBezTo>
                  <a:lnTo>
                    <a:pt x="850" y="1014"/>
                  </a:lnTo>
                  <a:cubicBezTo>
                    <a:pt x="850" y="1034"/>
                    <a:pt x="842" y="1051"/>
                    <a:pt x="829" y="1064"/>
                  </a:cubicBezTo>
                  <a:cubicBezTo>
                    <a:pt x="816" y="1077"/>
                    <a:pt x="798" y="1085"/>
                    <a:pt x="779" y="1085"/>
                  </a:cubicBezTo>
                  <a:lnTo>
                    <a:pt x="71" y="1085"/>
                  </a:lnTo>
                  <a:cubicBezTo>
                    <a:pt x="51" y="1085"/>
                    <a:pt x="33" y="1077"/>
                    <a:pt x="20" y="1064"/>
                  </a:cubicBezTo>
                  <a:cubicBezTo>
                    <a:pt x="8" y="1051"/>
                    <a:pt x="0" y="1034"/>
                    <a:pt x="0" y="1014"/>
                  </a:cubicBezTo>
                  <a:lnTo>
                    <a:pt x="0" y="71"/>
                  </a:lnTo>
                  <a:cubicBezTo>
                    <a:pt x="0" y="51"/>
                    <a:pt x="8" y="33"/>
                    <a:pt x="20" y="20"/>
                  </a:cubicBezTo>
                  <a:cubicBezTo>
                    <a:pt x="33" y="8"/>
                    <a:pt x="51" y="0"/>
                    <a:pt x="71" y="0"/>
                  </a:cubicBezTo>
                </a:path>
              </a:pathLst>
            </a:custGeom>
            <a:solidFill>
              <a:srgbClr val="AF42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92" name="path 3692"/>
            <p:cNvSpPr/>
            <p:nvPr/>
          </p:nvSpPr>
          <p:spPr>
            <a:xfrm>
              <a:off x="0" y="0"/>
              <a:ext cx="542747" cy="692213"/>
            </a:xfrm>
            <a:custGeom>
              <a:avLst/>
              <a:gdLst/>
              <a:ahLst/>
              <a:cxnLst/>
              <a:rect l="0" t="0" r="0" b="0"/>
              <a:pathLst>
                <a:path w="854" h="1090">
                  <a:moveTo>
                    <a:pt x="781" y="18"/>
                  </a:moveTo>
                  <a:lnTo>
                    <a:pt x="73" y="18"/>
                  </a:lnTo>
                  <a:cubicBezTo>
                    <a:pt x="58" y="18"/>
                    <a:pt x="44" y="24"/>
                    <a:pt x="34" y="34"/>
                  </a:cubicBezTo>
                  <a:cubicBezTo>
                    <a:pt x="24" y="44"/>
                    <a:pt x="17" y="58"/>
                    <a:pt x="17" y="73"/>
                  </a:cubicBezTo>
                  <a:lnTo>
                    <a:pt x="17" y="1016"/>
                  </a:lnTo>
                  <a:cubicBezTo>
                    <a:pt x="17" y="1031"/>
                    <a:pt x="24" y="1045"/>
                    <a:pt x="34" y="1055"/>
                  </a:cubicBezTo>
                  <a:cubicBezTo>
                    <a:pt x="44" y="1065"/>
                    <a:pt x="58" y="1072"/>
                    <a:pt x="73" y="1072"/>
                  </a:cubicBezTo>
                  <a:lnTo>
                    <a:pt x="781" y="1072"/>
                  </a:lnTo>
                  <a:cubicBezTo>
                    <a:pt x="796" y="1072"/>
                    <a:pt x="810" y="1065"/>
                    <a:pt x="820" y="1055"/>
                  </a:cubicBezTo>
                  <a:cubicBezTo>
                    <a:pt x="830" y="1045"/>
                    <a:pt x="836" y="1031"/>
                    <a:pt x="836" y="1016"/>
                  </a:cubicBezTo>
                  <a:lnTo>
                    <a:pt x="836" y="73"/>
                  </a:lnTo>
                  <a:cubicBezTo>
                    <a:pt x="836" y="58"/>
                    <a:pt x="830" y="44"/>
                    <a:pt x="820" y="34"/>
                  </a:cubicBezTo>
                  <a:cubicBezTo>
                    <a:pt x="810" y="24"/>
                    <a:pt x="796" y="18"/>
                    <a:pt x="781" y="18"/>
                  </a:cubicBezTo>
                  <a:moveTo>
                    <a:pt x="73" y="2"/>
                  </a:moveTo>
                  <a:lnTo>
                    <a:pt x="781" y="2"/>
                  </a:lnTo>
                  <a:cubicBezTo>
                    <a:pt x="800" y="2"/>
                    <a:pt x="818" y="10"/>
                    <a:pt x="831" y="23"/>
                  </a:cubicBezTo>
                  <a:cubicBezTo>
                    <a:pt x="844" y="36"/>
                    <a:pt x="852" y="53"/>
                    <a:pt x="852" y="73"/>
                  </a:cubicBezTo>
                  <a:lnTo>
                    <a:pt x="852" y="1016"/>
                  </a:lnTo>
                  <a:cubicBezTo>
                    <a:pt x="852" y="1036"/>
                    <a:pt x="844" y="1054"/>
                    <a:pt x="831" y="1067"/>
                  </a:cubicBezTo>
                  <a:cubicBezTo>
                    <a:pt x="818" y="1079"/>
                    <a:pt x="800" y="1087"/>
                    <a:pt x="781" y="1087"/>
                  </a:cubicBezTo>
                  <a:lnTo>
                    <a:pt x="73" y="1087"/>
                  </a:lnTo>
                  <a:cubicBezTo>
                    <a:pt x="53" y="1087"/>
                    <a:pt x="36" y="1079"/>
                    <a:pt x="23" y="1067"/>
                  </a:cubicBezTo>
                  <a:cubicBezTo>
                    <a:pt x="10" y="1054"/>
                    <a:pt x="2" y="1036"/>
                    <a:pt x="2" y="1016"/>
                  </a:cubicBezTo>
                  <a:lnTo>
                    <a:pt x="2" y="73"/>
                  </a:lnTo>
                  <a:cubicBezTo>
                    <a:pt x="2" y="53"/>
                    <a:pt x="10" y="36"/>
                    <a:pt x="23" y="23"/>
                  </a:cubicBezTo>
                  <a:cubicBezTo>
                    <a:pt x="36" y="10"/>
                    <a:pt x="53" y="2"/>
                    <a:pt x="73" y="2"/>
                  </a:cubicBezTo>
                </a:path>
              </a:pathLst>
            </a:custGeom>
            <a:noFill/>
            <a:ln w="2743" cap="flat">
              <a:solidFill>
                <a:srgbClr val="AF428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group 180"/>
          <p:cNvGrpSpPr/>
          <p:nvPr/>
        </p:nvGrpSpPr>
        <p:grpSpPr>
          <a:xfrm rot="21600000">
            <a:off x="5330430" y="1926410"/>
            <a:ext cx="542747" cy="692213"/>
            <a:chOff x="0" y="0"/>
            <a:chExt cx="542747" cy="692213"/>
          </a:xfrm>
        </p:grpSpPr>
        <p:sp>
          <p:nvSpPr>
            <p:cNvPr id="3694" name="textbox 3694"/>
            <p:cNvSpPr/>
            <p:nvPr/>
          </p:nvSpPr>
          <p:spPr>
            <a:xfrm>
              <a:off x="-12700" y="-12700"/>
              <a:ext cx="568325" cy="7181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156210" algn="l" rtl="0" eaLnBrk="0">
                <a:lnSpc>
                  <a:spcPts val="1061"/>
                </a:lnSpc>
                <a:spcBef>
                  <a:spcPts val="3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kW.</a:t>
              </a:r>
              <a:r>
                <a:rPr sz="700" kern="0" spc="8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h</a:t>
              </a:r>
              <a:endParaRPr sz="700" dirty="0">
                <a:latin typeface="HarmonyOS Sans SC Black"/>
                <a:ea typeface="HarmonyOS Sans SC Black"/>
                <a:cs typeface="HarmonyOS Sans SC Black"/>
              </a:endParaRPr>
            </a:p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800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9844" algn="l" rtl="0" eaLnBrk="0">
                <a:lnSpc>
                  <a:spcPts val="796"/>
                </a:lnSpc>
                <a:tabLst/>
              </a:pPr>
              <a:r>
                <a:rPr sz="500" kern="0" spc="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480r/</a:t>
              </a:r>
              <a:r>
                <a:rPr sz="5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kW</a:t>
              </a:r>
              <a:r>
                <a:rPr sz="500" kern="0" spc="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.</a:t>
              </a:r>
              <a:r>
                <a:rPr sz="500" kern="0" spc="6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500" kern="0" spc="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h10A</a:t>
              </a:r>
              <a:endParaRPr sz="5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sp>
        <p:nvSpPr>
          <p:cNvPr id="3696" name="path 3696"/>
          <p:cNvSpPr/>
          <p:nvPr/>
        </p:nvSpPr>
        <p:spPr>
          <a:xfrm>
            <a:off x="4230952" y="1626854"/>
            <a:ext cx="746906" cy="498462"/>
          </a:xfrm>
          <a:custGeom>
            <a:avLst/>
            <a:gdLst/>
            <a:ahLst/>
            <a:cxnLst/>
            <a:rect l="0" t="0" r="0" b="0"/>
            <a:pathLst>
              <a:path w="1176" h="784">
                <a:moveTo>
                  <a:pt x="701" y="17"/>
                </a:moveTo>
                <a:lnTo>
                  <a:pt x="150" y="10"/>
                </a:lnTo>
                <a:cubicBezTo>
                  <a:pt x="150" y="10"/>
                  <a:pt x="29" y="223"/>
                  <a:pt x="17" y="262"/>
                </a:cubicBezTo>
                <a:cubicBezTo>
                  <a:pt x="6" y="300"/>
                  <a:pt x="9" y="356"/>
                  <a:pt x="13" y="391"/>
                </a:cubicBezTo>
                <a:cubicBezTo>
                  <a:pt x="17" y="426"/>
                  <a:pt x="78" y="703"/>
                  <a:pt x="83" y="722"/>
                </a:cubicBezTo>
                <a:cubicBezTo>
                  <a:pt x="88" y="742"/>
                  <a:pt x="102" y="767"/>
                  <a:pt x="108" y="767"/>
                </a:cubicBezTo>
                <a:lnTo>
                  <a:pt x="655" y="774"/>
                </a:lnTo>
                <a:cubicBezTo>
                  <a:pt x="655" y="774"/>
                  <a:pt x="671" y="754"/>
                  <a:pt x="678" y="734"/>
                </a:cubicBezTo>
                <a:cubicBezTo>
                  <a:pt x="685" y="715"/>
                  <a:pt x="688" y="690"/>
                  <a:pt x="690" y="679"/>
                </a:cubicBezTo>
                <a:cubicBezTo>
                  <a:pt x="699" y="678"/>
                  <a:pt x="957" y="680"/>
                  <a:pt x="988" y="678"/>
                </a:cubicBezTo>
                <a:cubicBezTo>
                  <a:pt x="999" y="677"/>
                  <a:pt x="1013" y="665"/>
                  <a:pt x="1027" y="646"/>
                </a:cubicBezTo>
                <a:cubicBezTo>
                  <a:pt x="1068" y="590"/>
                  <a:pt x="1124" y="475"/>
                  <a:pt x="1153" y="408"/>
                </a:cubicBezTo>
                <a:cubicBezTo>
                  <a:pt x="1165" y="383"/>
                  <a:pt x="1168" y="368"/>
                  <a:pt x="1164" y="344"/>
                </a:cubicBezTo>
                <a:cubicBezTo>
                  <a:pt x="1160" y="312"/>
                  <a:pt x="1133" y="187"/>
                  <a:pt x="1121" y="162"/>
                </a:cubicBezTo>
                <a:cubicBezTo>
                  <a:pt x="1110" y="137"/>
                  <a:pt x="1106" y="121"/>
                  <a:pt x="1067" y="121"/>
                </a:cubicBezTo>
                <a:cubicBezTo>
                  <a:pt x="1029" y="121"/>
                  <a:pt x="737" y="120"/>
                  <a:pt x="737" y="120"/>
                </a:cubicBezTo>
                <a:cubicBezTo>
                  <a:pt x="737" y="120"/>
                  <a:pt x="733" y="80"/>
                  <a:pt x="723" y="52"/>
                </a:cubicBezTo>
                <a:cubicBezTo>
                  <a:pt x="715" y="26"/>
                  <a:pt x="701" y="17"/>
                  <a:pt x="701" y="17"/>
                </a:cubicBezTo>
                <a:moveTo>
                  <a:pt x="1123" y="184"/>
                </a:moveTo>
                <a:cubicBezTo>
                  <a:pt x="1123" y="184"/>
                  <a:pt x="997" y="404"/>
                  <a:pt x="987" y="442"/>
                </a:cubicBezTo>
                <a:cubicBezTo>
                  <a:pt x="977" y="480"/>
                  <a:pt x="1027" y="646"/>
                  <a:pt x="1027" y="646"/>
                </a:cubicBezTo>
                <a:moveTo>
                  <a:pt x="844" y="359"/>
                </a:moveTo>
                <a:lnTo>
                  <a:pt x="803" y="188"/>
                </a:lnTo>
                <a:cubicBezTo>
                  <a:pt x="803" y="188"/>
                  <a:pt x="878" y="188"/>
                  <a:pt x="898" y="188"/>
                </a:cubicBezTo>
                <a:cubicBezTo>
                  <a:pt x="917" y="188"/>
                  <a:pt x="955" y="207"/>
                  <a:pt x="954" y="261"/>
                </a:cubicBezTo>
                <a:cubicBezTo>
                  <a:pt x="952" y="314"/>
                  <a:pt x="906" y="346"/>
                  <a:pt x="874" y="354"/>
                </a:cubicBezTo>
                <a:cubicBezTo>
                  <a:pt x="842" y="362"/>
                  <a:pt x="778" y="365"/>
                  <a:pt x="729" y="365"/>
                </a:cubicBezTo>
                <a:cubicBezTo>
                  <a:pt x="679" y="365"/>
                  <a:pt x="611" y="364"/>
                  <a:pt x="611" y="364"/>
                </a:cubicBezTo>
                <a:cubicBezTo>
                  <a:pt x="611" y="364"/>
                  <a:pt x="590" y="295"/>
                  <a:pt x="581" y="252"/>
                </a:cubicBezTo>
                <a:cubicBezTo>
                  <a:pt x="572" y="208"/>
                  <a:pt x="580" y="155"/>
                  <a:pt x="601" y="128"/>
                </a:cubicBezTo>
                <a:cubicBezTo>
                  <a:pt x="622" y="101"/>
                  <a:pt x="701" y="17"/>
                  <a:pt x="701" y="17"/>
                </a:cubicBezTo>
                <a:moveTo>
                  <a:pt x="1103" y="130"/>
                </a:moveTo>
                <a:cubicBezTo>
                  <a:pt x="1103" y="130"/>
                  <a:pt x="922" y="422"/>
                  <a:pt x="912" y="459"/>
                </a:cubicBezTo>
                <a:cubicBezTo>
                  <a:pt x="902" y="497"/>
                  <a:pt x="951" y="679"/>
                  <a:pt x="951" y="679"/>
                </a:cubicBezTo>
                <a:moveTo>
                  <a:pt x="729" y="365"/>
                </a:moveTo>
                <a:cubicBezTo>
                  <a:pt x="729" y="365"/>
                  <a:pt x="693" y="212"/>
                  <a:pt x="686" y="183"/>
                </a:cubicBezTo>
                <a:cubicBezTo>
                  <a:pt x="679" y="155"/>
                  <a:pt x="669" y="116"/>
                  <a:pt x="668" y="99"/>
                </a:cubicBezTo>
                <a:cubicBezTo>
                  <a:pt x="667" y="83"/>
                  <a:pt x="671" y="49"/>
                  <a:pt x="671" y="49"/>
                </a:cubicBezTo>
                <a:moveTo>
                  <a:pt x="991" y="430"/>
                </a:moveTo>
                <a:cubicBezTo>
                  <a:pt x="991" y="430"/>
                  <a:pt x="874" y="430"/>
                  <a:pt x="837" y="432"/>
                </a:cubicBezTo>
                <a:cubicBezTo>
                  <a:pt x="801" y="434"/>
                  <a:pt x="608" y="430"/>
                  <a:pt x="593" y="431"/>
                </a:cubicBezTo>
                <a:cubicBezTo>
                  <a:pt x="578" y="431"/>
                  <a:pt x="566" y="433"/>
                  <a:pt x="566" y="453"/>
                </a:cubicBezTo>
                <a:cubicBezTo>
                  <a:pt x="566" y="472"/>
                  <a:pt x="566" y="478"/>
                  <a:pt x="588" y="479"/>
                </a:cubicBezTo>
                <a:cubicBezTo>
                  <a:pt x="610" y="479"/>
                  <a:pt x="818" y="476"/>
                  <a:pt x="845" y="477"/>
                </a:cubicBezTo>
                <a:cubicBezTo>
                  <a:pt x="873" y="477"/>
                  <a:pt x="963" y="477"/>
                  <a:pt x="975" y="475"/>
                </a:cubicBezTo>
                <a:cubicBezTo>
                  <a:pt x="986" y="473"/>
                  <a:pt x="991" y="430"/>
                  <a:pt x="991" y="430"/>
                </a:cubicBezTo>
                <a:moveTo>
                  <a:pt x="19" y="259"/>
                </a:moveTo>
                <a:lnTo>
                  <a:pt x="585" y="267"/>
                </a:lnTo>
                <a:lnTo>
                  <a:pt x="611" y="364"/>
                </a:lnTo>
                <a:lnTo>
                  <a:pt x="569" y="439"/>
                </a:lnTo>
                <a:lnTo>
                  <a:pt x="561" y="399"/>
                </a:lnTo>
                <a:lnTo>
                  <a:pt x="13" y="387"/>
                </a:lnTo>
                <a:cubicBezTo>
                  <a:pt x="13" y="387"/>
                  <a:pt x="10" y="347"/>
                  <a:pt x="10" y="323"/>
                </a:cubicBezTo>
                <a:cubicBezTo>
                  <a:pt x="9" y="299"/>
                  <a:pt x="19" y="259"/>
                  <a:pt x="19" y="259"/>
                </a:cubicBezTo>
                <a:moveTo>
                  <a:pt x="579" y="268"/>
                </a:moveTo>
                <a:cubicBezTo>
                  <a:pt x="579" y="268"/>
                  <a:pt x="564" y="303"/>
                  <a:pt x="559" y="336"/>
                </a:cubicBezTo>
                <a:cubicBezTo>
                  <a:pt x="555" y="369"/>
                  <a:pt x="562" y="406"/>
                  <a:pt x="562" y="406"/>
                </a:cubicBezTo>
                <a:moveTo>
                  <a:pt x="733" y="111"/>
                </a:moveTo>
                <a:cubicBezTo>
                  <a:pt x="733" y="111"/>
                  <a:pt x="711" y="140"/>
                  <a:pt x="705" y="151"/>
                </a:cubicBezTo>
                <a:cubicBezTo>
                  <a:pt x="700" y="162"/>
                  <a:pt x="686" y="189"/>
                  <a:pt x="686" y="189"/>
                </a:cubicBezTo>
                <a:lnTo>
                  <a:pt x="803" y="188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98" name="path 3698"/>
          <p:cNvSpPr/>
          <p:nvPr/>
        </p:nvSpPr>
        <p:spPr>
          <a:xfrm>
            <a:off x="1710319" y="2024431"/>
            <a:ext cx="782326" cy="396009"/>
          </a:xfrm>
          <a:custGeom>
            <a:avLst/>
            <a:gdLst/>
            <a:ahLst/>
            <a:cxnLst/>
            <a:rect l="0" t="0" r="0" b="0"/>
            <a:pathLst>
              <a:path w="1232" h="623">
                <a:moveTo>
                  <a:pt x="5" y="311"/>
                </a:moveTo>
                <a:lnTo>
                  <a:pt x="5" y="623"/>
                </a:lnTo>
                <a:moveTo>
                  <a:pt x="415" y="0"/>
                </a:moveTo>
                <a:lnTo>
                  <a:pt x="415" y="623"/>
                </a:lnTo>
                <a:moveTo>
                  <a:pt x="823" y="311"/>
                </a:moveTo>
                <a:lnTo>
                  <a:pt x="823" y="623"/>
                </a:lnTo>
                <a:moveTo>
                  <a:pt x="1227" y="0"/>
                </a:moveTo>
                <a:lnTo>
                  <a:pt x="1227" y="623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00" name="textbox 3700"/>
          <p:cNvSpPr/>
          <p:nvPr/>
        </p:nvSpPr>
        <p:spPr>
          <a:xfrm>
            <a:off x="773916" y="1152539"/>
            <a:ext cx="2197100" cy="154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nnection-Partial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702" name="picture 37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6071" y="522561"/>
            <a:ext cx="1119517" cy="193116"/>
          </a:xfrm>
          <a:prstGeom prst="rect">
            <a:avLst/>
          </a:prstGeom>
        </p:spPr>
      </p:pic>
      <p:sp>
        <p:nvSpPr>
          <p:cNvPr id="3704" name="textbox 3704"/>
          <p:cNvSpPr/>
          <p:nvPr/>
        </p:nvSpPr>
        <p:spPr>
          <a:xfrm>
            <a:off x="5959978" y="3291286"/>
            <a:ext cx="760730" cy="3295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Service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ct val="82000"/>
              </a:lnSpc>
              <a:spcBef>
                <a:spcPts val="2"/>
              </a:spcBef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Disconnect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06" name="textbox 3706"/>
          <p:cNvSpPr/>
          <p:nvPr/>
        </p:nvSpPr>
        <p:spPr>
          <a:xfrm>
            <a:off x="3904735" y="7332752"/>
            <a:ext cx="1815464" cy="137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003935" algn="l" rtl="0" eaLnBrk="0">
              <a:lnSpc>
                <a:spcPct val="86000"/>
              </a:lnSpc>
              <a:tabLst/>
            </a:pPr>
            <a:r>
              <a:rPr sz="3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GEN</a:t>
            </a:r>
            <a:endParaRPr sz="3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4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94"/>
              </a:lnSpc>
              <a:spcBef>
                <a:spcPts val="1"/>
              </a:spcBef>
              <a:tabLst/>
            </a:pPr>
            <a:r>
              <a:rPr sz="300" kern="0" spc="1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CT/Meter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                                                                                                                           </a:t>
            </a: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LOAD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08" name="textbox 3708"/>
          <p:cNvSpPr/>
          <p:nvPr/>
        </p:nvSpPr>
        <p:spPr>
          <a:xfrm>
            <a:off x="3226592" y="4588038"/>
            <a:ext cx="114617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nverter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Disconnec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710" name="picture 37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3712" name="textbox 3712"/>
          <p:cNvSpPr/>
          <p:nvPr/>
        </p:nvSpPr>
        <p:spPr>
          <a:xfrm>
            <a:off x="2919056" y="7165561"/>
            <a:ext cx="943610" cy="172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ON</a:t>
            </a:r>
            <a:endParaRPr sz="300" dirty="0">
              <a:latin typeface="Gotham"/>
              <a:ea typeface="Gotham"/>
              <a:cs typeface="Gotham"/>
            </a:endParaRPr>
          </a:p>
          <a:p>
            <a:pPr marL="676275" algn="l" rtl="0" eaLnBrk="0">
              <a:lnSpc>
                <a:spcPct val="88000"/>
              </a:lnSpc>
              <a:spcBef>
                <a:spcPts val="196"/>
              </a:spcBef>
              <a:tabLst/>
            </a:pP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Wireless</a:t>
            </a:r>
            <a:endParaRPr sz="300" dirty="0">
              <a:latin typeface="Gotham"/>
              <a:ea typeface="Gotham"/>
              <a:cs typeface="Gotham"/>
            </a:endParaRPr>
          </a:p>
          <a:p>
            <a:pPr marL="598805" algn="l" rtl="0" eaLnBrk="0">
              <a:lnSpc>
                <a:spcPct val="87000"/>
              </a:lnSpc>
              <a:spcBef>
                <a:spcPts val="22"/>
              </a:spcBef>
              <a:tabLst/>
            </a:pP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Communication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14" name="textbox 3714"/>
          <p:cNvSpPr/>
          <p:nvPr/>
        </p:nvSpPr>
        <p:spPr>
          <a:xfrm>
            <a:off x="6049721" y="561109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16" name="textbox 3716"/>
          <p:cNvSpPr/>
          <p:nvPr/>
        </p:nvSpPr>
        <p:spPr>
          <a:xfrm>
            <a:off x="1016538" y="5643026"/>
            <a:ext cx="794384" cy="154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23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4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Panel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18" name="textbox 3718"/>
          <p:cNvSpPr/>
          <p:nvPr/>
        </p:nvSpPr>
        <p:spPr>
          <a:xfrm>
            <a:off x="5213507" y="1747810"/>
            <a:ext cx="735965" cy="153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20" name="textbox 3720"/>
          <p:cNvSpPr/>
          <p:nvPr/>
        </p:nvSpPr>
        <p:spPr>
          <a:xfrm>
            <a:off x="3520260" y="5410744"/>
            <a:ext cx="751840" cy="1530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3722" name="table 3722"/>
          <p:cNvGraphicFramePr>
            <a:graphicFrameLocks noGrp="1"/>
          </p:cNvGraphicFramePr>
          <p:nvPr/>
        </p:nvGraphicFramePr>
        <p:xfrm>
          <a:off x="5364619" y="2124367"/>
          <a:ext cx="474345" cy="149859"/>
        </p:xfrm>
        <a:graphic>
          <a:graphicData uri="http://schemas.openxmlformats.org/drawingml/2006/table">
            <a:tbl>
              <a:tblPr/>
              <a:tblGrid>
                <a:gridCol w="474345"/>
              </a:tblGrid>
              <a:tr h="1435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115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7</a:t>
                      </a:r>
                      <a:r>
                        <a:rPr sz="7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9</a:t>
                      </a:r>
                      <a:r>
                        <a:rPr sz="7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8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</a:t>
                      </a:r>
                      <a:r>
                        <a:rPr sz="7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</a:t>
                      </a:r>
                      <a:endParaRPr sz="7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24" name="textbox 3724"/>
          <p:cNvSpPr/>
          <p:nvPr/>
        </p:nvSpPr>
        <p:spPr>
          <a:xfrm>
            <a:off x="4412914" y="5452659"/>
            <a:ext cx="702309" cy="147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8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2-wire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start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26" name="textbox 3726"/>
          <p:cNvSpPr/>
          <p:nvPr/>
        </p:nvSpPr>
        <p:spPr>
          <a:xfrm>
            <a:off x="2266973" y="7491218"/>
            <a:ext cx="133985" cy="601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2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</a:t>
            </a: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1-</a:t>
            </a:r>
            <a:endParaRPr sz="3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2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95"/>
              </a:spcBef>
              <a:tabLst/>
            </a:pPr>
            <a:r>
              <a:rPr sz="3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</a:t>
            </a:r>
            <a:r>
              <a:rPr sz="3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2+</a:t>
            </a:r>
            <a:endParaRPr sz="3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6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866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</a:t>
            </a:r>
            <a:r>
              <a:rPr sz="3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2-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28" name="textbox 3728"/>
          <p:cNvSpPr/>
          <p:nvPr/>
        </p:nvSpPr>
        <p:spPr>
          <a:xfrm>
            <a:off x="2676174" y="5836701"/>
            <a:ext cx="659765" cy="1498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6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Disconnect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30" name="textbox 3730"/>
          <p:cNvSpPr/>
          <p:nvPr/>
        </p:nvSpPr>
        <p:spPr>
          <a:xfrm>
            <a:off x="2703225" y="5684175"/>
            <a:ext cx="60070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9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enerato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32" name="textbox 3732"/>
          <p:cNvSpPr/>
          <p:nvPr/>
        </p:nvSpPr>
        <p:spPr>
          <a:xfrm>
            <a:off x="1549145" y="7341385"/>
            <a:ext cx="505459" cy="1739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9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1200" kern="0" spc="-30" baseline="43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+</a:t>
            </a:r>
            <a:r>
              <a:rPr sz="7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1100" kern="0" spc="-3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1100" kern="0" spc="-7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1200" kern="0" spc="-30" baseline="8681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-</a:t>
            </a:r>
            <a:endParaRPr sz="1200" baseline="8681" dirty="0">
              <a:latin typeface="Gotham"/>
              <a:ea typeface="Gotham"/>
              <a:cs typeface="Gotham"/>
            </a:endParaRPr>
          </a:p>
        </p:txBody>
      </p:sp>
      <p:sp>
        <p:nvSpPr>
          <p:cNvPr id="3734" name="path 3734"/>
          <p:cNvSpPr/>
          <p:nvPr/>
        </p:nvSpPr>
        <p:spPr>
          <a:xfrm>
            <a:off x="5382628" y="2142363"/>
            <a:ext cx="438340" cy="114351"/>
          </a:xfrm>
          <a:custGeom>
            <a:avLst/>
            <a:gdLst/>
            <a:ahLst/>
            <a:cxnLst/>
            <a:rect l="0" t="0" r="0" b="0"/>
            <a:pathLst>
              <a:path w="690" h="180">
                <a:moveTo>
                  <a:pt x="5" y="5"/>
                </a:moveTo>
                <a:lnTo>
                  <a:pt x="118" y="5"/>
                </a:lnTo>
                <a:lnTo>
                  <a:pt x="118" y="175"/>
                </a:lnTo>
                <a:lnTo>
                  <a:pt x="5" y="175"/>
                </a:lnTo>
                <a:lnTo>
                  <a:pt x="5" y="5"/>
                </a:lnTo>
                <a:close/>
                <a:moveTo>
                  <a:pt x="146" y="5"/>
                </a:moveTo>
                <a:lnTo>
                  <a:pt x="260" y="5"/>
                </a:lnTo>
                <a:lnTo>
                  <a:pt x="260" y="175"/>
                </a:lnTo>
                <a:lnTo>
                  <a:pt x="146" y="175"/>
                </a:lnTo>
                <a:lnTo>
                  <a:pt x="146" y="5"/>
                </a:lnTo>
                <a:close/>
                <a:moveTo>
                  <a:pt x="288" y="5"/>
                </a:moveTo>
                <a:lnTo>
                  <a:pt x="401" y="5"/>
                </a:lnTo>
                <a:lnTo>
                  <a:pt x="401" y="175"/>
                </a:lnTo>
                <a:lnTo>
                  <a:pt x="288" y="175"/>
                </a:lnTo>
                <a:lnTo>
                  <a:pt x="288" y="5"/>
                </a:lnTo>
                <a:close/>
                <a:moveTo>
                  <a:pt x="430" y="5"/>
                </a:moveTo>
                <a:lnTo>
                  <a:pt x="543" y="5"/>
                </a:lnTo>
                <a:lnTo>
                  <a:pt x="543" y="175"/>
                </a:lnTo>
                <a:lnTo>
                  <a:pt x="430" y="175"/>
                </a:lnTo>
                <a:lnTo>
                  <a:pt x="430" y="5"/>
                </a:lnTo>
                <a:close/>
                <a:moveTo>
                  <a:pt x="571" y="5"/>
                </a:moveTo>
                <a:lnTo>
                  <a:pt x="685" y="5"/>
                </a:lnTo>
                <a:lnTo>
                  <a:pt x="685" y="175"/>
                </a:lnTo>
                <a:lnTo>
                  <a:pt x="571" y="175"/>
                </a:lnTo>
                <a:lnTo>
                  <a:pt x="571" y="5"/>
                </a:lnTo>
                <a:close/>
              </a:path>
            </a:pathLst>
          </a:custGeom>
          <a:noFill/>
          <a:ln w="6350" cap="flat">
            <a:solidFill>
              <a:srgbClr val="AF428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2" name="group 182"/>
          <p:cNvGrpSpPr/>
          <p:nvPr/>
        </p:nvGrpSpPr>
        <p:grpSpPr>
          <a:xfrm rot="21600000">
            <a:off x="5375108" y="2460192"/>
            <a:ext cx="403363" cy="42354"/>
            <a:chOff x="0" y="0"/>
            <a:chExt cx="403363" cy="42354"/>
          </a:xfrm>
        </p:grpSpPr>
        <p:sp>
          <p:nvSpPr>
            <p:cNvPr id="3736" name="path 3736"/>
            <p:cNvSpPr/>
            <p:nvPr/>
          </p:nvSpPr>
          <p:spPr>
            <a:xfrm>
              <a:off x="43356" y="14830"/>
              <a:ext cx="360007" cy="12700"/>
            </a:xfrm>
            <a:custGeom>
              <a:avLst/>
              <a:gdLst/>
              <a:ahLst/>
              <a:cxnLst/>
              <a:rect l="0" t="0" r="0" b="0"/>
              <a:pathLst>
                <a:path w="566" h="20">
                  <a:moveTo>
                    <a:pt x="0" y="10"/>
                  </a:moveTo>
                  <a:lnTo>
                    <a:pt x="566" y="10"/>
                  </a:lnTo>
                </a:path>
              </a:pathLst>
            </a:custGeom>
            <a:noFill/>
            <a:ln w="127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38" name="path 3738"/>
            <p:cNvSpPr/>
            <p:nvPr/>
          </p:nvSpPr>
          <p:spPr>
            <a:xfrm>
              <a:off x="112179" y="0"/>
              <a:ext cx="222351" cy="42354"/>
            </a:xfrm>
            <a:custGeom>
              <a:avLst/>
              <a:gdLst/>
              <a:ahLst/>
              <a:cxnLst/>
              <a:rect l="0" t="0" r="0" b="0"/>
              <a:pathLst>
                <a:path w="350" h="66">
                  <a:moveTo>
                    <a:pt x="5" y="5"/>
                  </a:moveTo>
                  <a:lnTo>
                    <a:pt x="345" y="5"/>
                  </a:lnTo>
                  <a:lnTo>
                    <a:pt x="345" y="61"/>
                  </a:lnTo>
                  <a:lnTo>
                    <a:pt x="5" y="61"/>
                  </a:lnTo>
                  <a:lnTo>
                    <a:pt x="5" y="5"/>
                  </a:lnTo>
                  <a:close/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40" name="path 3740"/>
            <p:cNvSpPr/>
            <p:nvPr/>
          </p:nvSpPr>
          <p:spPr>
            <a:xfrm>
              <a:off x="0" y="19809"/>
              <a:ext cx="37477" cy="2742"/>
            </a:xfrm>
            <a:custGeom>
              <a:avLst/>
              <a:gdLst/>
              <a:ahLst/>
              <a:cxnLst/>
              <a:rect l="0" t="0" r="0" b="0"/>
              <a:pathLst>
                <a:path w="59" h="4">
                  <a:moveTo>
                    <a:pt x="0" y="2"/>
                  </a:moveTo>
                  <a:lnTo>
                    <a:pt x="59" y="2"/>
                  </a:lnTo>
                </a:path>
              </a:pathLst>
            </a:custGeom>
            <a:noFill/>
            <a:ln w="2743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group 184"/>
          <p:cNvGrpSpPr/>
          <p:nvPr/>
        </p:nvGrpSpPr>
        <p:grpSpPr>
          <a:xfrm rot="21600000">
            <a:off x="5376580" y="2436614"/>
            <a:ext cx="473404" cy="89154"/>
            <a:chOff x="0" y="0"/>
            <a:chExt cx="473404" cy="89154"/>
          </a:xfrm>
        </p:grpSpPr>
        <p:sp>
          <p:nvSpPr>
            <p:cNvPr id="3742" name="path 3742"/>
            <p:cNvSpPr/>
            <p:nvPr/>
          </p:nvSpPr>
          <p:spPr>
            <a:xfrm>
              <a:off x="81219" y="3175"/>
              <a:ext cx="287997" cy="82804"/>
            </a:xfrm>
            <a:custGeom>
              <a:avLst/>
              <a:gdLst/>
              <a:ahLst/>
              <a:cxnLst/>
              <a:rect l="0" t="0" r="0" b="0"/>
              <a:pathLst>
                <a:path w="453" h="130">
                  <a:moveTo>
                    <a:pt x="56" y="0"/>
                  </a:moveTo>
                  <a:lnTo>
                    <a:pt x="396" y="0"/>
                  </a:lnTo>
                  <a:cubicBezTo>
                    <a:pt x="428" y="0"/>
                    <a:pt x="453" y="25"/>
                    <a:pt x="453" y="56"/>
                  </a:cubicBezTo>
                  <a:lnTo>
                    <a:pt x="453" y="73"/>
                  </a:lnTo>
                  <a:cubicBezTo>
                    <a:pt x="453" y="104"/>
                    <a:pt x="428" y="130"/>
                    <a:pt x="396" y="130"/>
                  </a:cubicBezTo>
                  <a:lnTo>
                    <a:pt x="56" y="130"/>
                  </a:lnTo>
                  <a:cubicBezTo>
                    <a:pt x="25" y="130"/>
                    <a:pt x="0" y="104"/>
                    <a:pt x="0" y="73"/>
                  </a:cubicBezTo>
                  <a:lnTo>
                    <a:pt x="0" y="56"/>
                  </a:lnTo>
                  <a:cubicBezTo>
                    <a:pt x="0" y="25"/>
                    <a:pt x="25" y="0"/>
                    <a:pt x="56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44" name="path 3744"/>
            <p:cNvSpPr/>
            <p:nvPr/>
          </p:nvSpPr>
          <p:spPr>
            <a:xfrm>
              <a:off x="78044" y="0"/>
              <a:ext cx="294347" cy="89154"/>
            </a:xfrm>
            <a:custGeom>
              <a:avLst/>
              <a:gdLst/>
              <a:ahLst/>
              <a:cxnLst/>
              <a:rect l="0" t="0" r="0" b="0"/>
              <a:pathLst>
                <a:path w="463" h="140">
                  <a:moveTo>
                    <a:pt x="61" y="5"/>
                  </a:moveTo>
                  <a:lnTo>
                    <a:pt x="401" y="5"/>
                  </a:lnTo>
                  <a:cubicBezTo>
                    <a:pt x="433" y="5"/>
                    <a:pt x="458" y="30"/>
                    <a:pt x="458" y="61"/>
                  </a:cubicBezTo>
                  <a:lnTo>
                    <a:pt x="458" y="78"/>
                  </a:lnTo>
                  <a:cubicBezTo>
                    <a:pt x="458" y="109"/>
                    <a:pt x="433" y="135"/>
                    <a:pt x="401" y="135"/>
                  </a:cubicBezTo>
                  <a:lnTo>
                    <a:pt x="61" y="135"/>
                  </a:lnTo>
                  <a:cubicBezTo>
                    <a:pt x="30" y="135"/>
                    <a:pt x="5" y="109"/>
                    <a:pt x="5" y="78"/>
                  </a:cubicBezTo>
                  <a:lnTo>
                    <a:pt x="5" y="61"/>
                  </a:lnTo>
                  <a:cubicBezTo>
                    <a:pt x="5" y="30"/>
                    <a:pt x="30" y="5"/>
                    <a:pt x="61" y="5"/>
                  </a:cubicBezTo>
                </a:path>
              </a:pathLst>
            </a:custGeom>
            <a:noFill/>
            <a:ln w="635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46" name="path 3746"/>
            <p:cNvSpPr/>
            <p:nvPr/>
          </p:nvSpPr>
          <p:spPr>
            <a:xfrm>
              <a:off x="0" y="16988"/>
              <a:ext cx="473404" cy="55536"/>
            </a:xfrm>
            <a:custGeom>
              <a:avLst/>
              <a:gdLst/>
              <a:ahLst/>
              <a:cxnLst/>
              <a:rect l="0" t="0" r="0" b="0"/>
              <a:pathLst>
                <a:path w="745" h="87">
                  <a:moveTo>
                    <a:pt x="745" y="43"/>
                  </a:moveTo>
                  <a:lnTo>
                    <a:pt x="687" y="27"/>
                  </a:lnTo>
                  <a:lnTo>
                    <a:pt x="628" y="10"/>
                  </a:lnTo>
                  <a:lnTo>
                    <a:pt x="628" y="43"/>
                  </a:lnTo>
                  <a:lnTo>
                    <a:pt x="628" y="77"/>
                  </a:lnTo>
                  <a:lnTo>
                    <a:pt x="687" y="60"/>
                  </a:lnTo>
                  <a:lnTo>
                    <a:pt x="745" y="43"/>
                  </a:lnTo>
                  <a:close/>
                </a:path>
                <a:path w="745" h="87">
                  <a:moveTo>
                    <a:pt x="0" y="0"/>
                  </a:moveTo>
                  <a:lnTo>
                    <a:pt x="113" y="43"/>
                  </a:lnTo>
                  <a:lnTo>
                    <a:pt x="0" y="87"/>
                  </a:lnTo>
                  <a:lnTo>
                    <a:pt x="28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748" name="table 3748"/>
          <p:cNvGraphicFramePr>
            <a:graphicFrameLocks noGrp="1"/>
          </p:cNvGraphicFramePr>
          <p:nvPr/>
        </p:nvGraphicFramePr>
        <p:xfrm>
          <a:off x="3621608" y="2649473"/>
          <a:ext cx="205104" cy="180340"/>
        </p:xfrm>
        <a:graphic>
          <a:graphicData uri="http://schemas.openxmlformats.org/drawingml/2006/table">
            <a:tbl>
              <a:tblPr/>
              <a:tblGrid>
                <a:gridCol w="205104"/>
              </a:tblGrid>
              <a:tr h="173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50" name="path 3750"/>
          <p:cNvSpPr/>
          <p:nvPr/>
        </p:nvSpPr>
        <p:spPr>
          <a:xfrm>
            <a:off x="5423665" y="3381408"/>
            <a:ext cx="122721" cy="267730"/>
          </a:xfrm>
          <a:custGeom>
            <a:avLst/>
            <a:gdLst/>
            <a:ahLst/>
            <a:cxnLst/>
            <a:rect l="0" t="0" r="0" b="0"/>
            <a:pathLst>
              <a:path w="193" h="421">
                <a:moveTo>
                  <a:pt x="184" y="417"/>
                </a:moveTo>
                <a:lnTo>
                  <a:pt x="9" y="3"/>
                </a:lnTo>
              </a:path>
            </a:pathLst>
          </a:custGeom>
          <a:noFill/>
          <a:ln w="12700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52" name="path 3752"/>
          <p:cNvSpPr/>
          <p:nvPr/>
        </p:nvSpPr>
        <p:spPr>
          <a:xfrm>
            <a:off x="5639666" y="3381137"/>
            <a:ext cx="122721" cy="267730"/>
          </a:xfrm>
          <a:custGeom>
            <a:avLst/>
            <a:gdLst/>
            <a:ahLst/>
            <a:cxnLst/>
            <a:rect l="0" t="0" r="0" b="0"/>
            <a:pathLst>
              <a:path w="193" h="421">
                <a:moveTo>
                  <a:pt x="184" y="417"/>
                </a:moveTo>
                <a:lnTo>
                  <a:pt x="9" y="3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54" name="path 3754"/>
          <p:cNvSpPr/>
          <p:nvPr/>
        </p:nvSpPr>
        <p:spPr>
          <a:xfrm>
            <a:off x="4283703" y="2051749"/>
            <a:ext cx="385976" cy="47089"/>
          </a:xfrm>
          <a:custGeom>
            <a:avLst/>
            <a:gdLst/>
            <a:ahLst/>
            <a:cxnLst/>
            <a:rect l="0" t="0" r="0" b="0"/>
            <a:pathLst>
              <a:path w="607" h="74">
                <a:moveTo>
                  <a:pt x="607" y="9"/>
                </a:moveTo>
                <a:lnTo>
                  <a:pt x="545" y="11"/>
                </a:lnTo>
                <a:lnTo>
                  <a:pt x="548" y="64"/>
                </a:lnTo>
                <a:lnTo>
                  <a:pt x="0" y="53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56" name="path 3756"/>
          <p:cNvSpPr/>
          <p:nvPr/>
        </p:nvSpPr>
        <p:spPr>
          <a:xfrm>
            <a:off x="4497290" y="1929284"/>
            <a:ext cx="183362" cy="131318"/>
          </a:xfrm>
          <a:custGeom>
            <a:avLst/>
            <a:gdLst/>
            <a:ahLst/>
            <a:cxnLst/>
            <a:rect l="0" t="0" r="0" b="0"/>
            <a:pathLst>
              <a:path w="288" h="206">
                <a:moveTo>
                  <a:pt x="258" y="41"/>
                </a:moveTo>
                <a:cubicBezTo>
                  <a:pt x="259" y="56"/>
                  <a:pt x="253" y="69"/>
                  <a:pt x="240" y="70"/>
                </a:cubicBezTo>
                <a:cubicBezTo>
                  <a:pt x="228" y="70"/>
                  <a:pt x="110" y="69"/>
                  <a:pt x="100" y="69"/>
                </a:cubicBezTo>
                <a:cubicBezTo>
                  <a:pt x="89" y="69"/>
                  <a:pt x="81" y="74"/>
                  <a:pt x="80" y="84"/>
                </a:cubicBezTo>
                <a:cubicBezTo>
                  <a:pt x="78" y="94"/>
                  <a:pt x="81" y="121"/>
                  <a:pt x="82" y="128"/>
                </a:cubicBezTo>
                <a:cubicBezTo>
                  <a:pt x="83" y="135"/>
                  <a:pt x="85" y="142"/>
                  <a:pt x="98" y="142"/>
                </a:cubicBezTo>
                <a:cubicBezTo>
                  <a:pt x="111" y="142"/>
                  <a:pt x="246" y="141"/>
                  <a:pt x="258" y="141"/>
                </a:cubicBezTo>
                <a:cubicBezTo>
                  <a:pt x="269" y="141"/>
                  <a:pt x="278" y="151"/>
                  <a:pt x="278" y="165"/>
                </a:cubicBezTo>
                <a:cubicBezTo>
                  <a:pt x="278" y="179"/>
                  <a:pt x="272" y="192"/>
                  <a:pt x="263" y="193"/>
                </a:cubicBezTo>
                <a:cubicBezTo>
                  <a:pt x="254" y="194"/>
                  <a:pt x="73" y="196"/>
                  <a:pt x="60" y="196"/>
                </a:cubicBezTo>
                <a:cubicBezTo>
                  <a:pt x="48" y="196"/>
                  <a:pt x="35" y="190"/>
                  <a:pt x="32" y="178"/>
                </a:cubicBezTo>
                <a:cubicBezTo>
                  <a:pt x="28" y="165"/>
                  <a:pt x="10" y="50"/>
                  <a:pt x="10" y="38"/>
                </a:cubicBezTo>
                <a:cubicBezTo>
                  <a:pt x="9" y="26"/>
                  <a:pt x="16" y="10"/>
                  <a:pt x="33" y="10"/>
                </a:cubicBezTo>
                <a:cubicBezTo>
                  <a:pt x="50" y="10"/>
                  <a:pt x="241" y="12"/>
                  <a:pt x="246" y="12"/>
                </a:cubicBezTo>
                <a:cubicBezTo>
                  <a:pt x="250" y="12"/>
                  <a:pt x="258" y="25"/>
                  <a:pt x="258" y="41"/>
                </a:cubicBez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58" name="textbox 3758"/>
          <p:cNvSpPr/>
          <p:nvPr/>
        </p:nvSpPr>
        <p:spPr>
          <a:xfrm>
            <a:off x="3931900" y="7928136"/>
            <a:ext cx="172720" cy="185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439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5000"/>
              </a:lnSpc>
              <a:tabLst/>
            </a:pP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200" kern="0" spc="7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</a:t>
            </a:r>
            <a:r>
              <a:rPr sz="2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P1-485B</a:t>
            </a:r>
            <a:endParaRPr sz="2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ct val="106000"/>
              </a:lnSpc>
              <a:spcBef>
                <a:spcPts val="12"/>
              </a:spcBef>
              <a:tabLst/>
            </a:pP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P2-CANH</a:t>
            </a: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</a:t>
            </a: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P4-CANL</a:t>
            </a:r>
            <a:r>
              <a:rPr sz="2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</a:t>
            </a:r>
            <a:r>
              <a:rPr sz="2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P5-CANL</a:t>
            </a:r>
            <a:endParaRPr sz="200" dirty="0">
              <a:latin typeface="Gotham"/>
              <a:ea typeface="Gotham"/>
              <a:cs typeface="Gotham"/>
            </a:endParaRPr>
          </a:p>
        </p:txBody>
      </p:sp>
      <p:sp>
        <p:nvSpPr>
          <p:cNvPr id="3760" name="path 3760"/>
          <p:cNvSpPr/>
          <p:nvPr/>
        </p:nvSpPr>
        <p:spPr>
          <a:xfrm>
            <a:off x="2851115" y="2490366"/>
            <a:ext cx="146684" cy="146684"/>
          </a:xfrm>
          <a:custGeom>
            <a:avLst/>
            <a:gdLst/>
            <a:ahLst/>
            <a:cxnLst/>
            <a:rect l="0" t="0" r="0" b="0"/>
            <a:pathLst>
              <a:path w="230" h="230">
                <a:moveTo>
                  <a:pt x="115" y="223"/>
                </a:moveTo>
                <a:cubicBezTo>
                  <a:pt x="174" y="223"/>
                  <a:pt x="223" y="174"/>
                  <a:pt x="223" y="115"/>
                </a:cubicBezTo>
                <a:cubicBezTo>
                  <a:pt x="223" y="56"/>
                  <a:pt x="174" y="7"/>
                  <a:pt x="115" y="7"/>
                </a:cubicBezTo>
                <a:cubicBezTo>
                  <a:pt x="56" y="7"/>
                  <a:pt x="7" y="56"/>
                  <a:pt x="7" y="115"/>
                </a:cubicBezTo>
                <a:cubicBezTo>
                  <a:pt x="7" y="174"/>
                  <a:pt x="56" y="223"/>
                  <a:pt x="115" y="223"/>
                </a:cubicBezTo>
              </a:path>
            </a:pathLst>
          </a:custGeom>
          <a:noFill/>
          <a:ln w="9525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2" name="path 3762"/>
          <p:cNvSpPr/>
          <p:nvPr/>
        </p:nvSpPr>
        <p:spPr>
          <a:xfrm>
            <a:off x="3156597" y="3294519"/>
            <a:ext cx="126212" cy="168275"/>
          </a:xfrm>
          <a:custGeom>
            <a:avLst/>
            <a:gdLst/>
            <a:ahLst/>
            <a:cxnLst/>
            <a:rect l="0" t="0" r="0" b="0"/>
            <a:pathLst>
              <a:path w="198" h="265">
                <a:moveTo>
                  <a:pt x="5" y="5"/>
                </a:moveTo>
                <a:lnTo>
                  <a:pt x="193" y="5"/>
                </a:lnTo>
                <a:lnTo>
                  <a:pt x="193" y="260"/>
                </a:lnTo>
                <a:lnTo>
                  <a:pt x="5" y="260"/>
                </a:lnTo>
                <a:lnTo>
                  <a:pt x="5" y="5"/>
                </a:lnTo>
                <a:close/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4" name="path 3764"/>
          <p:cNvSpPr/>
          <p:nvPr/>
        </p:nvSpPr>
        <p:spPr>
          <a:xfrm>
            <a:off x="3650345" y="2671064"/>
            <a:ext cx="151130" cy="137490"/>
          </a:xfrm>
          <a:custGeom>
            <a:avLst/>
            <a:gdLst/>
            <a:ahLst/>
            <a:cxnLst/>
            <a:rect l="0" t="0" r="0" b="0"/>
            <a:pathLst>
              <a:path w="238" h="216">
                <a:moveTo>
                  <a:pt x="54" y="5"/>
                </a:moveTo>
                <a:lnTo>
                  <a:pt x="182" y="5"/>
                </a:lnTo>
                <a:lnTo>
                  <a:pt x="182" y="89"/>
                </a:lnTo>
                <a:lnTo>
                  <a:pt x="233" y="89"/>
                </a:lnTo>
                <a:lnTo>
                  <a:pt x="233" y="211"/>
                </a:lnTo>
                <a:lnTo>
                  <a:pt x="0" y="21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6" name="textbox 3766"/>
          <p:cNvSpPr/>
          <p:nvPr/>
        </p:nvSpPr>
        <p:spPr>
          <a:xfrm>
            <a:off x="4297981" y="7573564"/>
            <a:ext cx="163829" cy="156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6669" algn="l" rtl="0" eaLnBrk="0">
              <a:lnSpc>
                <a:spcPts val="125"/>
              </a:lnSpc>
              <a:tabLst/>
            </a:pP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1      2    3     4      5</a:t>
            </a:r>
            <a:endParaRPr sz="100" dirty="0">
              <a:latin typeface="Gotham"/>
              <a:ea typeface="Gotham"/>
              <a:cs typeface="Gotham"/>
            </a:endParaRPr>
          </a:p>
          <a:p>
            <a:pPr marL="12700" algn="l" rtl="0" eaLnBrk="0">
              <a:lnSpc>
                <a:spcPts val="134"/>
              </a:lnSpc>
              <a:spcBef>
                <a:spcPts val="187"/>
              </a:spcBef>
              <a:tabLst/>
            </a:pPr>
            <a:r>
              <a:rPr sz="1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   N</a:t>
            </a:r>
            <a:endParaRPr sz="100" dirty="0">
              <a:latin typeface="Gotham"/>
              <a:ea typeface="Gotham"/>
              <a:cs typeface="Gotham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ts val="142"/>
              </a:lnSpc>
              <a:spcBef>
                <a:spcPts val="1"/>
              </a:spcBef>
              <a:tabLst/>
            </a:pPr>
            <a:r>
              <a:rPr sz="1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1</a:t>
            </a:r>
            <a:r>
              <a:rPr sz="1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    </a:t>
            </a:r>
            <a:r>
              <a:rPr sz="1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2</a:t>
            </a:r>
            <a:endParaRPr sz="100" dirty="0">
              <a:latin typeface="Gotham"/>
              <a:ea typeface="Gotham"/>
              <a:cs typeface="Gotham"/>
            </a:endParaRPr>
          </a:p>
        </p:txBody>
      </p:sp>
      <p:sp>
        <p:nvSpPr>
          <p:cNvPr id="3768" name="textbox 3768"/>
          <p:cNvSpPr/>
          <p:nvPr/>
        </p:nvSpPr>
        <p:spPr>
          <a:xfrm>
            <a:off x="4433242" y="1463230"/>
            <a:ext cx="17462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9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770" name="textbox 3770"/>
          <p:cNvSpPr/>
          <p:nvPr/>
        </p:nvSpPr>
        <p:spPr>
          <a:xfrm>
            <a:off x="472926" y="10367150"/>
            <a:ext cx="16700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22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3772" name="path 3772"/>
          <p:cNvSpPr/>
          <p:nvPr/>
        </p:nvSpPr>
        <p:spPr>
          <a:xfrm>
            <a:off x="4353882" y="1905135"/>
            <a:ext cx="80581" cy="151904"/>
          </a:xfrm>
          <a:custGeom>
            <a:avLst/>
            <a:gdLst/>
            <a:ahLst/>
            <a:cxnLst/>
            <a:rect l="0" t="0" r="0" b="0"/>
            <a:pathLst>
              <a:path w="126" h="239">
                <a:moveTo>
                  <a:pt x="11" y="10"/>
                </a:moveTo>
                <a:lnTo>
                  <a:pt x="31" y="127"/>
                </a:lnTo>
                <a:lnTo>
                  <a:pt x="0" y="133"/>
                </a:lnTo>
                <a:lnTo>
                  <a:pt x="83" y="239"/>
                </a:lnTo>
                <a:lnTo>
                  <a:pt x="126" y="111"/>
                </a:lnTo>
                <a:lnTo>
                  <a:pt x="95" y="116"/>
                </a:lnTo>
                <a:lnTo>
                  <a:pt x="75" y="0"/>
                </a:lnTo>
                <a:lnTo>
                  <a:pt x="11" y="10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74" name="path 3774"/>
          <p:cNvSpPr/>
          <p:nvPr/>
        </p:nvSpPr>
        <p:spPr>
          <a:xfrm>
            <a:off x="1683026" y="5003430"/>
            <a:ext cx="30162" cy="402621"/>
          </a:xfrm>
          <a:custGeom>
            <a:avLst/>
            <a:gdLst/>
            <a:ahLst/>
            <a:cxnLst/>
            <a:rect l="0" t="0" r="0" b="0"/>
            <a:pathLst>
              <a:path w="47" h="634">
                <a:moveTo>
                  <a:pt x="23" y="42"/>
                </a:moveTo>
                <a:cubicBezTo>
                  <a:pt x="34" y="42"/>
                  <a:pt x="42" y="34"/>
                  <a:pt x="42" y="23"/>
                </a:cubicBezTo>
                <a:cubicBezTo>
                  <a:pt x="42" y="13"/>
                  <a:pt x="34" y="5"/>
                  <a:pt x="23" y="5"/>
                </a:cubicBezTo>
                <a:cubicBezTo>
                  <a:pt x="13" y="5"/>
                  <a:pt x="5" y="13"/>
                  <a:pt x="5" y="23"/>
                </a:cubicBezTo>
                <a:cubicBezTo>
                  <a:pt x="5" y="34"/>
                  <a:pt x="13" y="42"/>
                  <a:pt x="23" y="42"/>
                </a:cubicBezTo>
                <a:moveTo>
                  <a:pt x="23" y="120"/>
                </a:moveTo>
                <a:cubicBezTo>
                  <a:pt x="34" y="120"/>
                  <a:pt x="42" y="112"/>
                  <a:pt x="42" y="101"/>
                </a:cubicBezTo>
                <a:cubicBezTo>
                  <a:pt x="42" y="91"/>
                  <a:pt x="34" y="83"/>
                  <a:pt x="23" y="83"/>
                </a:cubicBezTo>
                <a:cubicBezTo>
                  <a:pt x="13" y="83"/>
                  <a:pt x="5" y="91"/>
                  <a:pt x="5" y="101"/>
                </a:cubicBezTo>
                <a:cubicBezTo>
                  <a:pt x="5" y="112"/>
                  <a:pt x="13" y="120"/>
                  <a:pt x="23" y="120"/>
                </a:cubicBezTo>
                <a:moveTo>
                  <a:pt x="23" y="207"/>
                </a:moveTo>
                <a:cubicBezTo>
                  <a:pt x="34" y="207"/>
                  <a:pt x="42" y="199"/>
                  <a:pt x="42" y="189"/>
                </a:cubicBezTo>
                <a:cubicBezTo>
                  <a:pt x="42" y="178"/>
                  <a:pt x="34" y="170"/>
                  <a:pt x="23" y="170"/>
                </a:cubicBezTo>
                <a:cubicBezTo>
                  <a:pt x="13" y="170"/>
                  <a:pt x="5" y="178"/>
                  <a:pt x="5" y="189"/>
                </a:cubicBezTo>
                <a:cubicBezTo>
                  <a:pt x="5" y="199"/>
                  <a:pt x="13" y="207"/>
                  <a:pt x="23" y="207"/>
                </a:cubicBezTo>
                <a:moveTo>
                  <a:pt x="23" y="290"/>
                </a:moveTo>
                <a:cubicBezTo>
                  <a:pt x="34" y="290"/>
                  <a:pt x="42" y="282"/>
                  <a:pt x="42" y="271"/>
                </a:cubicBezTo>
                <a:cubicBezTo>
                  <a:pt x="42" y="261"/>
                  <a:pt x="34" y="253"/>
                  <a:pt x="23" y="253"/>
                </a:cubicBezTo>
                <a:cubicBezTo>
                  <a:pt x="13" y="253"/>
                  <a:pt x="5" y="261"/>
                  <a:pt x="5" y="271"/>
                </a:cubicBezTo>
                <a:cubicBezTo>
                  <a:pt x="5" y="282"/>
                  <a:pt x="13" y="290"/>
                  <a:pt x="23" y="290"/>
                </a:cubicBezTo>
                <a:moveTo>
                  <a:pt x="23" y="377"/>
                </a:moveTo>
                <a:cubicBezTo>
                  <a:pt x="34" y="377"/>
                  <a:pt x="42" y="369"/>
                  <a:pt x="42" y="359"/>
                </a:cubicBezTo>
                <a:cubicBezTo>
                  <a:pt x="42" y="348"/>
                  <a:pt x="34" y="340"/>
                  <a:pt x="23" y="340"/>
                </a:cubicBezTo>
                <a:cubicBezTo>
                  <a:pt x="13" y="340"/>
                  <a:pt x="5" y="348"/>
                  <a:pt x="5" y="359"/>
                </a:cubicBezTo>
                <a:cubicBezTo>
                  <a:pt x="5" y="369"/>
                  <a:pt x="13" y="377"/>
                  <a:pt x="23" y="377"/>
                </a:cubicBezTo>
                <a:moveTo>
                  <a:pt x="23" y="459"/>
                </a:moveTo>
                <a:cubicBezTo>
                  <a:pt x="34" y="459"/>
                  <a:pt x="42" y="450"/>
                  <a:pt x="42" y="440"/>
                </a:cubicBezTo>
                <a:cubicBezTo>
                  <a:pt x="42" y="429"/>
                  <a:pt x="34" y="421"/>
                  <a:pt x="23" y="421"/>
                </a:cubicBezTo>
                <a:cubicBezTo>
                  <a:pt x="13" y="421"/>
                  <a:pt x="5" y="429"/>
                  <a:pt x="5" y="440"/>
                </a:cubicBezTo>
                <a:cubicBezTo>
                  <a:pt x="5" y="450"/>
                  <a:pt x="13" y="459"/>
                  <a:pt x="23" y="459"/>
                </a:cubicBezTo>
                <a:moveTo>
                  <a:pt x="23" y="546"/>
                </a:moveTo>
                <a:cubicBezTo>
                  <a:pt x="34" y="546"/>
                  <a:pt x="42" y="537"/>
                  <a:pt x="42" y="527"/>
                </a:cubicBezTo>
                <a:cubicBezTo>
                  <a:pt x="42" y="517"/>
                  <a:pt x="34" y="508"/>
                  <a:pt x="23" y="508"/>
                </a:cubicBezTo>
                <a:cubicBezTo>
                  <a:pt x="13" y="508"/>
                  <a:pt x="5" y="517"/>
                  <a:pt x="5" y="527"/>
                </a:cubicBezTo>
                <a:cubicBezTo>
                  <a:pt x="5" y="537"/>
                  <a:pt x="13" y="546"/>
                  <a:pt x="23" y="546"/>
                </a:cubicBezTo>
                <a:moveTo>
                  <a:pt x="23" y="629"/>
                </a:moveTo>
                <a:cubicBezTo>
                  <a:pt x="34" y="629"/>
                  <a:pt x="42" y="620"/>
                  <a:pt x="42" y="610"/>
                </a:cubicBezTo>
                <a:cubicBezTo>
                  <a:pt x="42" y="599"/>
                  <a:pt x="34" y="591"/>
                  <a:pt x="23" y="591"/>
                </a:cubicBezTo>
                <a:cubicBezTo>
                  <a:pt x="13" y="591"/>
                  <a:pt x="5" y="599"/>
                  <a:pt x="5" y="610"/>
                </a:cubicBezTo>
                <a:cubicBezTo>
                  <a:pt x="5" y="620"/>
                  <a:pt x="13" y="629"/>
                  <a:pt x="23" y="629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76" name="path 3776"/>
          <p:cNvSpPr/>
          <p:nvPr/>
        </p:nvSpPr>
        <p:spPr>
          <a:xfrm>
            <a:off x="4606145" y="1936868"/>
            <a:ext cx="49541" cy="182616"/>
          </a:xfrm>
          <a:custGeom>
            <a:avLst/>
            <a:gdLst/>
            <a:ahLst/>
            <a:cxnLst/>
            <a:rect l="0" t="0" r="0" b="0"/>
            <a:pathLst>
              <a:path w="78" h="287">
                <a:moveTo>
                  <a:pt x="10" y="57"/>
                </a:moveTo>
                <a:lnTo>
                  <a:pt x="10" y="130"/>
                </a:lnTo>
                <a:moveTo>
                  <a:pt x="42" y="0"/>
                </a:moveTo>
                <a:lnTo>
                  <a:pt x="42" y="58"/>
                </a:lnTo>
                <a:moveTo>
                  <a:pt x="67" y="129"/>
                </a:moveTo>
                <a:lnTo>
                  <a:pt x="68" y="184"/>
                </a:lnTo>
                <a:moveTo>
                  <a:pt x="39" y="213"/>
                </a:moveTo>
                <a:lnTo>
                  <a:pt x="42" y="287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78" name="textbox 3778"/>
          <p:cNvSpPr/>
          <p:nvPr/>
        </p:nvSpPr>
        <p:spPr>
          <a:xfrm>
            <a:off x="4138474" y="7922890"/>
            <a:ext cx="327025" cy="628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3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3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PARALLELCAN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80" name="path 3780"/>
          <p:cNvSpPr/>
          <p:nvPr/>
        </p:nvSpPr>
        <p:spPr>
          <a:xfrm>
            <a:off x="5121242" y="3544940"/>
            <a:ext cx="72008" cy="72008"/>
          </a:xfrm>
          <a:custGeom>
            <a:avLst/>
            <a:gdLst/>
            <a:ahLst/>
            <a:cxnLst/>
            <a:rect l="0" t="0" r="0" b="0"/>
            <a:pathLst>
              <a:path w="113" h="113">
                <a:moveTo>
                  <a:pt x="56" y="113"/>
                </a:moveTo>
                <a:cubicBezTo>
                  <a:pt x="87" y="113"/>
                  <a:pt x="113" y="87"/>
                  <a:pt x="113" y="56"/>
                </a:cubicBezTo>
                <a:cubicBezTo>
                  <a:pt x="113" y="25"/>
                  <a:pt x="87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3"/>
                  <a:pt x="56" y="113"/>
                </a:cubicBezTo>
              </a:path>
            </a:pathLst>
          </a:custGeom>
          <a:solidFill>
            <a:srgbClr val="0099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82" name="path 3782"/>
          <p:cNvSpPr/>
          <p:nvPr/>
        </p:nvSpPr>
        <p:spPr>
          <a:xfrm>
            <a:off x="3266508" y="4913194"/>
            <a:ext cx="72008" cy="71996"/>
          </a:xfrm>
          <a:custGeom>
            <a:avLst/>
            <a:gdLst/>
            <a:ahLst/>
            <a:cxnLst/>
            <a:rect l="0" t="0" r="0" b="0"/>
            <a:pathLst>
              <a:path w="113" h="113">
                <a:moveTo>
                  <a:pt x="56" y="113"/>
                </a:moveTo>
                <a:cubicBezTo>
                  <a:pt x="87" y="113"/>
                  <a:pt x="113" y="87"/>
                  <a:pt x="113" y="56"/>
                </a:cubicBezTo>
                <a:cubicBezTo>
                  <a:pt x="113" y="25"/>
                  <a:pt x="87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3"/>
                  <a:pt x="56" y="113"/>
                </a:cubicBezTo>
              </a:path>
            </a:pathLst>
          </a:custGeom>
          <a:solidFill>
            <a:srgbClr val="0099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84" name="textbox 3784"/>
          <p:cNvSpPr/>
          <p:nvPr/>
        </p:nvSpPr>
        <p:spPr>
          <a:xfrm>
            <a:off x="5566616" y="7226527"/>
            <a:ext cx="140335" cy="65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" kern="0" spc="2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GRID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86" name="textbox 3786"/>
          <p:cNvSpPr/>
          <p:nvPr/>
        </p:nvSpPr>
        <p:spPr>
          <a:xfrm>
            <a:off x="2266972" y="7196075"/>
            <a:ext cx="123825" cy="64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2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" kern="0" spc="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PV</a:t>
            </a: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1+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88" name="path 3788"/>
          <p:cNvSpPr/>
          <p:nvPr/>
        </p:nvSpPr>
        <p:spPr>
          <a:xfrm>
            <a:off x="1426213" y="4539442"/>
            <a:ext cx="44974" cy="65087"/>
          </a:xfrm>
          <a:custGeom>
            <a:avLst/>
            <a:gdLst/>
            <a:ahLst/>
            <a:cxnLst/>
            <a:rect l="0" t="0" r="0" b="0"/>
            <a:pathLst>
              <a:path w="70" h="102">
                <a:moveTo>
                  <a:pt x="5" y="0"/>
                </a:moveTo>
                <a:lnTo>
                  <a:pt x="5" y="102"/>
                </a:lnTo>
                <a:moveTo>
                  <a:pt x="65" y="0"/>
                </a:moveTo>
                <a:lnTo>
                  <a:pt x="65" y="102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90" name="path 3790"/>
          <p:cNvSpPr/>
          <p:nvPr/>
        </p:nvSpPr>
        <p:spPr>
          <a:xfrm>
            <a:off x="1176662" y="4539917"/>
            <a:ext cx="44974" cy="65087"/>
          </a:xfrm>
          <a:custGeom>
            <a:avLst/>
            <a:gdLst/>
            <a:ahLst/>
            <a:cxnLst/>
            <a:rect l="0" t="0" r="0" b="0"/>
            <a:pathLst>
              <a:path w="70" h="102">
                <a:moveTo>
                  <a:pt x="5" y="0"/>
                </a:moveTo>
                <a:lnTo>
                  <a:pt x="5" y="102"/>
                </a:lnTo>
                <a:moveTo>
                  <a:pt x="65" y="0"/>
                </a:moveTo>
                <a:lnTo>
                  <a:pt x="65" y="102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92" name="textbox 3792"/>
          <p:cNvSpPr/>
          <p:nvPr/>
        </p:nvSpPr>
        <p:spPr>
          <a:xfrm>
            <a:off x="2711164" y="7377413"/>
            <a:ext cx="114935" cy="654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2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3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OFF</a:t>
            </a:r>
            <a:endParaRPr sz="300" dirty="0">
              <a:latin typeface="Gotham"/>
              <a:ea typeface="Gotham"/>
              <a:cs typeface="Gotham"/>
            </a:endParaRPr>
          </a:p>
        </p:txBody>
      </p:sp>
      <p:sp>
        <p:nvSpPr>
          <p:cNvPr id="3794" name="path 3794"/>
          <p:cNvSpPr/>
          <p:nvPr/>
        </p:nvSpPr>
        <p:spPr>
          <a:xfrm>
            <a:off x="5485026" y="3508920"/>
            <a:ext cx="216001" cy="12700"/>
          </a:xfrm>
          <a:custGeom>
            <a:avLst/>
            <a:gdLst/>
            <a:ahLst/>
            <a:cxnLst/>
            <a:rect l="0" t="0" r="0" b="0"/>
            <a:pathLst>
              <a:path w="340" h="20">
                <a:moveTo>
                  <a:pt x="0" y="10"/>
                </a:moveTo>
                <a:lnTo>
                  <a:pt x="340" y="10"/>
                </a:lnTo>
              </a:path>
            </a:pathLst>
          </a:custGeom>
          <a:noFill/>
          <a:ln w="1270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96" name="path 3796"/>
          <p:cNvSpPr/>
          <p:nvPr/>
        </p:nvSpPr>
        <p:spPr>
          <a:xfrm>
            <a:off x="1398138" y="4807409"/>
            <a:ext cx="44974" cy="51587"/>
          </a:xfrm>
          <a:custGeom>
            <a:avLst/>
            <a:gdLst/>
            <a:ahLst/>
            <a:cxnLst/>
            <a:rect l="0" t="0" r="0" b="0"/>
            <a:pathLst>
              <a:path w="70" h="81">
                <a:moveTo>
                  <a:pt x="5" y="0"/>
                </a:moveTo>
                <a:lnTo>
                  <a:pt x="5" y="81"/>
                </a:lnTo>
                <a:moveTo>
                  <a:pt x="65" y="0"/>
                </a:moveTo>
                <a:lnTo>
                  <a:pt x="65" y="8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98" name="path 3798"/>
          <p:cNvSpPr/>
          <p:nvPr/>
        </p:nvSpPr>
        <p:spPr>
          <a:xfrm>
            <a:off x="1235975" y="4807409"/>
            <a:ext cx="44974" cy="51587"/>
          </a:xfrm>
          <a:custGeom>
            <a:avLst/>
            <a:gdLst/>
            <a:ahLst/>
            <a:cxnLst/>
            <a:rect l="0" t="0" r="0" b="0"/>
            <a:pathLst>
              <a:path w="70" h="81">
                <a:moveTo>
                  <a:pt x="5" y="0"/>
                </a:moveTo>
                <a:lnTo>
                  <a:pt x="5" y="81"/>
                </a:lnTo>
                <a:moveTo>
                  <a:pt x="65" y="0"/>
                </a:moveTo>
                <a:lnTo>
                  <a:pt x="65" y="81"/>
                </a:ln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0" name="textbox 3800"/>
          <p:cNvSpPr/>
          <p:nvPr/>
        </p:nvSpPr>
        <p:spPr>
          <a:xfrm>
            <a:off x="4564919" y="7853649"/>
            <a:ext cx="139064" cy="41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9"/>
              </a:lnSpc>
              <a:tabLst/>
            </a:pP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r>
              <a:rPr sz="1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 </a:t>
            </a: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CAN</a:t>
            </a:r>
            <a:endParaRPr sz="100" dirty="0">
              <a:latin typeface="Gotham"/>
              <a:ea typeface="Gotham"/>
              <a:cs typeface="Gotham"/>
            </a:endParaRPr>
          </a:p>
        </p:txBody>
      </p:sp>
      <p:sp>
        <p:nvSpPr>
          <p:cNvPr id="3802" name="path 3802"/>
          <p:cNvSpPr/>
          <p:nvPr/>
        </p:nvSpPr>
        <p:spPr>
          <a:xfrm>
            <a:off x="2447282" y="2623380"/>
            <a:ext cx="6350" cy="199352"/>
          </a:xfrm>
          <a:custGeom>
            <a:avLst/>
            <a:gdLst/>
            <a:ahLst/>
            <a:cxnLst/>
            <a:rect l="0" t="0" r="0" b="0"/>
            <a:pathLst>
              <a:path w="10" h="313">
                <a:moveTo>
                  <a:pt x="5" y="313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4" name="path 3804"/>
          <p:cNvSpPr/>
          <p:nvPr/>
        </p:nvSpPr>
        <p:spPr>
          <a:xfrm>
            <a:off x="1683026" y="5431261"/>
            <a:ext cx="30162" cy="30162"/>
          </a:xfrm>
          <a:custGeom>
            <a:avLst/>
            <a:gdLst/>
            <a:ahLst/>
            <a:cxnLst/>
            <a:rect l="0" t="0" r="0" b="0"/>
            <a:pathLst>
              <a:path w="47" h="47">
                <a:moveTo>
                  <a:pt x="23" y="42"/>
                </a:moveTo>
                <a:cubicBezTo>
                  <a:pt x="34" y="42"/>
                  <a:pt x="42" y="34"/>
                  <a:pt x="42" y="23"/>
                </a:cubicBezTo>
                <a:cubicBezTo>
                  <a:pt x="42" y="13"/>
                  <a:pt x="34" y="5"/>
                  <a:pt x="23" y="5"/>
                </a:cubicBezTo>
                <a:cubicBezTo>
                  <a:pt x="13" y="5"/>
                  <a:pt x="5" y="13"/>
                  <a:pt x="5" y="23"/>
                </a:cubicBezTo>
                <a:cubicBezTo>
                  <a:pt x="5" y="34"/>
                  <a:pt x="13" y="42"/>
                  <a:pt x="23" y="42"/>
                </a:cubicBezTo>
              </a:path>
            </a:pathLst>
          </a:custGeom>
          <a:noFill/>
          <a:ln w="635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6" name="path 3806"/>
          <p:cNvSpPr/>
          <p:nvPr/>
        </p:nvSpPr>
        <p:spPr>
          <a:xfrm>
            <a:off x="2447282" y="2430109"/>
            <a:ext cx="6350" cy="127965"/>
          </a:xfrm>
          <a:custGeom>
            <a:avLst/>
            <a:gdLst/>
            <a:ahLst/>
            <a:cxnLst/>
            <a:rect l="0" t="0" r="0" b="0"/>
            <a:pathLst>
              <a:path w="10" h="201">
                <a:moveTo>
                  <a:pt x="5" y="201"/>
                </a:moveTo>
                <a:lnTo>
                  <a:pt x="5" y="0"/>
                </a:ln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8" name="path 3808"/>
          <p:cNvSpPr/>
          <p:nvPr/>
        </p:nvSpPr>
        <p:spPr>
          <a:xfrm>
            <a:off x="1952037" y="2569702"/>
            <a:ext cx="42039" cy="15282"/>
          </a:xfrm>
          <a:custGeom>
            <a:avLst/>
            <a:gdLst/>
            <a:ahLst/>
            <a:cxnLst/>
            <a:rect l="0" t="0" r="0" b="0"/>
            <a:pathLst>
              <a:path w="66" h="24">
                <a:moveTo>
                  <a:pt x="47" y="5"/>
                </a:moveTo>
                <a:cubicBezTo>
                  <a:pt x="47" y="8"/>
                  <a:pt x="48" y="12"/>
                  <a:pt x="51" y="14"/>
                </a:cubicBezTo>
                <a:cubicBezTo>
                  <a:pt x="53" y="17"/>
                  <a:pt x="57" y="19"/>
                  <a:pt x="61" y="19"/>
                </a:cubicBezTo>
                <a:moveTo>
                  <a:pt x="5" y="19"/>
                </a:moveTo>
                <a:cubicBezTo>
                  <a:pt x="8" y="19"/>
                  <a:pt x="12" y="17"/>
                  <a:pt x="14" y="14"/>
                </a:cubicBezTo>
                <a:cubicBezTo>
                  <a:pt x="17" y="12"/>
                  <a:pt x="19" y="8"/>
                  <a:pt x="19" y="5"/>
                </a:cubicBezTo>
              </a:path>
            </a:pathLst>
          </a:custGeom>
          <a:noFill/>
          <a:ln w="6350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10" name="textbox 3810"/>
          <p:cNvSpPr/>
          <p:nvPr/>
        </p:nvSpPr>
        <p:spPr>
          <a:xfrm>
            <a:off x="4306941" y="7494589"/>
            <a:ext cx="61594" cy="41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9"/>
              </a:lnSpc>
              <a:tabLst/>
            </a:pPr>
            <a:r>
              <a:rPr sz="1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ON</a:t>
            </a:r>
            <a:endParaRPr sz="100" dirty="0">
              <a:latin typeface="Gotham"/>
              <a:ea typeface="Gotham"/>
              <a:cs typeface="Gotham"/>
            </a:endParaRPr>
          </a:p>
        </p:txBody>
      </p:sp>
      <p:sp>
        <p:nvSpPr>
          <p:cNvPr id="3812" name="textbox 3812"/>
          <p:cNvSpPr/>
          <p:nvPr/>
        </p:nvSpPr>
        <p:spPr>
          <a:xfrm>
            <a:off x="4521616" y="7853649"/>
            <a:ext cx="60960" cy="41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9"/>
              </a:lnSpc>
              <a:tabLst/>
            </a:pPr>
            <a:r>
              <a:rPr sz="100" kern="0" spc="4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NO</a:t>
            </a:r>
            <a:endParaRPr sz="100" dirty="0">
              <a:latin typeface="Gotham"/>
              <a:ea typeface="Gotham"/>
              <a:cs typeface="Gotha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" name="textbox 3814"/>
          <p:cNvSpPr/>
          <p:nvPr/>
        </p:nvSpPr>
        <p:spPr>
          <a:xfrm>
            <a:off x="770710" y="3326183"/>
            <a:ext cx="5815329" cy="28149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9525" algn="l" rtl="0" eaLnBrk="0">
              <a:lnSpc>
                <a:spcPct val="115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depends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either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  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voltage to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determine whether the system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ds to start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stop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algn="l" rtl="0" eaLnBrk="0">
              <a:lnSpc>
                <a:spcPct val="84000"/>
              </a:lnSpc>
              <a:spcBef>
                <a:spcPts val="1235"/>
              </a:spcBef>
              <a:tabLst/>
            </a:pP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Start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ditions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algn="l" rtl="0" eaLnBrk="0">
              <a:lnSpc>
                <a:spcPts val="1313"/>
              </a:lnSpc>
              <a:spcBef>
                <a:spcPts val="470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fails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4129" algn="l" rtl="0" eaLnBrk="0">
              <a:lnSpc>
                <a:spcPts val="1313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-When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discharged to cut-offsettings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2225" algn="l" rtl="0" eaLnBrk="0">
              <a:lnSpc>
                <a:spcPts val="1273"/>
              </a:lnSpc>
              <a:spcBef>
                <a:spcPts val="1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there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force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request from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attery.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2225" algn="l" rtl="0" eaLnBrk="0">
              <a:lnSpc>
                <a:spcPts val="1313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when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voltage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SOC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islower th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 the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 start Volt/SOC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value.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algn="l" rtl="0" eaLnBrk="0">
              <a:lnSpc>
                <a:spcPct val="83000"/>
              </a:lnSpc>
              <a:spcBef>
                <a:spcPts val="743"/>
              </a:spcBef>
              <a:tabLst/>
            </a:pP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Stop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Conditi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ons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algn="l" rtl="0" eaLnBrk="0">
              <a:lnSpc>
                <a:spcPts val="1326"/>
              </a:lnSpc>
              <a:spcBef>
                <a:spcPts val="214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voltage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higher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than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value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4290" algn="l" rtl="0" eaLnBrk="0">
              <a:lnSpc>
                <a:spcPts val="1592"/>
              </a:lnSpc>
              <a:spcBef>
                <a:spcPts val="366"/>
              </a:spcBef>
              <a:tabLst/>
            </a:pP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3.8</a:t>
            </a:r>
            <a:r>
              <a:rPr sz="12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AC Couplin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</a:t>
            </a:r>
            <a:r>
              <a:rPr sz="1200" kern="0" spc="1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Installation 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36194" indent="-1905" algn="l" rtl="0" eaLnBrk="0">
              <a:lnSpc>
                <a:spcPct val="115000"/>
              </a:lnSpc>
              <a:spcBef>
                <a:spcPts val="1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supportsAC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coupling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 with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existing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on-grid solar system.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existin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port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816" name="path 3816"/>
          <p:cNvSpPr/>
          <p:nvPr/>
        </p:nvSpPr>
        <p:spPr>
          <a:xfrm>
            <a:off x="2672238" y="8801652"/>
            <a:ext cx="86499" cy="555117"/>
          </a:xfrm>
          <a:custGeom>
            <a:avLst/>
            <a:gdLst/>
            <a:ahLst/>
            <a:cxnLst/>
            <a:rect l="0" t="0" r="0" b="0"/>
            <a:pathLst>
              <a:path w="136" h="874">
                <a:moveTo>
                  <a:pt x="4" y="4"/>
                </a:moveTo>
                <a:lnTo>
                  <a:pt x="131" y="4"/>
                </a:lnTo>
                <a:lnTo>
                  <a:pt x="131" y="869"/>
                </a:lnTo>
                <a:lnTo>
                  <a:pt x="4" y="869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18" name="path 3818"/>
          <p:cNvSpPr/>
          <p:nvPr/>
        </p:nvSpPr>
        <p:spPr>
          <a:xfrm>
            <a:off x="2707816" y="8108419"/>
            <a:ext cx="753097" cy="717880"/>
          </a:xfrm>
          <a:custGeom>
            <a:avLst/>
            <a:gdLst/>
            <a:ahLst/>
            <a:cxnLst/>
            <a:rect l="0" t="0" r="0" b="0"/>
            <a:pathLst>
              <a:path w="1185" h="1130">
                <a:moveTo>
                  <a:pt x="1185" y="8"/>
                </a:moveTo>
                <a:lnTo>
                  <a:pt x="8" y="8"/>
                </a:lnTo>
                <a:lnTo>
                  <a:pt x="8" y="1130"/>
                </a:lnTo>
              </a:path>
            </a:pathLst>
          </a:custGeom>
          <a:noFill/>
          <a:ln w="11404" cap="flat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6" name="group 186"/>
          <p:cNvGrpSpPr/>
          <p:nvPr/>
        </p:nvGrpSpPr>
        <p:grpSpPr>
          <a:xfrm rot="21600000">
            <a:off x="5780047" y="7854319"/>
            <a:ext cx="84832" cy="380332"/>
            <a:chOff x="0" y="0"/>
            <a:chExt cx="84832" cy="380332"/>
          </a:xfrm>
        </p:grpSpPr>
        <p:sp>
          <p:nvSpPr>
            <p:cNvPr id="3820" name="path 3820"/>
            <p:cNvSpPr/>
            <p:nvPr/>
          </p:nvSpPr>
          <p:spPr>
            <a:xfrm>
              <a:off x="8581" y="304082"/>
              <a:ext cx="76250" cy="76250"/>
            </a:xfrm>
            <a:custGeom>
              <a:avLst/>
              <a:gdLst/>
              <a:ahLst/>
              <a:cxnLst/>
              <a:rect l="0" t="0" r="0" b="0"/>
              <a:pathLst>
                <a:path w="120" h="120">
                  <a:moveTo>
                    <a:pt x="60" y="4"/>
                  </a:moveTo>
                  <a:cubicBezTo>
                    <a:pt x="90" y="4"/>
                    <a:pt x="115" y="29"/>
                    <a:pt x="115" y="60"/>
                  </a:cubicBezTo>
                  <a:cubicBezTo>
                    <a:pt x="115" y="90"/>
                    <a:pt x="90" y="115"/>
                    <a:pt x="60" y="115"/>
                  </a:cubicBezTo>
                  <a:cubicBezTo>
                    <a:pt x="29" y="115"/>
                    <a:pt x="4" y="90"/>
                    <a:pt x="4" y="60"/>
                  </a:cubicBezTo>
                  <a:cubicBezTo>
                    <a:pt x="4" y="29"/>
                    <a:pt x="29" y="4"/>
                    <a:pt x="60" y="4"/>
                  </a:cubicBezTo>
                </a:path>
              </a:pathLst>
            </a:custGeom>
            <a:noFill/>
            <a:ln w="570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22" name="path 3822"/>
            <p:cNvSpPr/>
            <p:nvPr/>
          </p:nvSpPr>
          <p:spPr>
            <a:xfrm>
              <a:off x="0" y="0"/>
              <a:ext cx="67005" cy="64642"/>
            </a:xfrm>
            <a:custGeom>
              <a:avLst/>
              <a:gdLst/>
              <a:ahLst/>
              <a:cxnLst/>
              <a:rect l="0" t="0" r="0" b="0"/>
              <a:pathLst>
                <a:path w="105" h="101">
                  <a:moveTo>
                    <a:pt x="0" y="0"/>
                  </a:moveTo>
                  <a:lnTo>
                    <a:pt x="50" y="30"/>
                  </a:lnTo>
                  <a:lnTo>
                    <a:pt x="105" y="2"/>
                  </a:lnTo>
                  <a:lnTo>
                    <a:pt x="5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824" name="table 3824"/>
          <p:cNvGraphicFramePr>
            <a:graphicFrameLocks noGrp="1"/>
          </p:cNvGraphicFramePr>
          <p:nvPr/>
        </p:nvGraphicFramePr>
        <p:xfrm>
          <a:off x="4025017" y="8847804"/>
          <a:ext cx="393065" cy="231775"/>
        </p:xfrm>
        <a:graphic>
          <a:graphicData uri="http://schemas.openxmlformats.org/drawingml/2006/table">
            <a:tbl>
              <a:tblPr/>
              <a:tblGrid>
                <a:gridCol w="393065"/>
              </a:tblGrid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88" name="group 188"/>
          <p:cNvGrpSpPr/>
          <p:nvPr/>
        </p:nvGrpSpPr>
        <p:grpSpPr>
          <a:xfrm rot="21600000">
            <a:off x="5557462" y="7747869"/>
            <a:ext cx="910614" cy="1363065"/>
            <a:chOff x="0" y="0"/>
            <a:chExt cx="910614" cy="1363065"/>
          </a:xfrm>
        </p:grpSpPr>
        <p:sp>
          <p:nvSpPr>
            <p:cNvPr id="3826" name="path 3826"/>
            <p:cNvSpPr/>
            <p:nvPr/>
          </p:nvSpPr>
          <p:spPr>
            <a:xfrm>
              <a:off x="0" y="0"/>
              <a:ext cx="910614" cy="1363065"/>
            </a:xfrm>
            <a:custGeom>
              <a:avLst/>
              <a:gdLst/>
              <a:ahLst/>
              <a:cxnLst/>
              <a:rect l="0" t="0" r="0" b="0"/>
              <a:pathLst>
                <a:path w="1434" h="2146">
                  <a:moveTo>
                    <a:pt x="4" y="4"/>
                  </a:moveTo>
                  <a:lnTo>
                    <a:pt x="1429" y="4"/>
                  </a:lnTo>
                  <a:lnTo>
                    <a:pt x="1429" y="2142"/>
                  </a:lnTo>
                  <a:lnTo>
                    <a:pt x="4" y="2142"/>
                  </a:lnTo>
                  <a:lnTo>
                    <a:pt x="4" y="4"/>
                  </a:lnTo>
                  <a:close/>
                  <a:moveTo>
                    <a:pt x="1098" y="1205"/>
                  </a:moveTo>
                  <a:lnTo>
                    <a:pt x="1225" y="1205"/>
                  </a:lnTo>
                  <a:lnTo>
                    <a:pt x="1225" y="2071"/>
                  </a:lnTo>
                  <a:lnTo>
                    <a:pt x="1098" y="2071"/>
                  </a:lnTo>
                  <a:lnTo>
                    <a:pt x="1098" y="1205"/>
                  </a:lnTo>
                  <a:close/>
                  <a:moveTo>
                    <a:pt x="302" y="1268"/>
                  </a:moveTo>
                  <a:lnTo>
                    <a:pt x="607" y="1268"/>
                  </a:lnTo>
                  <a:lnTo>
                    <a:pt x="607" y="1395"/>
                  </a:lnTo>
                  <a:lnTo>
                    <a:pt x="302" y="1395"/>
                  </a:lnTo>
                  <a:lnTo>
                    <a:pt x="302" y="1268"/>
                  </a:lnTo>
                  <a:close/>
                  <a:moveTo>
                    <a:pt x="364" y="1293"/>
                  </a:moveTo>
                  <a:lnTo>
                    <a:pt x="415" y="1293"/>
                  </a:lnTo>
                  <a:lnTo>
                    <a:pt x="415" y="1370"/>
                  </a:lnTo>
                  <a:lnTo>
                    <a:pt x="364" y="1370"/>
                  </a:lnTo>
                  <a:lnTo>
                    <a:pt x="364" y="1293"/>
                  </a:lnTo>
                  <a:close/>
                  <a:moveTo>
                    <a:pt x="302" y="1395"/>
                  </a:moveTo>
                  <a:lnTo>
                    <a:pt x="607" y="1395"/>
                  </a:lnTo>
                  <a:lnTo>
                    <a:pt x="607" y="1522"/>
                  </a:lnTo>
                  <a:lnTo>
                    <a:pt x="302" y="1522"/>
                  </a:lnTo>
                  <a:lnTo>
                    <a:pt x="302" y="1395"/>
                  </a:lnTo>
                  <a:close/>
                  <a:moveTo>
                    <a:pt x="364" y="1421"/>
                  </a:moveTo>
                  <a:lnTo>
                    <a:pt x="415" y="1421"/>
                  </a:lnTo>
                  <a:lnTo>
                    <a:pt x="415" y="1497"/>
                  </a:lnTo>
                  <a:lnTo>
                    <a:pt x="364" y="1497"/>
                  </a:lnTo>
                  <a:lnTo>
                    <a:pt x="364" y="1421"/>
                  </a:lnTo>
                  <a:close/>
                  <a:moveTo>
                    <a:pt x="302" y="1522"/>
                  </a:moveTo>
                  <a:lnTo>
                    <a:pt x="607" y="1522"/>
                  </a:lnTo>
                  <a:lnTo>
                    <a:pt x="607" y="1650"/>
                  </a:lnTo>
                  <a:lnTo>
                    <a:pt x="302" y="1650"/>
                  </a:lnTo>
                  <a:lnTo>
                    <a:pt x="302" y="1522"/>
                  </a:lnTo>
                  <a:close/>
                  <a:moveTo>
                    <a:pt x="364" y="1548"/>
                  </a:moveTo>
                  <a:lnTo>
                    <a:pt x="415" y="1548"/>
                  </a:lnTo>
                  <a:lnTo>
                    <a:pt x="415" y="1624"/>
                  </a:lnTo>
                  <a:lnTo>
                    <a:pt x="364" y="1624"/>
                  </a:lnTo>
                  <a:lnTo>
                    <a:pt x="364" y="1548"/>
                  </a:lnTo>
                  <a:close/>
                  <a:moveTo>
                    <a:pt x="302" y="1650"/>
                  </a:moveTo>
                  <a:lnTo>
                    <a:pt x="607" y="1650"/>
                  </a:lnTo>
                  <a:lnTo>
                    <a:pt x="607" y="1777"/>
                  </a:lnTo>
                  <a:lnTo>
                    <a:pt x="302" y="1777"/>
                  </a:lnTo>
                  <a:lnTo>
                    <a:pt x="302" y="1650"/>
                  </a:lnTo>
                  <a:close/>
                  <a:moveTo>
                    <a:pt x="364" y="1675"/>
                  </a:moveTo>
                  <a:lnTo>
                    <a:pt x="415" y="1675"/>
                  </a:lnTo>
                  <a:lnTo>
                    <a:pt x="415" y="1751"/>
                  </a:lnTo>
                  <a:lnTo>
                    <a:pt x="364" y="1751"/>
                  </a:lnTo>
                  <a:lnTo>
                    <a:pt x="364" y="1675"/>
                  </a:lnTo>
                  <a:close/>
                  <a:moveTo>
                    <a:pt x="302" y="1777"/>
                  </a:moveTo>
                  <a:lnTo>
                    <a:pt x="607" y="1777"/>
                  </a:lnTo>
                  <a:lnTo>
                    <a:pt x="607" y="1904"/>
                  </a:lnTo>
                  <a:lnTo>
                    <a:pt x="302" y="1904"/>
                  </a:lnTo>
                  <a:lnTo>
                    <a:pt x="302" y="1777"/>
                  </a:lnTo>
                  <a:close/>
                  <a:moveTo>
                    <a:pt x="302" y="1904"/>
                  </a:moveTo>
                  <a:lnTo>
                    <a:pt x="607" y="1904"/>
                  </a:lnTo>
                  <a:lnTo>
                    <a:pt x="607" y="2031"/>
                  </a:lnTo>
                  <a:lnTo>
                    <a:pt x="302" y="2031"/>
                  </a:lnTo>
                  <a:lnTo>
                    <a:pt x="302" y="1904"/>
                  </a:lnTo>
                  <a:close/>
                  <a:moveTo>
                    <a:pt x="973" y="1267"/>
                  </a:moveTo>
                  <a:lnTo>
                    <a:pt x="668" y="1267"/>
                  </a:lnTo>
                  <a:lnTo>
                    <a:pt x="668" y="1394"/>
                  </a:lnTo>
                  <a:lnTo>
                    <a:pt x="973" y="1394"/>
                  </a:lnTo>
                  <a:lnTo>
                    <a:pt x="973" y="1267"/>
                  </a:lnTo>
                  <a:close/>
                  <a:moveTo>
                    <a:pt x="911" y="1292"/>
                  </a:moveTo>
                  <a:lnTo>
                    <a:pt x="860" y="1292"/>
                  </a:lnTo>
                  <a:lnTo>
                    <a:pt x="860" y="1368"/>
                  </a:lnTo>
                  <a:lnTo>
                    <a:pt x="911" y="1368"/>
                  </a:lnTo>
                  <a:lnTo>
                    <a:pt x="911" y="1292"/>
                  </a:lnTo>
                  <a:close/>
                  <a:moveTo>
                    <a:pt x="973" y="1394"/>
                  </a:moveTo>
                  <a:lnTo>
                    <a:pt x="668" y="1394"/>
                  </a:lnTo>
                  <a:lnTo>
                    <a:pt x="668" y="1521"/>
                  </a:lnTo>
                  <a:lnTo>
                    <a:pt x="973" y="1521"/>
                  </a:lnTo>
                  <a:lnTo>
                    <a:pt x="973" y="1394"/>
                  </a:lnTo>
                  <a:close/>
                  <a:moveTo>
                    <a:pt x="911" y="1419"/>
                  </a:moveTo>
                  <a:lnTo>
                    <a:pt x="860" y="1419"/>
                  </a:lnTo>
                  <a:lnTo>
                    <a:pt x="860" y="1496"/>
                  </a:lnTo>
                  <a:lnTo>
                    <a:pt x="911" y="1496"/>
                  </a:lnTo>
                  <a:lnTo>
                    <a:pt x="911" y="1419"/>
                  </a:lnTo>
                  <a:close/>
                  <a:moveTo>
                    <a:pt x="973" y="1521"/>
                  </a:moveTo>
                  <a:lnTo>
                    <a:pt x="668" y="1521"/>
                  </a:lnTo>
                  <a:lnTo>
                    <a:pt x="668" y="1648"/>
                  </a:lnTo>
                  <a:lnTo>
                    <a:pt x="973" y="1648"/>
                  </a:lnTo>
                  <a:lnTo>
                    <a:pt x="973" y="1521"/>
                  </a:lnTo>
                  <a:close/>
                  <a:moveTo>
                    <a:pt x="911" y="1546"/>
                  </a:moveTo>
                  <a:lnTo>
                    <a:pt x="860" y="1546"/>
                  </a:lnTo>
                  <a:lnTo>
                    <a:pt x="860" y="1623"/>
                  </a:lnTo>
                  <a:lnTo>
                    <a:pt x="911" y="1623"/>
                  </a:lnTo>
                  <a:lnTo>
                    <a:pt x="911" y="1546"/>
                  </a:lnTo>
                  <a:close/>
                  <a:moveTo>
                    <a:pt x="973" y="1648"/>
                  </a:moveTo>
                  <a:lnTo>
                    <a:pt x="668" y="1648"/>
                  </a:lnTo>
                  <a:lnTo>
                    <a:pt x="668" y="1776"/>
                  </a:lnTo>
                  <a:lnTo>
                    <a:pt x="973" y="1776"/>
                  </a:lnTo>
                  <a:lnTo>
                    <a:pt x="973" y="1648"/>
                  </a:lnTo>
                  <a:close/>
                  <a:moveTo>
                    <a:pt x="911" y="1674"/>
                  </a:moveTo>
                  <a:lnTo>
                    <a:pt x="860" y="1674"/>
                  </a:lnTo>
                  <a:lnTo>
                    <a:pt x="860" y="1750"/>
                  </a:lnTo>
                  <a:lnTo>
                    <a:pt x="911" y="1750"/>
                  </a:lnTo>
                  <a:lnTo>
                    <a:pt x="911" y="1674"/>
                  </a:lnTo>
                  <a:close/>
                  <a:moveTo>
                    <a:pt x="973" y="1776"/>
                  </a:moveTo>
                  <a:lnTo>
                    <a:pt x="668" y="1776"/>
                  </a:lnTo>
                  <a:lnTo>
                    <a:pt x="668" y="1903"/>
                  </a:lnTo>
                  <a:lnTo>
                    <a:pt x="973" y="1903"/>
                  </a:lnTo>
                  <a:lnTo>
                    <a:pt x="973" y="1776"/>
                  </a:lnTo>
                  <a:close/>
                  <a:moveTo>
                    <a:pt x="911" y="1801"/>
                  </a:moveTo>
                  <a:lnTo>
                    <a:pt x="860" y="1801"/>
                  </a:lnTo>
                  <a:lnTo>
                    <a:pt x="860" y="1877"/>
                  </a:lnTo>
                  <a:lnTo>
                    <a:pt x="911" y="1877"/>
                  </a:lnTo>
                  <a:lnTo>
                    <a:pt x="911" y="1801"/>
                  </a:lnTo>
                  <a:close/>
                  <a:moveTo>
                    <a:pt x="973" y="1903"/>
                  </a:moveTo>
                  <a:lnTo>
                    <a:pt x="668" y="1903"/>
                  </a:lnTo>
                  <a:lnTo>
                    <a:pt x="668" y="2030"/>
                  </a:lnTo>
                  <a:lnTo>
                    <a:pt x="973" y="2030"/>
                  </a:lnTo>
                  <a:lnTo>
                    <a:pt x="973" y="1903"/>
                  </a:lnTo>
                  <a:close/>
                  <a:moveTo>
                    <a:pt x="911" y="1928"/>
                  </a:moveTo>
                  <a:lnTo>
                    <a:pt x="860" y="1928"/>
                  </a:lnTo>
                  <a:lnTo>
                    <a:pt x="860" y="2005"/>
                  </a:lnTo>
                  <a:lnTo>
                    <a:pt x="911" y="2005"/>
                  </a:lnTo>
                  <a:lnTo>
                    <a:pt x="911" y="1928"/>
                  </a:lnTo>
                  <a:close/>
                  <a:moveTo>
                    <a:pt x="328" y="907"/>
                  </a:moveTo>
                  <a:lnTo>
                    <a:pt x="918" y="907"/>
                  </a:lnTo>
                  <a:lnTo>
                    <a:pt x="918" y="1194"/>
                  </a:lnTo>
                  <a:lnTo>
                    <a:pt x="328" y="1194"/>
                  </a:lnTo>
                  <a:lnTo>
                    <a:pt x="328" y="907"/>
                  </a:lnTo>
                  <a:close/>
                  <a:moveTo>
                    <a:pt x="475" y="950"/>
                  </a:moveTo>
                  <a:lnTo>
                    <a:pt x="619" y="950"/>
                  </a:lnTo>
                  <a:lnTo>
                    <a:pt x="619" y="1153"/>
                  </a:lnTo>
                  <a:lnTo>
                    <a:pt x="475" y="1153"/>
                  </a:lnTo>
                  <a:lnTo>
                    <a:pt x="475" y="950"/>
                  </a:lnTo>
                  <a:close/>
                  <a:moveTo>
                    <a:pt x="619" y="950"/>
                  </a:moveTo>
                  <a:lnTo>
                    <a:pt x="762" y="950"/>
                  </a:lnTo>
                  <a:lnTo>
                    <a:pt x="762" y="1153"/>
                  </a:lnTo>
                  <a:lnTo>
                    <a:pt x="619" y="1153"/>
                  </a:lnTo>
                  <a:lnTo>
                    <a:pt x="619" y="950"/>
                  </a:lnTo>
                  <a:close/>
                  <a:moveTo>
                    <a:pt x="499" y="1072"/>
                  </a:moveTo>
                  <a:lnTo>
                    <a:pt x="591" y="1072"/>
                  </a:lnTo>
                  <a:lnTo>
                    <a:pt x="591" y="993"/>
                  </a:lnTo>
                  <a:lnTo>
                    <a:pt x="499" y="993"/>
                  </a:lnTo>
                  <a:lnTo>
                    <a:pt x="499" y="1072"/>
                  </a:lnTo>
                  <a:close/>
                  <a:moveTo>
                    <a:pt x="734" y="1071"/>
                  </a:moveTo>
                  <a:lnTo>
                    <a:pt x="646" y="1071"/>
                  </a:lnTo>
                  <a:lnTo>
                    <a:pt x="646" y="989"/>
                  </a:lnTo>
                  <a:lnTo>
                    <a:pt x="734" y="989"/>
                  </a:lnTo>
                  <a:lnTo>
                    <a:pt x="734" y="1071"/>
                  </a:lnTo>
                  <a:close/>
                  <a:moveTo>
                    <a:pt x="326" y="597"/>
                  </a:moveTo>
                  <a:lnTo>
                    <a:pt x="521" y="597"/>
                  </a:lnTo>
                  <a:lnTo>
                    <a:pt x="521" y="815"/>
                  </a:lnTo>
                  <a:lnTo>
                    <a:pt x="326" y="815"/>
                  </a:lnTo>
                  <a:lnTo>
                    <a:pt x="326" y="597"/>
                  </a:lnTo>
                  <a:close/>
                  <a:moveTo>
                    <a:pt x="745" y="595"/>
                  </a:moveTo>
                  <a:lnTo>
                    <a:pt x="940" y="595"/>
                  </a:lnTo>
                  <a:lnTo>
                    <a:pt x="940" y="814"/>
                  </a:lnTo>
                  <a:lnTo>
                    <a:pt x="745" y="814"/>
                  </a:lnTo>
                  <a:lnTo>
                    <a:pt x="745" y="595"/>
                  </a:lnTo>
                  <a:close/>
                  <a:moveTo>
                    <a:pt x="318" y="104"/>
                  </a:moveTo>
                  <a:lnTo>
                    <a:pt x="488" y="104"/>
                  </a:lnTo>
                  <a:lnTo>
                    <a:pt x="488" y="332"/>
                  </a:lnTo>
                  <a:lnTo>
                    <a:pt x="318" y="332"/>
                  </a:lnTo>
                  <a:lnTo>
                    <a:pt x="318" y="104"/>
                  </a:lnTo>
                  <a:close/>
                  <a:moveTo>
                    <a:pt x="424" y="815"/>
                  </a:moveTo>
                  <a:lnTo>
                    <a:pt x="424" y="907"/>
                  </a:lnTo>
                  <a:moveTo>
                    <a:pt x="478" y="815"/>
                  </a:moveTo>
                  <a:lnTo>
                    <a:pt x="478" y="907"/>
                  </a:lnTo>
                  <a:moveTo>
                    <a:pt x="776" y="815"/>
                  </a:moveTo>
                  <a:lnTo>
                    <a:pt x="776" y="907"/>
                  </a:lnTo>
                  <a:moveTo>
                    <a:pt x="831" y="815"/>
                  </a:moveTo>
                  <a:lnTo>
                    <a:pt x="831" y="907"/>
                  </a:lnTo>
                  <a:moveTo>
                    <a:pt x="737" y="1194"/>
                  </a:moveTo>
                  <a:lnTo>
                    <a:pt x="737" y="1267"/>
                  </a:lnTo>
                  <a:moveTo>
                    <a:pt x="791" y="1194"/>
                  </a:moveTo>
                  <a:lnTo>
                    <a:pt x="791" y="1267"/>
                  </a:lnTo>
                  <a:moveTo>
                    <a:pt x="507" y="1194"/>
                  </a:moveTo>
                  <a:lnTo>
                    <a:pt x="507" y="1267"/>
                  </a:lnTo>
                  <a:moveTo>
                    <a:pt x="562" y="1194"/>
                  </a:moveTo>
                  <a:lnTo>
                    <a:pt x="562" y="1267"/>
                  </a:lnTo>
                </a:path>
              </a:pathLst>
            </a:custGeom>
            <a:noFill/>
            <a:ln w="570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28" name="textbox 3828"/>
            <p:cNvSpPr/>
            <p:nvPr/>
          </p:nvSpPr>
          <p:spPr>
            <a:xfrm>
              <a:off x="-12700" y="-12700"/>
              <a:ext cx="936625" cy="1419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2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31115" algn="l" rtl="0" eaLnBrk="0">
                <a:lnSpc>
                  <a:spcPct val="82000"/>
                </a:lnSpc>
                <a:spcBef>
                  <a:spcPts val="2"/>
                </a:spcBef>
                <a:tabLst/>
              </a:pPr>
              <a:r>
                <a:rPr sz="1000" kern="0" spc="-5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CT</a:t>
              </a:r>
              <a:endParaRPr sz="1000" dirty="0">
                <a:latin typeface="HarmonyOS Sans SC Black"/>
                <a:ea typeface="HarmonyOS Sans SC Black"/>
                <a:cs typeface="HarmonyOS Sans SC Black"/>
              </a:endParaRPr>
            </a:p>
            <a:p>
              <a:pPr marL="147954" algn="l" rtl="0" eaLnBrk="0">
                <a:lnSpc>
                  <a:spcPct val="87000"/>
                </a:lnSpc>
                <a:spcBef>
                  <a:spcPts val="970"/>
                </a:spcBef>
                <a:tabLst/>
              </a:pPr>
              <a:r>
                <a:rPr sz="1000" kern="0" spc="-7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L</a:t>
              </a:r>
              <a:r>
                <a:rPr sz="1000" kern="0" spc="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        </a:t>
              </a:r>
              <a:r>
                <a:rPr sz="1000" kern="0" spc="-7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N</a:t>
              </a:r>
              <a:endParaRPr sz="1000" dirty="0">
                <a:latin typeface="HarmonyOS Sans SC Black"/>
                <a:ea typeface="HarmonyOS Sans SC Black"/>
                <a:cs typeface="HarmonyOS Sans SC Black"/>
              </a:endParaRPr>
            </a:p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28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731519" algn="l" rtl="0" eaLnBrk="0">
                <a:lnSpc>
                  <a:spcPct val="81000"/>
                </a:lnSpc>
                <a:spcBef>
                  <a:spcPts val="2"/>
                </a:spcBef>
                <a:tabLst/>
              </a:pPr>
              <a:r>
                <a:rPr sz="1000" kern="0" spc="-6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PE</a:t>
              </a:r>
              <a:endParaRPr sz="10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graphicFrame>
        <p:nvGraphicFramePr>
          <p:cNvPr id="3830" name="table 3830"/>
          <p:cNvGraphicFramePr>
            <a:graphicFrameLocks noGrp="1"/>
          </p:cNvGraphicFramePr>
          <p:nvPr/>
        </p:nvGraphicFramePr>
        <p:xfrm>
          <a:off x="1605286" y="6699332"/>
          <a:ext cx="2787650" cy="913129"/>
        </p:xfrm>
        <a:graphic>
          <a:graphicData uri="http://schemas.openxmlformats.org/drawingml/2006/table">
            <a:tbl>
              <a:tblPr/>
              <a:tblGrid>
                <a:gridCol w="1628775"/>
                <a:gridCol w="554355"/>
                <a:gridCol w="604519"/>
              </a:tblGrid>
              <a:tr h="9131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256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0" name="group 190"/>
          <p:cNvGrpSpPr/>
          <p:nvPr/>
        </p:nvGrpSpPr>
        <p:grpSpPr>
          <a:xfrm rot="21600000">
            <a:off x="3428592" y="7341851"/>
            <a:ext cx="2880136" cy="2091884"/>
            <a:chOff x="0" y="0"/>
            <a:chExt cx="2880136" cy="2091884"/>
          </a:xfrm>
        </p:grpSpPr>
        <p:grpSp>
          <p:nvGrpSpPr>
            <p:cNvPr id="192" name="group 192"/>
            <p:cNvGrpSpPr/>
            <p:nvPr/>
          </p:nvGrpSpPr>
          <p:grpSpPr>
            <a:xfrm rot="21600000">
              <a:off x="26619" y="0"/>
              <a:ext cx="2853516" cy="2091884"/>
              <a:chOff x="0" y="0"/>
              <a:chExt cx="2853516" cy="2091884"/>
            </a:xfrm>
          </p:grpSpPr>
          <p:sp>
            <p:nvSpPr>
              <p:cNvPr id="3832" name="path 3832"/>
              <p:cNvSpPr/>
              <p:nvPr/>
            </p:nvSpPr>
            <p:spPr>
              <a:xfrm>
                <a:off x="672680" y="220895"/>
                <a:ext cx="1644091" cy="331317"/>
              </a:xfrm>
              <a:custGeom>
                <a:avLst/>
                <a:gdLst/>
                <a:ahLst/>
                <a:cxnLst/>
                <a:rect l="0" t="0" r="0" b="0"/>
                <a:pathLst>
                  <a:path w="2589" h="521">
                    <a:moveTo>
                      <a:pt x="8" y="0"/>
                    </a:moveTo>
                    <a:lnTo>
                      <a:pt x="8" y="512"/>
                    </a:lnTo>
                    <a:lnTo>
                      <a:pt x="2589" y="512"/>
                    </a:lnTo>
                  </a:path>
                </a:pathLst>
              </a:custGeom>
              <a:noFill/>
              <a:ln w="11404" cap="flat">
                <a:solidFill>
                  <a:srgbClr val="707F87"/>
                </a:solidFill>
                <a:prstDash val="dash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4" name="path 3834"/>
              <p:cNvSpPr/>
              <p:nvPr/>
            </p:nvSpPr>
            <p:spPr>
              <a:xfrm>
                <a:off x="2826440" y="1193634"/>
                <a:ext cx="27076" cy="460862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5">
                    <a:moveTo>
                      <a:pt x="21" y="4"/>
                    </a:moveTo>
                    <a:cubicBezTo>
                      <a:pt x="30" y="4"/>
                      <a:pt x="38" y="12"/>
                      <a:pt x="38" y="21"/>
                    </a:cubicBezTo>
                    <a:cubicBezTo>
                      <a:pt x="38" y="30"/>
                      <a:pt x="30" y="38"/>
                      <a:pt x="21" y="38"/>
                    </a:cubicBezTo>
                    <a:cubicBezTo>
                      <a:pt x="12" y="38"/>
                      <a:pt x="4" y="30"/>
                      <a:pt x="4" y="21"/>
                    </a:cubicBezTo>
                    <a:cubicBezTo>
                      <a:pt x="4" y="12"/>
                      <a:pt x="12" y="4"/>
                      <a:pt x="21" y="4"/>
                    </a:cubicBezTo>
                    <a:moveTo>
                      <a:pt x="21" y="82"/>
                    </a:moveTo>
                    <a:cubicBezTo>
                      <a:pt x="30" y="82"/>
                      <a:pt x="38" y="90"/>
                      <a:pt x="38" y="99"/>
                    </a:cubicBezTo>
                    <a:cubicBezTo>
                      <a:pt x="38" y="108"/>
                      <a:pt x="30" y="116"/>
                      <a:pt x="21" y="116"/>
                    </a:cubicBezTo>
                    <a:cubicBezTo>
                      <a:pt x="12" y="116"/>
                      <a:pt x="4" y="108"/>
                      <a:pt x="4" y="99"/>
                    </a:cubicBezTo>
                    <a:cubicBezTo>
                      <a:pt x="4" y="90"/>
                      <a:pt x="12" y="82"/>
                      <a:pt x="21" y="82"/>
                    </a:cubicBezTo>
                    <a:moveTo>
                      <a:pt x="21" y="157"/>
                    </a:moveTo>
                    <a:cubicBezTo>
                      <a:pt x="30" y="157"/>
                      <a:pt x="38" y="164"/>
                      <a:pt x="38" y="173"/>
                    </a:cubicBezTo>
                    <a:cubicBezTo>
                      <a:pt x="38" y="183"/>
                      <a:pt x="30" y="190"/>
                      <a:pt x="21" y="190"/>
                    </a:cubicBezTo>
                    <a:cubicBezTo>
                      <a:pt x="12" y="190"/>
                      <a:pt x="4" y="183"/>
                      <a:pt x="4" y="173"/>
                    </a:cubicBezTo>
                    <a:cubicBezTo>
                      <a:pt x="4" y="164"/>
                      <a:pt x="12" y="157"/>
                      <a:pt x="21" y="157"/>
                    </a:cubicBezTo>
                    <a:moveTo>
                      <a:pt x="21" y="235"/>
                    </a:moveTo>
                    <a:cubicBezTo>
                      <a:pt x="30" y="235"/>
                      <a:pt x="38" y="242"/>
                      <a:pt x="38" y="252"/>
                    </a:cubicBezTo>
                    <a:cubicBezTo>
                      <a:pt x="38" y="261"/>
                      <a:pt x="30" y="269"/>
                      <a:pt x="21" y="269"/>
                    </a:cubicBezTo>
                    <a:cubicBezTo>
                      <a:pt x="12" y="269"/>
                      <a:pt x="4" y="261"/>
                      <a:pt x="4" y="252"/>
                    </a:cubicBezTo>
                    <a:cubicBezTo>
                      <a:pt x="4" y="242"/>
                      <a:pt x="12" y="235"/>
                      <a:pt x="21" y="235"/>
                    </a:cubicBezTo>
                    <a:moveTo>
                      <a:pt x="21" y="305"/>
                    </a:moveTo>
                    <a:cubicBezTo>
                      <a:pt x="30" y="305"/>
                      <a:pt x="38" y="313"/>
                      <a:pt x="38" y="322"/>
                    </a:cubicBezTo>
                    <a:cubicBezTo>
                      <a:pt x="38" y="331"/>
                      <a:pt x="30" y="339"/>
                      <a:pt x="21" y="339"/>
                    </a:cubicBezTo>
                    <a:cubicBezTo>
                      <a:pt x="12" y="339"/>
                      <a:pt x="4" y="331"/>
                      <a:pt x="4" y="322"/>
                    </a:cubicBezTo>
                    <a:cubicBezTo>
                      <a:pt x="4" y="313"/>
                      <a:pt x="12" y="305"/>
                      <a:pt x="21" y="305"/>
                    </a:cubicBezTo>
                    <a:moveTo>
                      <a:pt x="21" y="383"/>
                    </a:moveTo>
                    <a:cubicBezTo>
                      <a:pt x="30" y="383"/>
                      <a:pt x="38" y="391"/>
                      <a:pt x="38" y="400"/>
                    </a:cubicBezTo>
                    <a:cubicBezTo>
                      <a:pt x="38" y="409"/>
                      <a:pt x="30" y="417"/>
                      <a:pt x="21" y="417"/>
                    </a:cubicBezTo>
                    <a:cubicBezTo>
                      <a:pt x="12" y="417"/>
                      <a:pt x="4" y="409"/>
                      <a:pt x="4" y="400"/>
                    </a:cubicBezTo>
                    <a:cubicBezTo>
                      <a:pt x="4" y="391"/>
                      <a:pt x="12" y="383"/>
                      <a:pt x="21" y="383"/>
                    </a:cubicBezTo>
                    <a:moveTo>
                      <a:pt x="21" y="458"/>
                    </a:moveTo>
                    <a:cubicBezTo>
                      <a:pt x="30" y="458"/>
                      <a:pt x="38" y="465"/>
                      <a:pt x="38" y="474"/>
                    </a:cubicBezTo>
                    <a:cubicBezTo>
                      <a:pt x="38" y="484"/>
                      <a:pt x="30" y="491"/>
                      <a:pt x="21" y="491"/>
                    </a:cubicBezTo>
                    <a:cubicBezTo>
                      <a:pt x="12" y="491"/>
                      <a:pt x="4" y="484"/>
                      <a:pt x="4" y="474"/>
                    </a:cubicBezTo>
                    <a:cubicBezTo>
                      <a:pt x="4" y="465"/>
                      <a:pt x="12" y="458"/>
                      <a:pt x="21" y="458"/>
                    </a:cubicBezTo>
                    <a:moveTo>
                      <a:pt x="21" y="536"/>
                    </a:moveTo>
                    <a:cubicBezTo>
                      <a:pt x="30" y="536"/>
                      <a:pt x="38" y="543"/>
                      <a:pt x="38" y="553"/>
                    </a:cubicBezTo>
                    <a:cubicBezTo>
                      <a:pt x="38" y="562"/>
                      <a:pt x="30" y="570"/>
                      <a:pt x="21" y="570"/>
                    </a:cubicBezTo>
                    <a:cubicBezTo>
                      <a:pt x="12" y="570"/>
                      <a:pt x="4" y="562"/>
                      <a:pt x="4" y="553"/>
                    </a:cubicBezTo>
                    <a:cubicBezTo>
                      <a:pt x="4" y="543"/>
                      <a:pt x="12" y="536"/>
                      <a:pt x="21" y="536"/>
                    </a:cubicBezTo>
                    <a:moveTo>
                      <a:pt x="21" y="609"/>
                    </a:moveTo>
                    <a:cubicBezTo>
                      <a:pt x="30" y="609"/>
                      <a:pt x="38" y="616"/>
                      <a:pt x="38" y="626"/>
                    </a:cubicBezTo>
                    <a:cubicBezTo>
                      <a:pt x="38" y="635"/>
                      <a:pt x="30" y="642"/>
                      <a:pt x="21" y="642"/>
                    </a:cubicBezTo>
                    <a:cubicBezTo>
                      <a:pt x="12" y="642"/>
                      <a:pt x="4" y="635"/>
                      <a:pt x="4" y="626"/>
                    </a:cubicBezTo>
                    <a:cubicBezTo>
                      <a:pt x="4" y="616"/>
                      <a:pt x="12" y="609"/>
                      <a:pt x="21" y="609"/>
                    </a:cubicBezTo>
                    <a:moveTo>
                      <a:pt x="21" y="687"/>
                    </a:moveTo>
                    <a:cubicBezTo>
                      <a:pt x="30" y="687"/>
                      <a:pt x="38" y="695"/>
                      <a:pt x="38" y="704"/>
                    </a:cubicBezTo>
                    <a:cubicBezTo>
                      <a:pt x="38" y="713"/>
                      <a:pt x="30" y="721"/>
                      <a:pt x="21" y="721"/>
                    </a:cubicBezTo>
                    <a:cubicBezTo>
                      <a:pt x="12" y="721"/>
                      <a:pt x="4" y="713"/>
                      <a:pt x="4" y="704"/>
                    </a:cubicBezTo>
                    <a:cubicBezTo>
                      <a:pt x="4" y="695"/>
                      <a:pt x="12" y="687"/>
                      <a:pt x="21" y="687"/>
                    </a:cubicBezTo>
                  </a:path>
                </a:pathLst>
              </a:custGeom>
              <a:noFill/>
              <a:ln w="5702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6" name="path 3836"/>
              <p:cNvSpPr/>
              <p:nvPr/>
            </p:nvSpPr>
            <p:spPr>
              <a:xfrm>
                <a:off x="0" y="1241"/>
                <a:ext cx="11404" cy="771029"/>
              </a:xfrm>
              <a:custGeom>
                <a:avLst/>
                <a:gdLst/>
                <a:ahLst/>
                <a:cxnLst/>
                <a:rect l="0" t="0" r="0" b="0"/>
                <a:pathLst>
                  <a:path w="17" h="1214">
                    <a:moveTo>
                      <a:pt x="8" y="0"/>
                    </a:moveTo>
                    <a:lnTo>
                      <a:pt x="8" y="1214"/>
                    </a:lnTo>
                  </a:path>
                </a:pathLst>
              </a:custGeom>
              <a:noFill/>
              <a:ln w="11404" cap="flat">
                <a:solidFill>
                  <a:srgbClr val="009944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38" name="path 3838"/>
              <p:cNvSpPr/>
              <p:nvPr/>
            </p:nvSpPr>
            <p:spPr>
              <a:xfrm>
                <a:off x="2352639" y="0"/>
                <a:ext cx="11404" cy="776820"/>
              </a:xfrm>
              <a:custGeom>
                <a:avLst/>
                <a:gdLst/>
                <a:ahLst/>
                <a:cxnLst/>
                <a:rect l="0" t="0" r="0" b="0"/>
                <a:pathLst>
                  <a:path w="17" h="1223">
                    <a:moveTo>
                      <a:pt x="8" y="0"/>
                    </a:moveTo>
                    <a:lnTo>
                      <a:pt x="8" y="1223"/>
                    </a:lnTo>
                  </a:path>
                </a:pathLst>
              </a:custGeom>
              <a:noFill/>
              <a:ln w="11404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0" name="path 3840"/>
              <p:cNvSpPr/>
              <p:nvPr/>
            </p:nvSpPr>
            <p:spPr>
              <a:xfrm>
                <a:off x="467202" y="3057"/>
                <a:ext cx="2175840" cy="1585277"/>
              </a:xfrm>
              <a:custGeom>
                <a:avLst/>
                <a:gdLst/>
                <a:ahLst/>
                <a:cxnLst/>
                <a:rect l="0" t="0" r="0" b="0"/>
                <a:pathLst>
                  <a:path w="3426" h="2496">
                    <a:moveTo>
                      <a:pt x="3417" y="0"/>
                    </a:moveTo>
                    <a:lnTo>
                      <a:pt x="3417" y="1223"/>
                    </a:lnTo>
                    <a:moveTo>
                      <a:pt x="8" y="680"/>
                    </a:moveTo>
                    <a:lnTo>
                      <a:pt x="8" y="2487"/>
                    </a:lnTo>
                    <a:lnTo>
                      <a:pt x="166" y="2487"/>
                    </a:lnTo>
                  </a:path>
                </a:pathLst>
              </a:custGeom>
              <a:noFill/>
              <a:ln w="11404" cap="flat">
                <a:solidFill>
                  <a:srgbClr val="E60012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2" name="path 3842"/>
              <p:cNvSpPr/>
              <p:nvPr/>
            </p:nvSpPr>
            <p:spPr>
              <a:xfrm>
                <a:off x="267200" y="532240"/>
                <a:ext cx="299326" cy="1153045"/>
              </a:xfrm>
              <a:custGeom>
                <a:avLst/>
                <a:gdLst/>
                <a:ahLst/>
                <a:cxnLst/>
                <a:rect l="0" t="0" r="0" b="0"/>
                <a:pathLst>
                  <a:path w="471" h="1815">
                    <a:moveTo>
                      <a:pt x="8" y="0"/>
                    </a:moveTo>
                    <a:lnTo>
                      <a:pt x="8" y="1806"/>
                    </a:lnTo>
                    <a:lnTo>
                      <a:pt x="471" y="1806"/>
                    </a:lnTo>
                  </a:path>
                </a:pathLst>
              </a:custGeom>
              <a:noFill/>
              <a:ln w="11404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44" name="path 3844"/>
              <p:cNvSpPr/>
              <p:nvPr/>
            </p:nvSpPr>
            <p:spPr>
              <a:xfrm>
                <a:off x="0" y="772278"/>
                <a:ext cx="2845676" cy="1319606"/>
              </a:xfrm>
              <a:custGeom>
                <a:avLst/>
                <a:gdLst/>
                <a:ahLst/>
                <a:cxnLst/>
                <a:rect l="0" t="0" r="0" b="0"/>
                <a:pathLst>
                  <a:path w="4481" h="2078">
                    <a:moveTo>
                      <a:pt x="8" y="0"/>
                    </a:moveTo>
                    <a:lnTo>
                      <a:pt x="8" y="2069"/>
                    </a:lnTo>
                    <a:lnTo>
                      <a:pt x="4472" y="2069"/>
                    </a:lnTo>
                    <a:lnTo>
                      <a:pt x="4472" y="1361"/>
                    </a:lnTo>
                  </a:path>
                </a:pathLst>
              </a:custGeom>
              <a:noFill/>
              <a:ln w="11404" cap="flat">
                <a:solidFill>
                  <a:srgbClr val="009944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846" name="textbox 3846"/>
            <p:cNvSpPr/>
            <p:nvPr/>
          </p:nvSpPr>
          <p:spPr>
            <a:xfrm>
              <a:off x="312640" y="61383"/>
              <a:ext cx="2536825" cy="18827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34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21945" algn="l" rtl="0" eaLnBrk="0">
                <a:lnSpc>
                  <a:spcPct val="81000"/>
                </a:lnSpc>
                <a:tabLst/>
              </a:pPr>
              <a:r>
                <a:rPr sz="1000" kern="0" spc="80" dirty="0">
                  <a:solidFill>
                    <a:srgbClr val="221815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凸</a:t>
              </a:r>
              <a:endParaRPr sz="1000" dirty="0">
                <a:latin typeface="Microsoft YaHei"/>
                <a:ea typeface="Microsoft YaHei"/>
                <a:cs typeface="Microsoft YaHei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0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1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5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ts val="1326"/>
                </a:lnSpc>
                <a:spcBef>
                  <a:spcPts val="2"/>
                </a:spcBef>
                <a:tabLst/>
              </a:pPr>
              <a:r>
                <a:rPr sz="9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Inverter</a:t>
              </a:r>
              <a:r>
                <a:rPr sz="900" kern="0" spc="1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9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Disconnect</a:t>
              </a:r>
              <a:r>
                <a:rPr sz="900" kern="0" spc="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                   </a:t>
              </a:r>
              <a:r>
                <a:rPr sz="9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Main</a:t>
              </a:r>
              <a:r>
                <a:rPr sz="900" kern="0" spc="1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9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Pa</a:t>
              </a:r>
              <a:r>
                <a:rPr sz="900" kern="0" spc="-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nel</a:t>
              </a:r>
              <a:endParaRPr sz="9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  <p:sp>
          <p:nvSpPr>
            <p:cNvPr id="3848" name="path 3848"/>
            <p:cNvSpPr/>
            <p:nvPr/>
          </p:nvSpPr>
          <p:spPr>
            <a:xfrm>
              <a:off x="0" y="739950"/>
              <a:ext cx="64643" cy="64642"/>
            </a:xfrm>
            <a:custGeom>
              <a:avLst/>
              <a:gdLst/>
              <a:ahLst/>
              <a:cxnLst/>
              <a:rect l="0" t="0" r="0" b="0"/>
              <a:pathLst>
                <a:path w="101" h="101">
                  <a:moveTo>
                    <a:pt x="50" y="0"/>
                  </a:moveTo>
                  <a:cubicBezTo>
                    <a:pt x="79" y="0"/>
                    <a:pt x="101" y="22"/>
                    <a:pt x="101" y="50"/>
                  </a:cubicBezTo>
                  <a:cubicBezTo>
                    <a:pt x="101" y="78"/>
                    <a:pt x="79" y="101"/>
                    <a:pt x="50" y="101"/>
                  </a:cubicBezTo>
                  <a:cubicBezTo>
                    <a:pt x="22" y="101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</a:path>
              </a:pathLst>
            </a:custGeom>
            <a:solidFill>
              <a:srgbClr val="0099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850" name="picture 38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4842" y="1397292"/>
            <a:ext cx="2699994" cy="1764004"/>
          </a:xfrm>
          <a:prstGeom prst="rect">
            <a:avLst/>
          </a:prstGeom>
        </p:spPr>
      </p:pic>
      <p:pic>
        <p:nvPicPr>
          <p:cNvPr id="3852" name="picture 38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36848" y="1397291"/>
            <a:ext cx="2699994" cy="1763992"/>
          </a:xfrm>
          <a:prstGeom prst="rect">
            <a:avLst/>
          </a:prstGeom>
        </p:spPr>
      </p:pic>
      <p:grpSp>
        <p:nvGrpSpPr>
          <p:cNvPr id="194" name="group 194"/>
          <p:cNvGrpSpPr/>
          <p:nvPr/>
        </p:nvGrpSpPr>
        <p:grpSpPr>
          <a:xfrm rot="21600000">
            <a:off x="4641700" y="6226771"/>
            <a:ext cx="967676" cy="980503"/>
            <a:chOff x="0" y="0"/>
            <a:chExt cx="967676" cy="980503"/>
          </a:xfrm>
        </p:grpSpPr>
        <p:sp>
          <p:nvSpPr>
            <p:cNvPr id="3854" name="path 3854"/>
            <p:cNvSpPr/>
            <p:nvPr/>
          </p:nvSpPr>
          <p:spPr>
            <a:xfrm>
              <a:off x="2851" y="2850"/>
              <a:ext cx="961973" cy="974800"/>
            </a:xfrm>
            <a:custGeom>
              <a:avLst/>
              <a:gdLst/>
              <a:ahLst/>
              <a:cxnLst/>
              <a:rect l="0" t="0" r="0" b="0"/>
              <a:pathLst>
                <a:path w="1514" h="1535">
                  <a:moveTo>
                    <a:pt x="757" y="0"/>
                  </a:moveTo>
                  <a:cubicBezTo>
                    <a:pt x="1175" y="0"/>
                    <a:pt x="1514" y="343"/>
                    <a:pt x="1514" y="767"/>
                  </a:cubicBezTo>
                  <a:cubicBezTo>
                    <a:pt x="1514" y="1191"/>
                    <a:pt x="1175" y="1535"/>
                    <a:pt x="757" y="1535"/>
                  </a:cubicBezTo>
                  <a:cubicBezTo>
                    <a:pt x="339" y="1535"/>
                    <a:pt x="0" y="1191"/>
                    <a:pt x="0" y="767"/>
                  </a:cubicBezTo>
                  <a:cubicBezTo>
                    <a:pt x="0" y="343"/>
                    <a:pt x="339" y="0"/>
                    <a:pt x="757" y="0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56" name="path 3856"/>
            <p:cNvSpPr/>
            <p:nvPr/>
          </p:nvSpPr>
          <p:spPr>
            <a:xfrm>
              <a:off x="0" y="0"/>
              <a:ext cx="967676" cy="980503"/>
            </a:xfrm>
            <a:custGeom>
              <a:avLst/>
              <a:gdLst/>
              <a:ahLst/>
              <a:cxnLst/>
              <a:rect l="0" t="0" r="0" b="0"/>
              <a:pathLst>
                <a:path w="1523" h="1544">
                  <a:moveTo>
                    <a:pt x="761" y="4"/>
                  </a:moveTo>
                  <a:cubicBezTo>
                    <a:pt x="1180" y="4"/>
                    <a:pt x="1519" y="348"/>
                    <a:pt x="1519" y="772"/>
                  </a:cubicBezTo>
                  <a:cubicBezTo>
                    <a:pt x="1519" y="1195"/>
                    <a:pt x="1180" y="1539"/>
                    <a:pt x="761" y="1539"/>
                  </a:cubicBezTo>
                  <a:cubicBezTo>
                    <a:pt x="343" y="1539"/>
                    <a:pt x="4" y="1195"/>
                    <a:pt x="4" y="772"/>
                  </a:cubicBezTo>
                  <a:cubicBezTo>
                    <a:pt x="4" y="348"/>
                    <a:pt x="343" y="4"/>
                    <a:pt x="761" y="4"/>
                  </a:cubicBezTo>
                </a:path>
              </a:pathLst>
            </a:custGeom>
            <a:noFill/>
            <a:ln w="5702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58" name="path 3858"/>
            <p:cNvSpPr/>
            <p:nvPr/>
          </p:nvSpPr>
          <p:spPr>
            <a:xfrm>
              <a:off x="156110" y="311378"/>
              <a:ext cx="670529" cy="447484"/>
            </a:xfrm>
            <a:custGeom>
              <a:avLst/>
              <a:gdLst/>
              <a:ahLst/>
              <a:cxnLst/>
              <a:rect l="0" t="0" r="0" b="0"/>
              <a:pathLst>
                <a:path w="1055" h="704">
                  <a:moveTo>
                    <a:pt x="630" y="15"/>
                  </a:moveTo>
                  <a:lnTo>
                    <a:pt x="135" y="8"/>
                  </a:lnTo>
                  <a:cubicBezTo>
                    <a:pt x="135" y="8"/>
                    <a:pt x="26" y="201"/>
                    <a:pt x="15" y="235"/>
                  </a:cubicBezTo>
                  <a:cubicBezTo>
                    <a:pt x="5" y="270"/>
                    <a:pt x="8" y="320"/>
                    <a:pt x="12" y="351"/>
                  </a:cubicBezTo>
                  <a:cubicBezTo>
                    <a:pt x="16" y="382"/>
                    <a:pt x="70" y="631"/>
                    <a:pt x="74" y="649"/>
                  </a:cubicBezTo>
                  <a:cubicBezTo>
                    <a:pt x="79" y="666"/>
                    <a:pt x="91" y="688"/>
                    <a:pt x="97" y="688"/>
                  </a:cubicBezTo>
                  <a:lnTo>
                    <a:pt x="588" y="695"/>
                  </a:lnTo>
                  <a:cubicBezTo>
                    <a:pt x="588" y="695"/>
                    <a:pt x="602" y="676"/>
                    <a:pt x="609" y="659"/>
                  </a:cubicBezTo>
                  <a:cubicBezTo>
                    <a:pt x="615" y="641"/>
                    <a:pt x="618" y="619"/>
                    <a:pt x="620" y="609"/>
                  </a:cubicBezTo>
                  <a:cubicBezTo>
                    <a:pt x="628" y="608"/>
                    <a:pt x="860" y="611"/>
                    <a:pt x="887" y="609"/>
                  </a:cubicBezTo>
                  <a:cubicBezTo>
                    <a:pt x="897" y="608"/>
                    <a:pt x="910" y="597"/>
                    <a:pt x="922" y="580"/>
                  </a:cubicBezTo>
                  <a:cubicBezTo>
                    <a:pt x="959" y="530"/>
                    <a:pt x="1009" y="427"/>
                    <a:pt x="1035" y="367"/>
                  </a:cubicBezTo>
                  <a:cubicBezTo>
                    <a:pt x="1046" y="343"/>
                    <a:pt x="1048" y="330"/>
                    <a:pt x="1045" y="309"/>
                  </a:cubicBezTo>
                  <a:cubicBezTo>
                    <a:pt x="1041" y="280"/>
                    <a:pt x="1017" y="168"/>
                    <a:pt x="1007" y="145"/>
                  </a:cubicBezTo>
                  <a:cubicBezTo>
                    <a:pt x="996" y="123"/>
                    <a:pt x="993" y="109"/>
                    <a:pt x="958" y="109"/>
                  </a:cubicBezTo>
                  <a:cubicBezTo>
                    <a:pt x="924" y="109"/>
                    <a:pt x="662" y="108"/>
                    <a:pt x="662" y="108"/>
                  </a:cubicBezTo>
                  <a:cubicBezTo>
                    <a:pt x="662" y="108"/>
                    <a:pt x="658" y="72"/>
                    <a:pt x="649" y="47"/>
                  </a:cubicBezTo>
                  <a:cubicBezTo>
                    <a:pt x="642" y="24"/>
                    <a:pt x="630" y="15"/>
                    <a:pt x="630" y="15"/>
                  </a:cubicBezTo>
                  <a:moveTo>
                    <a:pt x="1008" y="165"/>
                  </a:moveTo>
                  <a:cubicBezTo>
                    <a:pt x="1008" y="165"/>
                    <a:pt x="895" y="363"/>
                    <a:pt x="886" y="397"/>
                  </a:cubicBezTo>
                  <a:cubicBezTo>
                    <a:pt x="877" y="431"/>
                    <a:pt x="922" y="580"/>
                    <a:pt x="922" y="580"/>
                  </a:cubicBezTo>
                  <a:moveTo>
                    <a:pt x="990" y="117"/>
                  </a:moveTo>
                  <a:cubicBezTo>
                    <a:pt x="990" y="117"/>
                    <a:pt x="827" y="379"/>
                    <a:pt x="818" y="412"/>
                  </a:cubicBezTo>
                  <a:cubicBezTo>
                    <a:pt x="809" y="446"/>
                    <a:pt x="854" y="609"/>
                    <a:pt x="854" y="609"/>
                  </a:cubicBezTo>
                  <a:moveTo>
                    <a:pt x="890" y="386"/>
                  </a:moveTo>
                  <a:cubicBezTo>
                    <a:pt x="890" y="386"/>
                    <a:pt x="785" y="386"/>
                    <a:pt x="752" y="388"/>
                  </a:cubicBezTo>
                  <a:cubicBezTo>
                    <a:pt x="719" y="389"/>
                    <a:pt x="546" y="386"/>
                    <a:pt x="532" y="387"/>
                  </a:cubicBezTo>
                  <a:cubicBezTo>
                    <a:pt x="519" y="387"/>
                    <a:pt x="508" y="389"/>
                    <a:pt x="508" y="406"/>
                  </a:cubicBezTo>
                  <a:cubicBezTo>
                    <a:pt x="508" y="424"/>
                    <a:pt x="508" y="429"/>
                    <a:pt x="528" y="430"/>
                  </a:cubicBezTo>
                  <a:cubicBezTo>
                    <a:pt x="547" y="430"/>
                    <a:pt x="734" y="427"/>
                    <a:pt x="759" y="428"/>
                  </a:cubicBezTo>
                  <a:cubicBezTo>
                    <a:pt x="783" y="428"/>
                    <a:pt x="865" y="428"/>
                    <a:pt x="875" y="427"/>
                  </a:cubicBezTo>
                  <a:cubicBezTo>
                    <a:pt x="886" y="425"/>
                    <a:pt x="890" y="386"/>
                    <a:pt x="890" y="386"/>
                  </a:cubicBezTo>
                  <a:moveTo>
                    <a:pt x="17" y="233"/>
                  </a:moveTo>
                  <a:lnTo>
                    <a:pt x="525" y="240"/>
                  </a:lnTo>
                  <a:lnTo>
                    <a:pt x="549" y="327"/>
                  </a:lnTo>
                  <a:lnTo>
                    <a:pt x="511" y="394"/>
                  </a:lnTo>
                  <a:lnTo>
                    <a:pt x="504" y="358"/>
                  </a:lnTo>
                  <a:lnTo>
                    <a:pt x="12" y="347"/>
                  </a:lnTo>
                  <a:cubicBezTo>
                    <a:pt x="12" y="347"/>
                    <a:pt x="9" y="311"/>
                    <a:pt x="9" y="290"/>
                  </a:cubicBezTo>
                  <a:cubicBezTo>
                    <a:pt x="8" y="269"/>
                    <a:pt x="17" y="233"/>
                    <a:pt x="17" y="233"/>
                  </a:cubicBezTo>
                  <a:moveTo>
                    <a:pt x="519" y="240"/>
                  </a:moveTo>
                  <a:cubicBezTo>
                    <a:pt x="519" y="240"/>
                    <a:pt x="506" y="272"/>
                    <a:pt x="502" y="301"/>
                  </a:cubicBezTo>
                  <a:cubicBezTo>
                    <a:pt x="498" y="331"/>
                    <a:pt x="505" y="364"/>
                    <a:pt x="505" y="364"/>
                  </a:cubicBezTo>
                  <a:moveTo>
                    <a:pt x="620" y="609"/>
                  </a:moveTo>
                  <a:lnTo>
                    <a:pt x="564" y="610"/>
                  </a:lnTo>
                  <a:lnTo>
                    <a:pt x="567" y="658"/>
                  </a:lnTo>
                  <a:lnTo>
                    <a:pt x="74" y="649"/>
                  </a:lnTo>
                  <a:moveTo>
                    <a:pt x="608" y="464"/>
                  </a:moveTo>
                  <a:cubicBezTo>
                    <a:pt x="609" y="478"/>
                    <a:pt x="604" y="490"/>
                    <a:pt x="592" y="490"/>
                  </a:cubicBezTo>
                  <a:cubicBezTo>
                    <a:pt x="581" y="491"/>
                    <a:pt x="475" y="489"/>
                    <a:pt x="466" y="490"/>
                  </a:cubicBezTo>
                  <a:cubicBezTo>
                    <a:pt x="457" y="490"/>
                    <a:pt x="449" y="494"/>
                    <a:pt x="448" y="503"/>
                  </a:cubicBezTo>
                  <a:cubicBezTo>
                    <a:pt x="447" y="512"/>
                    <a:pt x="449" y="536"/>
                    <a:pt x="450" y="542"/>
                  </a:cubicBezTo>
                  <a:cubicBezTo>
                    <a:pt x="451" y="548"/>
                    <a:pt x="453" y="555"/>
                    <a:pt x="465" y="555"/>
                  </a:cubicBezTo>
                  <a:cubicBezTo>
                    <a:pt x="476" y="555"/>
                    <a:pt x="597" y="554"/>
                    <a:pt x="608" y="554"/>
                  </a:cubicBezTo>
                  <a:cubicBezTo>
                    <a:pt x="618" y="554"/>
                    <a:pt x="626" y="563"/>
                    <a:pt x="626" y="576"/>
                  </a:cubicBezTo>
                  <a:cubicBezTo>
                    <a:pt x="626" y="589"/>
                    <a:pt x="621" y="600"/>
                    <a:pt x="613" y="601"/>
                  </a:cubicBezTo>
                  <a:cubicBezTo>
                    <a:pt x="604" y="602"/>
                    <a:pt x="442" y="604"/>
                    <a:pt x="431" y="604"/>
                  </a:cubicBezTo>
                  <a:cubicBezTo>
                    <a:pt x="419" y="604"/>
                    <a:pt x="408" y="598"/>
                    <a:pt x="405" y="587"/>
                  </a:cubicBezTo>
                  <a:cubicBezTo>
                    <a:pt x="401" y="576"/>
                    <a:pt x="385" y="472"/>
                    <a:pt x="385" y="461"/>
                  </a:cubicBezTo>
                  <a:cubicBezTo>
                    <a:pt x="385" y="451"/>
                    <a:pt x="391" y="436"/>
                    <a:pt x="406" y="436"/>
                  </a:cubicBezTo>
                  <a:cubicBezTo>
                    <a:pt x="422" y="436"/>
                    <a:pt x="593" y="438"/>
                    <a:pt x="597" y="438"/>
                  </a:cubicBezTo>
                  <a:cubicBezTo>
                    <a:pt x="601" y="438"/>
                    <a:pt x="608" y="450"/>
                    <a:pt x="608" y="464"/>
                  </a:cubicBezTo>
                  <a:moveTo>
                    <a:pt x="539" y="489"/>
                  </a:moveTo>
                  <a:lnTo>
                    <a:pt x="539" y="555"/>
                  </a:lnTo>
                  <a:moveTo>
                    <a:pt x="568" y="438"/>
                  </a:moveTo>
                  <a:lnTo>
                    <a:pt x="568" y="490"/>
                  </a:lnTo>
                  <a:moveTo>
                    <a:pt x="591" y="554"/>
                  </a:moveTo>
                  <a:lnTo>
                    <a:pt x="591" y="603"/>
                  </a:lnTo>
                  <a:moveTo>
                    <a:pt x="565" y="630"/>
                  </a:moveTo>
                  <a:lnTo>
                    <a:pt x="568" y="696"/>
                  </a:lnTo>
                </a:path>
              </a:pathLst>
            </a:custGeom>
            <a:noFill/>
            <a:ln w="11404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60" name="path 3860"/>
            <p:cNvSpPr/>
            <p:nvPr/>
          </p:nvSpPr>
          <p:spPr>
            <a:xfrm>
              <a:off x="266472" y="561207"/>
              <a:ext cx="72338" cy="136359"/>
            </a:xfrm>
            <a:custGeom>
              <a:avLst/>
              <a:gdLst/>
              <a:ahLst/>
              <a:cxnLst/>
              <a:rect l="0" t="0" r="0" b="0"/>
              <a:pathLst>
                <a:path w="113" h="214">
                  <a:moveTo>
                    <a:pt x="10" y="9"/>
                  </a:moveTo>
                  <a:lnTo>
                    <a:pt x="28" y="114"/>
                  </a:lnTo>
                  <a:lnTo>
                    <a:pt x="0" y="119"/>
                  </a:lnTo>
                  <a:lnTo>
                    <a:pt x="75" y="214"/>
                  </a:lnTo>
                  <a:lnTo>
                    <a:pt x="113" y="100"/>
                  </a:lnTo>
                  <a:lnTo>
                    <a:pt x="85" y="104"/>
                  </a:lnTo>
                  <a:lnTo>
                    <a:pt x="67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862" name="textbox 3862"/>
          <p:cNvSpPr/>
          <p:nvPr/>
        </p:nvSpPr>
        <p:spPr>
          <a:xfrm>
            <a:off x="1555055" y="6357960"/>
            <a:ext cx="4828540" cy="4070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79800" algn="l" rtl="0" eaLnBrk="0">
              <a:lnSpc>
                <a:spcPts val="682"/>
              </a:lnSpc>
              <a:tabLst/>
            </a:pP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698"/>
              </a:lnSpc>
              <a:tabLst/>
            </a:pPr>
            <a:r>
              <a:rPr sz="1500" kern="0" spc="-3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3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3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3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</a:t>
            </a:r>
            <a:r>
              <a:rPr sz="1500" kern="0" spc="-4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upling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4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40" baseline="2088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                           </a:t>
            </a:r>
            <a:r>
              <a:rPr sz="1500" kern="0" spc="-40" baseline="-68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40" baseline="-68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endParaRPr sz="1500" baseline="-689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864" name="path 3864"/>
          <p:cNvSpPr/>
          <p:nvPr/>
        </p:nvSpPr>
        <p:spPr>
          <a:xfrm>
            <a:off x="5102535" y="6548794"/>
            <a:ext cx="225969" cy="203365"/>
          </a:xfrm>
          <a:custGeom>
            <a:avLst/>
            <a:gdLst/>
            <a:ahLst/>
            <a:cxnLst/>
            <a:rect l="0" t="0" r="0" b="0"/>
            <a:pathLst>
              <a:path w="355" h="320">
                <a:moveTo>
                  <a:pt x="248" y="306"/>
                </a:moveTo>
                <a:lnTo>
                  <a:pt x="211" y="157"/>
                </a:lnTo>
                <a:cubicBezTo>
                  <a:pt x="211" y="157"/>
                  <a:pt x="278" y="157"/>
                  <a:pt x="296" y="157"/>
                </a:cubicBezTo>
                <a:cubicBezTo>
                  <a:pt x="313" y="157"/>
                  <a:pt x="348" y="174"/>
                  <a:pt x="346" y="221"/>
                </a:cubicBezTo>
                <a:cubicBezTo>
                  <a:pt x="345" y="267"/>
                  <a:pt x="303" y="295"/>
                  <a:pt x="275" y="301"/>
                </a:cubicBezTo>
                <a:cubicBezTo>
                  <a:pt x="246" y="308"/>
                  <a:pt x="189" y="311"/>
                  <a:pt x="144" y="311"/>
                </a:cubicBezTo>
                <a:cubicBezTo>
                  <a:pt x="100" y="311"/>
                  <a:pt x="39" y="310"/>
                  <a:pt x="39" y="310"/>
                </a:cubicBezTo>
                <a:cubicBezTo>
                  <a:pt x="39" y="310"/>
                  <a:pt x="20" y="250"/>
                  <a:pt x="12" y="212"/>
                </a:cubicBezTo>
                <a:cubicBezTo>
                  <a:pt x="4" y="175"/>
                  <a:pt x="11" y="128"/>
                  <a:pt x="30" y="105"/>
                </a:cubicBezTo>
                <a:cubicBezTo>
                  <a:pt x="49" y="81"/>
                  <a:pt x="120" y="8"/>
                  <a:pt x="120" y="8"/>
                </a:cubicBezTo>
                <a:moveTo>
                  <a:pt x="144" y="311"/>
                </a:moveTo>
                <a:cubicBezTo>
                  <a:pt x="144" y="311"/>
                  <a:pt x="112" y="178"/>
                  <a:pt x="105" y="153"/>
                </a:cubicBezTo>
                <a:cubicBezTo>
                  <a:pt x="99" y="128"/>
                  <a:pt x="90" y="94"/>
                  <a:pt x="89" y="80"/>
                </a:cubicBezTo>
                <a:cubicBezTo>
                  <a:pt x="89" y="65"/>
                  <a:pt x="93" y="36"/>
                  <a:pt x="93" y="36"/>
                </a:cubicBezTo>
                <a:moveTo>
                  <a:pt x="148" y="90"/>
                </a:moveTo>
                <a:cubicBezTo>
                  <a:pt x="148" y="90"/>
                  <a:pt x="128" y="115"/>
                  <a:pt x="123" y="125"/>
                </a:cubicBezTo>
                <a:cubicBezTo>
                  <a:pt x="119" y="134"/>
                  <a:pt x="106" y="158"/>
                  <a:pt x="106" y="158"/>
                </a:cubicBezTo>
                <a:lnTo>
                  <a:pt x="211" y="157"/>
                </a:lnTo>
              </a:path>
            </a:pathLst>
          </a:custGeom>
          <a:noFill/>
          <a:ln w="11064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66" name="path 3866"/>
          <p:cNvSpPr/>
          <p:nvPr/>
        </p:nvSpPr>
        <p:spPr>
          <a:xfrm>
            <a:off x="2182209" y="8412892"/>
            <a:ext cx="129692" cy="144652"/>
          </a:xfrm>
          <a:custGeom>
            <a:avLst/>
            <a:gdLst/>
            <a:ahLst/>
            <a:cxnLst/>
            <a:rect l="0" t="0" r="0" b="0"/>
            <a:pathLst>
              <a:path w="204" h="227">
                <a:moveTo>
                  <a:pt x="4" y="4"/>
                </a:moveTo>
                <a:lnTo>
                  <a:pt x="199" y="4"/>
                </a:lnTo>
                <a:lnTo>
                  <a:pt x="199" y="223"/>
                </a:lnTo>
                <a:lnTo>
                  <a:pt x="4" y="223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68" name="path 3868"/>
          <p:cNvSpPr/>
          <p:nvPr/>
        </p:nvSpPr>
        <p:spPr>
          <a:xfrm>
            <a:off x="2448007" y="8411813"/>
            <a:ext cx="129692" cy="144652"/>
          </a:xfrm>
          <a:custGeom>
            <a:avLst/>
            <a:gdLst/>
            <a:ahLst/>
            <a:cxnLst/>
            <a:rect l="0" t="0" r="0" b="0"/>
            <a:pathLst>
              <a:path w="204" h="227">
                <a:moveTo>
                  <a:pt x="4" y="4"/>
                </a:moveTo>
                <a:lnTo>
                  <a:pt x="199" y="4"/>
                </a:lnTo>
                <a:lnTo>
                  <a:pt x="199" y="223"/>
                </a:lnTo>
                <a:lnTo>
                  <a:pt x="4" y="223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870" name="table 3870"/>
          <p:cNvGraphicFramePr>
            <a:graphicFrameLocks noGrp="1"/>
          </p:cNvGraphicFramePr>
          <p:nvPr/>
        </p:nvGraphicFramePr>
        <p:xfrm>
          <a:off x="1973852" y="8267693"/>
          <a:ext cx="910589" cy="1136650"/>
        </p:xfrm>
        <a:graphic>
          <a:graphicData uri="http://schemas.openxmlformats.org/drawingml/2006/table">
            <a:tbl>
              <a:tblPr/>
              <a:tblGrid>
                <a:gridCol w="910589"/>
              </a:tblGrid>
              <a:tr h="11334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064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</a:t>
                      </a:r>
                      <a:r>
                        <a:rPr sz="1000" kern="0" spc="-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8659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6" name="group 196"/>
          <p:cNvGrpSpPr/>
          <p:nvPr/>
        </p:nvGrpSpPr>
        <p:grpSpPr>
          <a:xfrm rot="21600000">
            <a:off x="1557008" y="7514059"/>
            <a:ext cx="961538" cy="1755470"/>
            <a:chOff x="0" y="0"/>
            <a:chExt cx="961538" cy="1755470"/>
          </a:xfrm>
        </p:grpSpPr>
        <p:sp>
          <p:nvSpPr>
            <p:cNvPr id="3872" name="path 3872"/>
            <p:cNvSpPr/>
            <p:nvPr/>
          </p:nvSpPr>
          <p:spPr>
            <a:xfrm>
              <a:off x="228617" y="0"/>
              <a:ext cx="467131" cy="901687"/>
            </a:xfrm>
            <a:custGeom>
              <a:avLst/>
              <a:gdLst/>
              <a:ahLst/>
              <a:cxnLst/>
              <a:rect l="0" t="0" r="0" b="0"/>
              <a:pathLst>
                <a:path w="735" h="1419">
                  <a:moveTo>
                    <a:pt x="8" y="0"/>
                  </a:moveTo>
                  <a:lnTo>
                    <a:pt x="8" y="936"/>
                  </a:lnTo>
                  <a:lnTo>
                    <a:pt x="726" y="936"/>
                  </a:lnTo>
                  <a:lnTo>
                    <a:pt x="726" y="1419"/>
                  </a:lnTo>
                </a:path>
              </a:pathLst>
            </a:custGeom>
            <a:noFill/>
            <a:ln w="11404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74" name="path 3874"/>
            <p:cNvSpPr/>
            <p:nvPr/>
          </p:nvSpPr>
          <p:spPr>
            <a:xfrm>
              <a:off x="462085" y="0"/>
              <a:ext cx="499453" cy="900607"/>
            </a:xfrm>
            <a:custGeom>
              <a:avLst/>
              <a:gdLst/>
              <a:ahLst/>
              <a:cxnLst/>
              <a:rect l="0" t="0" r="0" b="0"/>
              <a:pathLst>
                <a:path w="786" h="1418">
                  <a:moveTo>
                    <a:pt x="8" y="0"/>
                  </a:moveTo>
                  <a:lnTo>
                    <a:pt x="8" y="756"/>
                  </a:lnTo>
                  <a:lnTo>
                    <a:pt x="777" y="756"/>
                  </a:lnTo>
                  <a:lnTo>
                    <a:pt x="777" y="1418"/>
                  </a:lnTo>
                </a:path>
              </a:pathLst>
            </a:custGeom>
            <a:noFill/>
            <a:ln w="11404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76" name="path 3876"/>
            <p:cNvSpPr/>
            <p:nvPr/>
          </p:nvSpPr>
          <p:spPr>
            <a:xfrm>
              <a:off x="465" y="241223"/>
              <a:ext cx="700874" cy="1417294"/>
            </a:xfrm>
            <a:custGeom>
              <a:avLst/>
              <a:gdLst/>
              <a:ahLst/>
              <a:cxnLst/>
              <a:rect l="0" t="0" r="0" b="0"/>
              <a:pathLst>
                <a:path w="1103" h="2231">
                  <a:moveTo>
                    <a:pt x="1103" y="8"/>
                  </a:moveTo>
                  <a:lnTo>
                    <a:pt x="233" y="8"/>
                  </a:lnTo>
                  <a:lnTo>
                    <a:pt x="233" y="2222"/>
                  </a:lnTo>
                  <a:lnTo>
                    <a:pt x="0" y="2222"/>
                  </a:lnTo>
                </a:path>
              </a:pathLst>
            </a:custGeom>
            <a:noFill/>
            <a:ln w="11404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878" name="path 3878"/>
            <p:cNvSpPr/>
            <p:nvPr/>
          </p:nvSpPr>
          <p:spPr>
            <a:xfrm>
              <a:off x="0" y="354330"/>
              <a:ext cx="933653" cy="1401140"/>
            </a:xfrm>
            <a:custGeom>
              <a:avLst/>
              <a:gdLst/>
              <a:ahLst/>
              <a:cxnLst/>
              <a:rect l="0" t="0" r="0" b="0"/>
              <a:pathLst>
                <a:path w="1470" h="2206">
                  <a:moveTo>
                    <a:pt x="1470" y="8"/>
                  </a:moveTo>
                  <a:lnTo>
                    <a:pt x="498" y="8"/>
                  </a:lnTo>
                  <a:lnTo>
                    <a:pt x="498" y="2197"/>
                  </a:lnTo>
                  <a:lnTo>
                    <a:pt x="0" y="2197"/>
                  </a:lnTo>
                </a:path>
              </a:pathLst>
            </a:custGeom>
            <a:noFill/>
            <a:ln w="11404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880" name="textbox 3880"/>
          <p:cNvSpPr/>
          <p:nvPr/>
        </p:nvSpPr>
        <p:spPr>
          <a:xfrm>
            <a:off x="623368" y="50986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3882" name="picture 38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6168" y="522561"/>
            <a:ext cx="193116" cy="193116"/>
          </a:xfrm>
          <a:prstGeom prst="rect">
            <a:avLst/>
          </a:prstGeom>
        </p:spPr>
      </p:pic>
      <p:sp>
        <p:nvSpPr>
          <p:cNvPr id="3884" name="path 3884"/>
          <p:cNvSpPr/>
          <p:nvPr/>
        </p:nvSpPr>
        <p:spPr>
          <a:xfrm>
            <a:off x="2106142" y="7447123"/>
            <a:ext cx="72097" cy="5702"/>
          </a:xfrm>
          <a:custGeom>
            <a:avLst/>
            <a:gdLst/>
            <a:ahLst/>
            <a:cxnLst/>
            <a:rect l="0" t="0" r="0" b="0"/>
            <a:pathLst>
              <a:path w="113" h="8">
                <a:moveTo>
                  <a:pt x="113" y="4"/>
                </a:moveTo>
                <a:lnTo>
                  <a:pt x="0" y="4"/>
                </a:ln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86" name="path 3886"/>
          <p:cNvSpPr/>
          <p:nvPr/>
        </p:nvSpPr>
        <p:spPr>
          <a:xfrm>
            <a:off x="2803075" y="7447123"/>
            <a:ext cx="72097" cy="5702"/>
          </a:xfrm>
          <a:custGeom>
            <a:avLst/>
            <a:gdLst/>
            <a:ahLst/>
            <a:cxnLst/>
            <a:rect l="0" t="0" r="0" b="0"/>
            <a:pathLst>
              <a:path w="113" h="8">
                <a:moveTo>
                  <a:pt x="113" y="4"/>
                </a:moveTo>
                <a:lnTo>
                  <a:pt x="0" y="4"/>
                </a:ln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88" name="path 3888"/>
          <p:cNvSpPr/>
          <p:nvPr/>
        </p:nvSpPr>
        <p:spPr>
          <a:xfrm>
            <a:off x="2570764" y="7447123"/>
            <a:ext cx="72097" cy="5702"/>
          </a:xfrm>
          <a:custGeom>
            <a:avLst/>
            <a:gdLst/>
            <a:ahLst/>
            <a:cxnLst/>
            <a:rect l="0" t="0" r="0" b="0"/>
            <a:pathLst>
              <a:path w="113" h="8">
                <a:moveTo>
                  <a:pt x="113" y="4"/>
                </a:moveTo>
                <a:lnTo>
                  <a:pt x="0" y="4"/>
                </a:ln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890" name="table 3890"/>
          <p:cNvGraphicFramePr>
            <a:graphicFrameLocks noGrp="1"/>
          </p:cNvGraphicFramePr>
          <p:nvPr/>
        </p:nvGraphicFramePr>
        <p:xfrm>
          <a:off x="1697640" y="6794175"/>
          <a:ext cx="1375410" cy="722629"/>
        </p:xfrm>
        <a:graphic>
          <a:graphicData uri="http://schemas.openxmlformats.org/drawingml/2006/table">
            <a:tbl>
              <a:tblPr/>
              <a:tblGrid>
                <a:gridCol w="236220"/>
                <a:gridCol w="201930"/>
                <a:gridCol w="215265"/>
                <a:gridCol w="263525"/>
                <a:gridCol w="175895"/>
                <a:gridCol w="282575"/>
              </a:tblGrid>
              <a:tr h="18351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294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36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05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41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80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1604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2" name="textbox 3892"/>
          <p:cNvSpPr/>
          <p:nvPr/>
        </p:nvSpPr>
        <p:spPr>
          <a:xfrm>
            <a:off x="820798" y="9525649"/>
            <a:ext cx="1987550" cy="3200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52"/>
              </a:lnSpc>
              <a:tabLst/>
            </a:pPr>
            <a:r>
              <a:rPr sz="1500" kern="0" spc="-30" baseline="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Existing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30" baseline="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</a:t>
            </a:r>
            <a:r>
              <a:rPr sz="1500" kern="0" spc="-30" baseline="2095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500" kern="0" spc="-30" baseline="20959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Panel</a:t>
            </a:r>
            <a:endParaRPr sz="1500" baseline="20959" dirty="0">
              <a:latin typeface="HarmonyOS Sans SC Black"/>
              <a:ea typeface="HarmonyOS Sans SC Black"/>
              <a:cs typeface="HarmonyOS Sans SC Black"/>
            </a:endParaRPr>
          </a:p>
          <a:p>
            <a:pPr marL="168275" algn="l" rtl="0" eaLnBrk="0">
              <a:lnSpc>
                <a:spcPct val="80000"/>
              </a:lnSpc>
              <a:spcBef>
                <a:spcPts val="5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894" name="textbox 3894"/>
          <p:cNvSpPr/>
          <p:nvPr/>
        </p:nvSpPr>
        <p:spPr>
          <a:xfrm>
            <a:off x="784081" y="1114618"/>
            <a:ext cx="257810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3.7.2    Generator Start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up and Stop settings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3896" name="path 3896"/>
          <p:cNvSpPr/>
          <p:nvPr/>
        </p:nvSpPr>
        <p:spPr>
          <a:xfrm>
            <a:off x="2717270" y="7514059"/>
            <a:ext cx="1010843" cy="365734"/>
          </a:xfrm>
          <a:custGeom>
            <a:avLst/>
            <a:gdLst/>
            <a:ahLst/>
            <a:cxnLst/>
            <a:rect l="0" t="0" r="0" b="0"/>
            <a:pathLst>
              <a:path w="1591" h="575">
                <a:moveTo>
                  <a:pt x="8" y="0"/>
                </a:moveTo>
                <a:lnTo>
                  <a:pt x="8" y="566"/>
                </a:lnTo>
                <a:lnTo>
                  <a:pt x="1591" y="566"/>
                </a:lnTo>
              </a:path>
            </a:pathLst>
          </a:custGeom>
          <a:noFill/>
          <a:ln w="11404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898" name="table 3898"/>
          <p:cNvGraphicFramePr>
            <a:graphicFrameLocks noGrp="1"/>
          </p:cNvGraphicFramePr>
          <p:nvPr/>
        </p:nvGraphicFramePr>
        <p:xfrm>
          <a:off x="904938" y="9042972"/>
          <a:ext cx="657225" cy="463550"/>
        </p:xfrm>
        <a:graphic>
          <a:graphicData uri="http://schemas.openxmlformats.org/drawingml/2006/table">
            <a:tbl>
              <a:tblPr/>
              <a:tblGrid>
                <a:gridCol w="657225"/>
              </a:tblGrid>
              <a:tr h="454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952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3900" name="path 3900"/>
          <p:cNvSpPr/>
          <p:nvPr/>
        </p:nvSpPr>
        <p:spPr>
          <a:xfrm>
            <a:off x="5358559" y="7156018"/>
            <a:ext cx="403628" cy="659423"/>
          </a:xfrm>
          <a:custGeom>
            <a:avLst/>
            <a:gdLst/>
            <a:ahLst/>
            <a:cxnLst/>
            <a:rect l="0" t="0" r="0" b="0"/>
            <a:pathLst>
              <a:path w="635" h="1038">
                <a:moveTo>
                  <a:pt x="3" y="2"/>
                </a:moveTo>
                <a:lnTo>
                  <a:pt x="631" y="1036"/>
                </a:lnTo>
              </a:path>
            </a:pathLst>
          </a:custGeom>
          <a:noFill/>
          <a:ln w="5702" cap="flat">
            <a:solidFill>
              <a:srgbClr val="FFF1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98" name="group 198"/>
          <p:cNvGrpSpPr/>
          <p:nvPr/>
        </p:nvGrpSpPr>
        <p:grpSpPr>
          <a:xfrm rot="21600000">
            <a:off x="5700013" y="6726268"/>
            <a:ext cx="487235" cy="621423"/>
            <a:chOff x="0" y="0"/>
            <a:chExt cx="487235" cy="621423"/>
          </a:xfrm>
        </p:grpSpPr>
        <p:sp>
          <p:nvSpPr>
            <p:cNvPr id="3902" name="path 3902"/>
            <p:cNvSpPr/>
            <p:nvPr/>
          </p:nvSpPr>
          <p:spPr>
            <a:xfrm>
              <a:off x="1232" y="1231"/>
              <a:ext cx="484771" cy="618959"/>
            </a:xfrm>
            <a:custGeom>
              <a:avLst/>
              <a:gdLst/>
              <a:ahLst/>
              <a:cxnLst/>
              <a:rect l="0" t="0" r="0" b="0"/>
              <a:pathLst>
                <a:path w="763" h="974">
                  <a:moveTo>
                    <a:pt x="699" y="14"/>
                  </a:moveTo>
                  <a:lnTo>
                    <a:pt x="64" y="14"/>
                  </a:lnTo>
                  <a:cubicBezTo>
                    <a:pt x="50" y="14"/>
                    <a:pt x="37" y="19"/>
                    <a:pt x="28" y="28"/>
                  </a:cubicBezTo>
                  <a:cubicBezTo>
                    <a:pt x="19" y="37"/>
                    <a:pt x="14" y="50"/>
                    <a:pt x="14" y="64"/>
                  </a:cubicBezTo>
                  <a:lnTo>
                    <a:pt x="14" y="910"/>
                  </a:lnTo>
                  <a:cubicBezTo>
                    <a:pt x="14" y="924"/>
                    <a:pt x="19" y="936"/>
                    <a:pt x="28" y="945"/>
                  </a:cubicBezTo>
                  <a:cubicBezTo>
                    <a:pt x="37" y="954"/>
                    <a:pt x="50" y="960"/>
                    <a:pt x="64" y="960"/>
                  </a:cubicBezTo>
                  <a:lnTo>
                    <a:pt x="699" y="960"/>
                  </a:lnTo>
                  <a:cubicBezTo>
                    <a:pt x="713" y="960"/>
                    <a:pt x="725" y="954"/>
                    <a:pt x="734" y="945"/>
                  </a:cubicBezTo>
                  <a:cubicBezTo>
                    <a:pt x="743" y="936"/>
                    <a:pt x="749" y="924"/>
                    <a:pt x="749" y="910"/>
                  </a:cubicBezTo>
                  <a:lnTo>
                    <a:pt x="749" y="64"/>
                  </a:lnTo>
                  <a:cubicBezTo>
                    <a:pt x="749" y="50"/>
                    <a:pt x="743" y="37"/>
                    <a:pt x="734" y="28"/>
                  </a:cubicBezTo>
                  <a:cubicBezTo>
                    <a:pt x="725" y="19"/>
                    <a:pt x="713" y="14"/>
                    <a:pt x="699" y="14"/>
                  </a:cubicBezTo>
                  <a:moveTo>
                    <a:pt x="64" y="0"/>
                  </a:moveTo>
                  <a:lnTo>
                    <a:pt x="699" y="0"/>
                  </a:lnTo>
                  <a:cubicBezTo>
                    <a:pt x="717" y="0"/>
                    <a:pt x="733" y="7"/>
                    <a:pt x="744" y="18"/>
                  </a:cubicBezTo>
                  <a:cubicBezTo>
                    <a:pt x="756" y="30"/>
                    <a:pt x="763" y="46"/>
                    <a:pt x="763" y="64"/>
                  </a:cubicBezTo>
                  <a:lnTo>
                    <a:pt x="763" y="910"/>
                  </a:lnTo>
                  <a:cubicBezTo>
                    <a:pt x="763" y="928"/>
                    <a:pt x="756" y="944"/>
                    <a:pt x="744" y="955"/>
                  </a:cubicBezTo>
                  <a:cubicBezTo>
                    <a:pt x="733" y="967"/>
                    <a:pt x="717" y="974"/>
                    <a:pt x="699" y="974"/>
                  </a:cubicBezTo>
                  <a:lnTo>
                    <a:pt x="64" y="974"/>
                  </a:lnTo>
                  <a:cubicBezTo>
                    <a:pt x="46" y="974"/>
                    <a:pt x="30" y="967"/>
                    <a:pt x="18" y="955"/>
                  </a:cubicBezTo>
                  <a:cubicBezTo>
                    <a:pt x="7" y="944"/>
                    <a:pt x="0" y="928"/>
                    <a:pt x="0" y="910"/>
                  </a:cubicBezTo>
                  <a:lnTo>
                    <a:pt x="0" y="64"/>
                  </a:lnTo>
                  <a:cubicBezTo>
                    <a:pt x="0" y="46"/>
                    <a:pt x="7" y="30"/>
                    <a:pt x="18" y="18"/>
                  </a:cubicBezTo>
                  <a:cubicBezTo>
                    <a:pt x="30" y="7"/>
                    <a:pt x="46" y="0"/>
                    <a:pt x="64" y="0"/>
                  </a:cubicBezTo>
                </a:path>
              </a:pathLst>
            </a:custGeom>
            <a:solidFill>
              <a:srgbClr val="AF42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04" name="path 3904"/>
            <p:cNvSpPr/>
            <p:nvPr/>
          </p:nvSpPr>
          <p:spPr>
            <a:xfrm>
              <a:off x="0" y="0"/>
              <a:ext cx="487235" cy="621423"/>
            </a:xfrm>
            <a:custGeom>
              <a:avLst/>
              <a:gdLst/>
              <a:ahLst/>
              <a:cxnLst/>
              <a:rect l="0" t="0" r="0" b="0"/>
              <a:pathLst>
                <a:path w="767" h="978">
                  <a:moveTo>
                    <a:pt x="701" y="16"/>
                  </a:moveTo>
                  <a:lnTo>
                    <a:pt x="65" y="16"/>
                  </a:lnTo>
                  <a:cubicBezTo>
                    <a:pt x="52" y="16"/>
                    <a:pt x="39" y="21"/>
                    <a:pt x="30" y="30"/>
                  </a:cubicBezTo>
                  <a:cubicBezTo>
                    <a:pt x="21" y="39"/>
                    <a:pt x="16" y="52"/>
                    <a:pt x="16" y="65"/>
                  </a:cubicBezTo>
                  <a:lnTo>
                    <a:pt x="16" y="912"/>
                  </a:lnTo>
                  <a:cubicBezTo>
                    <a:pt x="16" y="926"/>
                    <a:pt x="21" y="938"/>
                    <a:pt x="30" y="947"/>
                  </a:cubicBezTo>
                  <a:cubicBezTo>
                    <a:pt x="39" y="956"/>
                    <a:pt x="52" y="962"/>
                    <a:pt x="65" y="962"/>
                  </a:cubicBezTo>
                  <a:lnTo>
                    <a:pt x="701" y="962"/>
                  </a:lnTo>
                  <a:cubicBezTo>
                    <a:pt x="715" y="962"/>
                    <a:pt x="727" y="956"/>
                    <a:pt x="736" y="947"/>
                  </a:cubicBezTo>
                  <a:cubicBezTo>
                    <a:pt x="745" y="938"/>
                    <a:pt x="751" y="926"/>
                    <a:pt x="751" y="912"/>
                  </a:cubicBezTo>
                  <a:lnTo>
                    <a:pt x="751" y="65"/>
                  </a:lnTo>
                  <a:cubicBezTo>
                    <a:pt x="751" y="52"/>
                    <a:pt x="745" y="39"/>
                    <a:pt x="736" y="30"/>
                  </a:cubicBezTo>
                  <a:cubicBezTo>
                    <a:pt x="727" y="21"/>
                    <a:pt x="715" y="16"/>
                    <a:pt x="701" y="16"/>
                  </a:cubicBezTo>
                  <a:moveTo>
                    <a:pt x="65" y="1"/>
                  </a:moveTo>
                  <a:lnTo>
                    <a:pt x="701" y="1"/>
                  </a:lnTo>
                  <a:cubicBezTo>
                    <a:pt x="718" y="1"/>
                    <a:pt x="734" y="9"/>
                    <a:pt x="746" y="20"/>
                  </a:cubicBezTo>
                  <a:cubicBezTo>
                    <a:pt x="758" y="32"/>
                    <a:pt x="765" y="48"/>
                    <a:pt x="765" y="65"/>
                  </a:cubicBezTo>
                  <a:lnTo>
                    <a:pt x="765" y="912"/>
                  </a:lnTo>
                  <a:cubicBezTo>
                    <a:pt x="765" y="930"/>
                    <a:pt x="758" y="946"/>
                    <a:pt x="746" y="957"/>
                  </a:cubicBezTo>
                  <a:cubicBezTo>
                    <a:pt x="734" y="969"/>
                    <a:pt x="718" y="976"/>
                    <a:pt x="701" y="976"/>
                  </a:cubicBezTo>
                  <a:lnTo>
                    <a:pt x="65" y="976"/>
                  </a:lnTo>
                  <a:cubicBezTo>
                    <a:pt x="48" y="976"/>
                    <a:pt x="32" y="969"/>
                    <a:pt x="20" y="957"/>
                  </a:cubicBezTo>
                  <a:cubicBezTo>
                    <a:pt x="9" y="946"/>
                    <a:pt x="1" y="930"/>
                    <a:pt x="1" y="912"/>
                  </a:cubicBezTo>
                  <a:lnTo>
                    <a:pt x="1" y="65"/>
                  </a:lnTo>
                  <a:cubicBezTo>
                    <a:pt x="1" y="48"/>
                    <a:pt x="9" y="32"/>
                    <a:pt x="20" y="20"/>
                  </a:cubicBezTo>
                  <a:cubicBezTo>
                    <a:pt x="32" y="9"/>
                    <a:pt x="48" y="1"/>
                    <a:pt x="65" y="1"/>
                  </a:cubicBezTo>
                </a:path>
              </a:pathLst>
            </a:custGeom>
            <a:noFill/>
            <a:ln w="2463" cap="flat">
              <a:solidFill>
                <a:srgbClr val="AF428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group 200"/>
          <p:cNvGrpSpPr/>
          <p:nvPr/>
        </p:nvGrpSpPr>
        <p:grpSpPr>
          <a:xfrm rot="21600000">
            <a:off x="5700013" y="6726268"/>
            <a:ext cx="487235" cy="621423"/>
            <a:chOff x="0" y="0"/>
            <a:chExt cx="487235" cy="621423"/>
          </a:xfrm>
        </p:grpSpPr>
        <p:sp>
          <p:nvSpPr>
            <p:cNvPr id="3906" name="textbox 3906"/>
            <p:cNvSpPr/>
            <p:nvPr/>
          </p:nvSpPr>
          <p:spPr>
            <a:xfrm>
              <a:off x="-12700" y="-12700"/>
              <a:ext cx="513080" cy="6584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6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122554" algn="l" rtl="0" eaLnBrk="0">
                <a:lnSpc>
                  <a:spcPct val="82000"/>
                </a:lnSpc>
                <a:spcBef>
                  <a:spcPts val="3"/>
                </a:spcBef>
                <a:tabLst/>
              </a:pPr>
              <a:r>
                <a:rPr sz="1000" kern="0" spc="-30" dirty="0">
                  <a:solidFill>
                    <a:srgbClr val="050101">
                      <a:alpha val="100000"/>
                    </a:srgbClr>
                  </a:solidFill>
                  <a:latin typeface="Ebrima"/>
                  <a:ea typeface="Ebrima"/>
                  <a:cs typeface="Ebrima"/>
                </a:rPr>
                <a:t>kW.</a:t>
              </a:r>
              <a:r>
                <a:rPr sz="1000" kern="0" spc="100" dirty="0">
                  <a:solidFill>
                    <a:srgbClr val="050101">
                      <a:alpha val="100000"/>
                    </a:srgbClr>
                  </a:solidFill>
                  <a:latin typeface="Ebrima"/>
                  <a:ea typeface="Ebrima"/>
                  <a:cs typeface="Ebrima"/>
                </a:rPr>
                <a:t> </a:t>
              </a:r>
              <a:r>
                <a:rPr sz="1000" kern="0" spc="-30" dirty="0">
                  <a:solidFill>
                    <a:srgbClr val="050101">
                      <a:alpha val="100000"/>
                    </a:srgbClr>
                  </a:solidFill>
                  <a:latin typeface="Ebrima"/>
                  <a:ea typeface="Ebrima"/>
                  <a:cs typeface="Ebrima"/>
                </a:rPr>
                <a:t>h</a:t>
              </a:r>
              <a:endParaRPr sz="1000" dirty="0">
                <a:latin typeface="Ebrima"/>
                <a:ea typeface="Ebrima"/>
                <a:cs typeface="Ebrima"/>
              </a:endParaRPr>
            </a:p>
            <a:p>
              <a:pPr algn="l" rtl="0" eaLnBrk="0">
                <a:lnSpc>
                  <a:spcPct val="107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800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48259" algn="l" rtl="0" eaLnBrk="0">
                <a:lnSpc>
                  <a:spcPct val="100000"/>
                </a:lnSpc>
                <a:tabLst/>
              </a:pPr>
              <a:r>
                <a:rPr sz="400" kern="0" spc="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480r/</a:t>
              </a:r>
              <a:r>
                <a:rPr sz="4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kW</a:t>
              </a:r>
              <a:r>
                <a:rPr sz="400" kern="0" spc="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.</a:t>
              </a:r>
              <a:r>
                <a:rPr sz="400" kern="0" spc="10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400" kern="0" spc="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h10A</a:t>
              </a:r>
              <a:endParaRPr sz="4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sp>
        <p:nvSpPr>
          <p:cNvPr id="3908" name="path 3908"/>
          <p:cNvSpPr/>
          <p:nvPr/>
        </p:nvSpPr>
        <p:spPr>
          <a:xfrm>
            <a:off x="2949581" y="7514059"/>
            <a:ext cx="978535" cy="268782"/>
          </a:xfrm>
          <a:custGeom>
            <a:avLst/>
            <a:gdLst/>
            <a:ahLst/>
            <a:cxnLst/>
            <a:rect l="0" t="0" r="0" b="0"/>
            <a:pathLst>
              <a:path w="1541" h="423">
                <a:moveTo>
                  <a:pt x="8" y="0"/>
                </a:moveTo>
                <a:lnTo>
                  <a:pt x="8" y="414"/>
                </a:lnTo>
                <a:lnTo>
                  <a:pt x="1541" y="414"/>
                </a:lnTo>
              </a:path>
            </a:pathLst>
          </a:custGeom>
          <a:noFill/>
          <a:ln w="11404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10" name="path 3910"/>
          <p:cNvSpPr/>
          <p:nvPr/>
        </p:nvSpPr>
        <p:spPr>
          <a:xfrm>
            <a:off x="2701942" y="8824182"/>
            <a:ext cx="27089" cy="508069"/>
          </a:xfrm>
          <a:custGeom>
            <a:avLst/>
            <a:gdLst/>
            <a:ahLst/>
            <a:cxnLst/>
            <a:rect l="0" t="0" r="0" b="0"/>
            <a:pathLst>
              <a:path w="42" h="800">
                <a:moveTo>
                  <a:pt x="21" y="4"/>
                </a:moveTo>
                <a:cubicBezTo>
                  <a:pt x="30" y="4"/>
                  <a:pt x="38" y="12"/>
                  <a:pt x="38" y="21"/>
                </a:cubicBezTo>
                <a:cubicBezTo>
                  <a:pt x="38" y="30"/>
                  <a:pt x="30" y="38"/>
                  <a:pt x="21" y="38"/>
                </a:cubicBezTo>
                <a:cubicBezTo>
                  <a:pt x="12" y="38"/>
                  <a:pt x="4" y="30"/>
                  <a:pt x="4" y="21"/>
                </a:cubicBezTo>
                <a:cubicBezTo>
                  <a:pt x="4" y="12"/>
                  <a:pt x="12" y="4"/>
                  <a:pt x="21" y="4"/>
                </a:cubicBezTo>
                <a:moveTo>
                  <a:pt x="21" y="82"/>
                </a:moveTo>
                <a:cubicBezTo>
                  <a:pt x="30" y="82"/>
                  <a:pt x="38" y="90"/>
                  <a:pt x="38" y="99"/>
                </a:cubicBezTo>
                <a:cubicBezTo>
                  <a:pt x="38" y="108"/>
                  <a:pt x="30" y="116"/>
                  <a:pt x="21" y="116"/>
                </a:cubicBezTo>
                <a:cubicBezTo>
                  <a:pt x="12" y="116"/>
                  <a:pt x="4" y="108"/>
                  <a:pt x="4" y="99"/>
                </a:cubicBezTo>
                <a:cubicBezTo>
                  <a:pt x="4" y="90"/>
                  <a:pt x="12" y="82"/>
                  <a:pt x="21" y="82"/>
                </a:cubicBezTo>
                <a:moveTo>
                  <a:pt x="21" y="157"/>
                </a:moveTo>
                <a:cubicBezTo>
                  <a:pt x="30" y="157"/>
                  <a:pt x="38" y="164"/>
                  <a:pt x="38" y="173"/>
                </a:cubicBezTo>
                <a:cubicBezTo>
                  <a:pt x="38" y="183"/>
                  <a:pt x="30" y="190"/>
                  <a:pt x="21" y="190"/>
                </a:cubicBezTo>
                <a:cubicBezTo>
                  <a:pt x="12" y="190"/>
                  <a:pt x="4" y="183"/>
                  <a:pt x="4" y="173"/>
                </a:cubicBezTo>
                <a:cubicBezTo>
                  <a:pt x="4" y="164"/>
                  <a:pt x="12" y="157"/>
                  <a:pt x="21" y="157"/>
                </a:cubicBezTo>
                <a:moveTo>
                  <a:pt x="21" y="235"/>
                </a:moveTo>
                <a:cubicBezTo>
                  <a:pt x="30" y="235"/>
                  <a:pt x="38" y="242"/>
                  <a:pt x="38" y="252"/>
                </a:cubicBezTo>
                <a:cubicBezTo>
                  <a:pt x="38" y="261"/>
                  <a:pt x="30" y="269"/>
                  <a:pt x="21" y="269"/>
                </a:cubicBezTo>
                <a:cubicBezTo>
                  <a:pt x="12" y="269"/>
                  <a:pt x="4" y="261"/>
                  <a:pt x="4" y="252"/>
                </a:cubicBezTo>
                <a:cubicBezTo>
                  <a:pt x="4" y="242"/>
                  <a:pt x="12" y="235"/>
                  <a:pt x="21" y="235"/>
                </a:cubicBezTo>
                <a:moveTo>
                  <a:pt x="21" y="305"/>
                </a:moveTo>
                <a:cubicBezTo>
                  <a:pt x="30" y="305"/>
                  <a:pt x="38" y="313"/>
                  <a:pt x="38" y="322"/>
                </a:cubicBezTo>
                <a:cubicBezTo>
                  <a:pt x="38" y="331"/>
                  <a:pt x="30" y="339"/>
                  <a:pt x="21" y="339"/>
                </a:cubicBezTo>
                <a:cubicBezTo>
                  <a:pt x="12" y="339"/>
                  <a:pt x="4" y="331"/>
                  <a:pt x="4" y="322"/>
                </a:cubicBezTo>
                <a:cubicBezTo>
                  <a:pt x="4" y="313"/>
                  <a:pt x="12" y="305"/>
                  <a:pt x="21" y="305"/>
                </a:cubicBezTo>
                <a:moveTo>
                  <a:pt x="21" y="383"/>
                </a:moveTo>
                <a:cubicBezTo>
                  <a:pt x="30" y="383"/>
                  <a:pt x="38" y="391"/>
                  <a:pt x="38" y="400"/>
                </a:cubicBezTo>
                <a:cubicBezTo>
                  <a:pt x="38" y="409"/>
                  <a:pt x="30" y="417"/>
                  <a:pt x="21" y="417"/>
                </a:cubicBezTo>
                <a:cubicBezTo>
                  <a:pt x="12" y="417"/>
                  <a:pt x="4" y="409"/>
                  <a:pt x="4" y="400"/>
                </a:cubicBezTo>
                <a:cubicBezTo>
                  <a:pt x="4" y="391"/>
                  <a:pt x="12" y="383"/>
                  <a:pt x="21" y="383"/>
                </a:cubicBezTo>
                <a:moveTo>
                  <a:pt x="21" y="458"/>
                </a:moveTo>
                <a:cubicBezTo>
                  <a:pt x="30" y="458"/>
                  <a:pt x="38" y="465"/>
                  <a:pt x="38" y="474"/>
                </a:cubicBezTo>
                <a:cubicBezTo>
                  <a:pt x="38" y="484"/>
                  <a:pt x="30" y="491"/>
                  <a:pt x="21" y="491"/>
                </a:cubicBezTo>
                <a:cubicBezTo>
                  <a:pt x="12" y="491"/>
                  <a:pt x="4" y="484"/>
                  <a:pt x="4" y="474"/>
                </a:cubicBezTo>
                <a:cubicBezTo>
                  <a:pt x="4" y="465"/>
                  <a:pt x="12" y="458"/>
                  <a:pt x="21" y="458"/>
                </a:cubicBezTo>
                <a:moveTo>
                  <a:pt x="21" y="536"/>
                </a:moveTo>
                <a:cubicBezTo>
                  <a:pt x="30" y="536"/>
                  <a:pt x="38" y="543"/>
                  <a:pt x="38" y="553"/>
                </a:cubicBezTo>
                <a:cubicBezTo>
                  <a:pt x="38" y="562"/>
                  <a:pt x="30" y="570"/>
                  <a:pt x="21" y="570"/>
                </a:cubicBezTo>
                <a:cubicBezTo>
                  <a:pt x="12" y="570"/>
                  <a:pt x="4" y="562"/>
                  <a:pt x="4" y="553"/>
                </a:cubicBezTo>
                <a:cubicBezTo>
                  <a:pt x="4" y="543"/>
                  <a:pt x="12" y="536"/>
                  <a:pt x="21" y="536"/>
                </a:cubicBezTo>
                <a:moveTo>
                  <a:pt x="21" y="609"/>
                </a:moveTo>
                <a:cubicBezTo>
                  <a:pt x="30" y="609"/>
                  <a:pt x="38" y="616"/>
                  <a:pt x="38" y="626"/>
                </a:cubicBezTo>
                <a:cubicBezTo>
                  <a:pt x="38" y="635"/>
                  <a:pt x="30" y="642"/>
                  <a:pt x="21" y="642"/>
                </a:cubicBezTo>
                <a:cubicBezTo>
                  <a:pt x="12" y="642"/>
                  <a:pt x="4" y="635"/>
                  <a:pt x="4" y="626"/>
                </a:cubicBezTo>
                <a:cubicBezTo>
                  <a:pt x="4" y="616"/>
                  <a:pt x="12" y="609"/>
                  <a:pt x="21" y="609"/>
                </a:cubicBezTo>
                <a:moveTo>
                  <a:pt x="21" y="687"/>
                </a:moveTo>
                <a:cubicBezTo>
                  <a:pt x="30" y="687"/>
                  <a:pt x="38" y="695"/>
                  <a:pt x="38" y="704"/>
                </a:cubicBezTo>
                <a:cubicBezTo>
                  <a:pt x="38" y="713"/>
                  <a:pt x="30" y="721"/>
                  <a:pt x="21" y="721"/>
                </a:cubicBezTo>
                <a:cubicBezTo>
                  <a:pt x="12" y="721"/>
                  <a:pt x="4" y="713"/>
                  <a:pt x="4" y="704"/>
                </a:cubicBezTo>
                <a:cubicBezTo>
                  <a:pt x="4" y="695"/>
                  <a:pt x="12" y="687"/>
                  <a:pt x="21" y="687"/>
                </a:cubicBezTo>
                <a:moveTo>
                  <a:pt x="21" y="761"/>
                </a:moveTo>
                <a:cubicBezTo>
                  <a:pt x="30" y="761"/>
                  <a:pt x="38" y="769"/>
                  <a:pt x="38" y="778"/>
                </a:cubicBezTo>
                <a:cubicBezTo>
                  <a:pt x="38" y="788"/>
                  <a:pt x="30" y="795"/>
                  <a:pt x="21" y="795"/>
                </a:cubicBezTo>
                <a:cubicBezTo>
                  <a:pt x="12" y="795"/>
                  <a:pt x="4" y="788"/>
                  <a:pt x="4" y="778"/>
                </a:cubicBezTo>
                <a:cubicBezTo>
                  <a:pt x="4" y="769"/>
                  <a:pt x="12" y="761"/>
                  <a:pt x="21" y="761"/>
                </a:cubicBez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12" name="path 3912"/>
          <p:cNvSpPr/>
          <p:nvPr/>
        </p:nvSpPr>
        <p:spPr>
          <a:xfrm>
            <a:off x="1551365" y="9314481"/>
            <a:ext cx="1169822" cy="151345"/>
          </a:xfrm>
          <a:custGeom>
            <a:avLst/>
            <a:gdLst/>
            <a:ahLst/>
            <a:cxnLst/>
            <a:rect l="0" t="0" r="0" b="0"/>
            <a:pathLst>
              <a:path w="1842" h="238">
                <a:moveTo>
                  <a:pt x="0" y="229"/>
                </a:moveTo>
                <a:lnTo>
                  <a:pt x="1833" y="229"/>
                </a:lnTo>
                <a:lnTo>
                  <a:pt x="1833" y="0"/>
                </a:lnTo>
              </a:path>
            </a:pathLst>
          </a:custGeom>
          <a:noFill/>
          <a:ln w="11404" cap="flat">
            <a:solidFill>
              <a:srgbClr val="009944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914" name="picture 39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grpSp>
        <p:nvGrpSpPr>
          <p:cNvPr id="202" name="group 202"/>
          <p:cNvGrpSpPr/>
          <p:nvPr/>
        </p:nvGrpSpPr>
        <p:grpSpPr>
          <a:xfrm rot="21600000">
            <a:off x="4415694" y="8922277"/>
            <a:ext cx="1333677" cy="93493"/>
            <a:chOff x="0" y="0"/>
            <a:chExt cx="1333677" cy="93493"/>
          </a:xfrm>
        </p:grpSpPr>
        <p:sp>
          <p:nvSpPr>
            <p:cNvPr id="3916" name="path 3916"/>
            <p:cNvSpPr/>
            <p:nvPr/>
          </p:nvSpPr>
          <p:spPr>
            <a:xfrm>
              <a:off x="0" y="0"/>
              <a:ext cx="1333677" cy="11404"/>
            </a:xfrm>
            <a:custGeom>
              <a:avLst/>
              <a:gdLst/>
              <a:ahLst/>
              <a:cxnLst/>
              <a:rect l="0" t="0" r="0" b="0"/>
              <a:pathLst>
                <a:path w="2100" h="17">
                  <a:moveTo>
                    <a:pt x="0" y="8"/>
                  </a:moveTo>
                  <a:lnTo>
                    <a:pt x="2100" y="8"/>
                  </a:lnTo>
                </a:path>
              </a:pathLst>
            </a:custGeom>
            <a:noFill/>
            <a:ln w="11404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18" name="path 3918"/>
            <p:cNvSpPr/>
            <p:nvPr/>
          </p:nvSpPr>
          <p:spPr>
            <a:xfrm>
              <a:off x="0" y="82089"/>
              <a:ext cx="1333677" cy="11404"/>
            </a:xfrm>
            <a:custGeom>
              <a:avLst/>
              <a:gdLst/>
              <a:ahLst/>
              <a:cxnLst/>
              <a:rect l="0" t="0" r="0" b="0"/>
              <a:pathLst>
                <a:path w="2100" h="17">
                  <a:moveTo>
                    <a:pt x="0" y="8"/>
                  </a:moveTo>
                  <a:lnTo>
                    <a:pt x="2100" y="8"/>
                  </a:lnTo>
                </a:path>
              </a:pathLst>
            </a:custGeom>
            <a:noFill/>
            <a:ln w="11404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920" name="path 3920"/>
          <p:cNvSpPr/>
          <p:nvPr/>
        </p:nvSpPr>
        <p:spPr>
          <a:xfrm>
            <a:off x="2325191" y="7158473"/>
            <a:ext cx="265603" cy="355586"/>
          </a:xfrm>
          <a:custGeom>
            <a:avLst/>
            <a:gdLst/>
            <a:ahLst/>
            <a:cxnLst/>
            <a:rect l="0" t="0" r="0" b="0"/>
            <a:pathLst>
              <a:path w="418" h="559">
                <a:moveTo>
                  <a:pt x="134" y="459"/>
                </a:moveTo>
                <a:lnTo>
                  <a:pt x="20" y="459"/>
                </a:lnTo>
                <a:moveTo>
                  <a:pt x="392" y="244"/>
                </a:moveTo>
                <a:lnTo>
                  <a:pt x="418" y="244"/>
                </a:lnTo>
                <a:moveTo>
                  <a:pt x="418" y="219"/>
                </a:moveTo>
                <a:lnTo>
                  <a:pt x="392" y="219"/>
                </a:lnTo>
                <a:moveTo>
                  <a:pt x="134" y="559"/>
                </a:moveTo>
                <a:lnTo>
                  <a:pt x="134" y="278"/>
                </a:lnTo>
                <a:moveTo>
                  <a:pt x="134" y="185"/>
                </a:moveTo>
                <a:lnTo>
                  <a:pt x="134" y="4"/>
                </a:lnTo>
                <a:moveTo>
                  <a:pt x="386" y="559"/>
                </a:moveTo>
                <a:lnTo>
                  <a:pt x="386" y="278"/>
                </a:lnTo>
                <a:moveTo>
                  <a:pt x="386" y="185"/>
                </a:moveTo>
                <a:lnTo>
                  <a:pt x="386" y="4"/>
                </a:lnTo>
                <a:moveTo>
                  <a:pt x="361" y="406"/>
                </a:moveTo>
                <a:cubicBezTo>
                  <a:pt x="361" y="350"/>
                  <a:pt x="316" y="305"/>
                  <a:pt x="260" y="305"/>
                </a:cubicBezTo>
                <a:cubicBezTo>
                  <a:pt x="204" y="305"/>
                  <a:pt x="159" y="350"/>
                  <a:pt x="159" y="406"/>
                </a:cubicBezTo>
                <a:cubicBezTo>
                  <a:pt x="159" y="461"/>
                  <a:pt x="204" y="506"/>
                  <a:pt x="260" y="506"/>
                </a:cubicBezTo>
                <a:cubicBezTo>
                  <a:pt x="316" y="506"/>
                  <a:pt x="361" y="461"/>
                  <a:pt x="361" y="406"/>
                </a:cubicBezTo>
                <a:moveTo>
                  <a:pt x="336" y="406"/>
                </a:moveTo>
                <a:cubicBezTo>
                  <a:pt x="336" y="364"/>
                  <a:pt x="302" y="330"/>
                  <a:pt x="260" y="330"/>
                </a:cubicBezTo>
                <a:cubicBezTo>
                  <a:pt x="218" y="330"/>
                  <a:pt x="184" y="364"/>
                  <a:pt x="184" y="406"/>
                </a:cubicBezTo>
                <a:cubicBezTo>
                  <a:pt x="184" y="447"/>
                  <a:pt x="218" y="481"/>
                  <a:pt x="260" y="481"/>
                </a:cubicBezTo>
                <a:cubicBezTo>
                  <a:pt x="302" y="481"/>
                  <a:pt x="336" y="447"/>
                  <a:pt x="336" y="406"/>
                </a:cubicBezTo>
                <a:moveTo>
                  <a:pt x="174" y="4"/>
                </a:moveTo>
                <a:cubicBezTo>
                  <a:pt x="148" y="47"/>
                  <a:pt x="157" y="102"/>
                  <a:pt x="194" y="134"/>
                </a:cubicBezTo>
                <a:cubicBezTo>
                  <a:pt x="232" y="166"/>
                  <a:pt x="288" y="166"/>
                  <a:pt x="326" y="134"/>
                </a:cubicBezTo>
                <a:cubicBezTo>
                  <a:pt x="364" y="102"/>
                  <a:pt x="372" y="47"/>
                  <a:pt x="346" y="4"/>
                </a:cubicBezTo>
                <a:moveTo>
                  <a:pt x="206" y="4"/>
                </a:moveTo>
                <a:cubicBezTo>
                  <a:pt x="177" y="34"/>
                  <a:pt x="177" y="81"/>
                  <a:pt x="207" y="111"/>
                </a:cubicBezTo>
                <a:cubicBezTo>
                  <a:pt x="236" y="140"/>
                  <a:pt x="284" y="140"/>
                  <a:pt x="314" y="111"/>
                </a:cubicBezTo>
                <a:cubicBezTo>
                  <a:pt x="343" y="81"/>
                  <a:pt x="343" y="34"/>
                  <a:pt x="314" y="4"/>
                </a:cubicBezTo>
                <a:moveTo>
                  <a:pt x="150" y="231"/>
                </a:moveTo>
                <a:cubicBezTo>
                  <a:pt x="150" y="191"/>
                  <a:pt x="118" y="158"/>
                  <a:pt x="77" y="158"/>
                </a:cubicBezTo>
                <a:cubicBezTo>
                  <a:pt x="37" y="158"/>
                  <a:pt x="4" y="191"/>
                  <a:pt x="4" y="231"/>
                </a:cubicBezTo>
                <a:cubicBezTo>
                  <a:pt x="4" y="272"/>
                  <a:pt x="37" y="305"/>
                  <a:pt x="77" y="305"/>
                </a:cubicBezTo>
                <a:cubicBezTo>
                  <a:pt x="118" y="305"/>
                  <a:pt x="150" y="272"/>
                  <a:pt x="150" y="231"/>
                </a:cubicBezTo>
                <a:moveTo>
                  <a:pt x="130" y="231"/>
                </a:moveTo>
                <a:cubicBezTo>
                  <a:pt x="130" y="202"/>
                  <a:pt x="106" y="179"/>
                  <a:pt x="77" y="179"/>
                </a:cubicBezTo>
                <a:cubicBezTo>
                  <a:pt x="48" y="179"/>
                  <a:pt x="24" y="202"/>
                  <a:pt x="24" y="231"/>
                </a:cubicBezTo>
                <a:cubicBezTo>
                  <a:pt x="24" y="261"/>
                  <a:pt x="48" y="284"/>
                  <a:pt x="77" y="284"/>
                </a:cubicBezTo>
                <a:cubicBezTo>
                  <a:pt x="106" y="284"/>
                  <a:pt x="130" y="261"/>
                  <a:pt x="130" y="231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22" name="path 3922"/>
          <p:cNvSpPr/>
          <p:nvPr/>
        </p:nvSpPr>
        <p:spPr>
          <a:xfrm>
            <a:off x="1709770" y="7158473"/>
            <a:ext cx="249423" cy="355586"/>
          </a:xfrm>
          <a:custGeom>
            <a:avLst/>
            <a:gdLst/>
            <a:ahLst/>
            <a:cxnLst/>
            <a:rect l="0" t="0" r="0" b="0"/>
            <a:pathLst>
              <a:path w="392" h="559">
                <a:moveTo>
                  <a:pt x="371" y="459"/>
                </a:moveTo>
                <a:lnTo>
                  <a:pt x="258" y="459"/>
                </a:lnTo>
                <a:moveTo>
                  <a:pt x="258" y="559"/>
                </a:moveTo>
                <a:lnTo>
                  <a:pt x="258" y="278"/>
                </a:lnTo>
                <a:moveTo>
                  <a:pt x="258" y="185"/>
                </a:moveTo>
                <a:lnTo>
                  <a:pt x="258" y="4"/>
                </a:lnTo>
                <a:moveTo>
                  <a:pt x="233" y="406"/>
                </a:moveTo>
                <a:cubicBezTo>
                  <a:pt x="233" y="350"/>
                  <a:pt x="187" y="305"/>
                  <a:pt x="132" y="305"/>
                </a:cubicBezTo>
                <a:cubicBezTo>
                  <a:pt x="76" y="305"/>
                  <a:pt x="31" y="350"/>
                  <a:pt x="31" y="406"/>
                </a:cubicBezTo>
                <a:cubicBezTo>
                  <a:pt x="31" y="461"/>
                  <a:pt x="76" y="506"/>
                  <a:pt x="132" y="506"/>
                </a:cubicBezTo>
                <a:cubicBezTo>
                  <a:pt x="187" y="506"/>
                  <a:pt x="233" y="461"/>
                  <a:pt x="233" y="406"/>
                </a:cubicBezTo>
                <a:moveTo>
                  <a:pt x="207" y="406"/>
                </a:moveTo>
                <a:cubicBezTo>
                  <a:pt x="207" y="364"/>
                  <a:pt x="174" y="330"/>
                  <a:pt x="132" y="330"/>
                </a:cubicBezTo>
                <a:cubicBezTo>
                  <a:pt x="90" y="330"/>
                  <a:pt x="56" y="364"/>
                  <a:pt x="56" y="406"/>
                </a:cubicBezTo>
                <a:cubicBezTo>
                  <a:pt x="56" y="447"/>
                  <a:pt x="90" y="481"/>
                  <a:pt x="132" y="481"/>
                </a:cubicBezTo>
                <a:cubicBezTo>
                  <a:pt x="174" y="481"/>
                  <a:pt x="207" y="447"/>
                  <a:pt x="207" y="406"/>
                </a:cubicBezTo>
                <a:moveTo>
                  <a:pt x="4" y="278"/>
                </a:moveTo>
                <a:cubicBezTo>
                  <a:pt x="26" y="251"/>
                  <a:pt x="26" y="212"/>
                  <a:pt x="4" y="185"/>
                </a:cubicBezTo>
                <a:moveTo>
                  <a:pt x="46" y="4"/>
                </a:moveTo>
                <a:cubicBezTo>
                  <a:pt x="20" y="47"/>
                  <a:pt x="28" y="102"/>
                  <a:pt x="66" y="134"/>
                </a:cubicBezTo>
                <a:cubicBezTo>
                  <a:pt x="104" y="166"/>
                  <a:pt x="160" y="166"/>
                  <a:pt x="197" y="134"/>
                </a:cubicBezTo>
                <a:cubicBezTo>
                  <a:pt x="235" y="102"/>
                  <a:pt x="244" y="47"/>
                  <a:pt x="217" y="4"/>
                </a:cubicBezTo>
                <a:moveTo>
                  <a:pt x="78" y="4"/>
                </a:moveTo>
                <a:cubicBezTo>
                  <a:pt x="49" y="34"/>
                  <a:pt x="49" y="81"/>
                  <a:pt x="78" y="111"/>
                </a:cubicBezTo>
                <a:cubicBezTo>
                  <a:pt x="108" y="140"/>
                  <a:pt x="156" y="140"/>
                  <a:pt x="185" y="111"/>
                </a:cubicBezTo>
                <a:cubicBezTo>
                  <a:pt x="215" y="81"/>
                  <a:pt x="215" y="34"/>
                  <a:pt x="185" y="4"/>
                </a:cubicBezTo>
                <a:moveTo>
                  <a:pt x="388" y="231"/>
                </a:moveTo>
                <a:cubicBezTo>
                  <a:pt x="388" y="191"/>
                  <a:pt x="355" y="158"/>
                  <a:pt x="315" y="158"/>
                </a:cubicBezTo>
                <a:cubicBezTo>
                  <a:pt x="274" y="158"/>
                  <a:pt x="241" y="191"/>
                  <a:pt x="241" y="231"/>
                </a:cubicBezTo>
                <a:cubicBezTo>
                  <a:pt x="241" y="272"/>
                  <a:pt x="274" y="305"/>
                  <a:pt x="315" y="305"/>
                </a:cubicBezTo>
                <a:cubicBezTo>
                  <a:pt x="355" y="305"/>
                  <a:pt x="388" y="272"/>
                  <a:pt x="388" y="231"/>
                </a:cubicBezTo>
                <a:moveTo>
                  <a:pt x="368" y="231"/>
                </a:moveTo>
                <a:cubicBezTo>
                  <a:pt x="368" y="202"/>
                  <a:pt x="344" y="179"/>
                  <a:pt x="315" y="179"/>
                </a:cubicBezTo>
                <a:cubicBezTo>
                  <a:pt x="285" y="179"/>
                  <a:pt x="262" y="202"/>
                  <a:pt x="262" y="231"/>
                </a:cubicBezTo>
                <a:cubicBezTo>
                  <a:pt x="262" y="261"/>
                  <a:pt x="285" y="284"/>
                  <a:pt x="315" y="284"/>
                </a:cubicBezTo>
                <a:cubicBezTo>
                  <a:pt x="344" y="284"/>
                  <a:pt x="368" y="261"/>
                  <a:pt x="368" y="231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4" name="group 204"/>
          <p:cNvGrpSpPr/>
          <p:nvPr/>
        </p:nvGrpSpPr>
        <p:grpSpPr>
          <a:xfrm rot="21600000">
            <a:off x="2252647" y="7514059"/>
            <a:ext cx="243717" cy="360032"/>
            <a:chOff x="0" y="0"/>
            <a:chExt cx="243717" cy="360032"/>
          </a:xfrm>
        </p:grpSpPr>
        <p:sp>
          <p:nvSpPr>
            <p:cNvPr id="3924" name="path 3924"/>
            <p:cNvSpPr/>
            <p:nvPr/>
          </p:nvSpPr>
          <p:spPr>
            <a:xfrm>
              <a:off x="0" y="0"/>
              <a:ext cx="11404" cy="246926"/>
            </a:xfrm>
            <a:custGeom>
              <a:avLst/>
              <a:gdLst/>
              <a:ahLst/>
              <a:cxnLst/>
              <a:rect l="0" t="0" r="0" b="0"/>
              <a:pathLst>
                <a:path w="17" h="388">
                  <a:moveTo>
                    <a:pt x="8" y="0"/>
                  </a:moveTo>
                  <a:lnTo>
                    <a:pt x="8" y="388"/>
                  </a:lnTo>
                </a:path>
              </a:pathLst>
            </a:custGeom>
            <a:noFill/>
            <a:ln w="11404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26" name="path 3926"/>
            <p:cNvSpPr/>
            <p:nvPr/>
          </p:nvSpPr>
          <p:spPr>
            <a:xfrm>
              <a:off x="232312" y="0"/>
              <a:ext cx="11404" cy="360032"/>
            </a:xfrm>
            <a:custGeom>
              <a:avLst/>
              <a:gdLst/>
              <a:ahLst/>
              <a:cxnLst/>
              <a:rect l="0" t="0" r="0" b="0"/>
              <a:pathLst>
                <a:path w="17" h="566">
                  <a:moveTo>
                    <a:pt x="8" y="0"/>
                  </a:moveTo>
                  <a:lnTo>
                    <a:pt x="8" y="566"/>
                  </a:lnTo>
                </a:path>
              </a:pathLst>
            </a:custGeom>
            <a:noFill/>
            <a:ln w="11404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928" name="path 3928"/>
          <p:cNvSpPr/>
          <p:nvPr/>
        </p:nvSpPr>
        <p:spPr>
          <a:xfrm>
            <a:off x="2206466" y="8935243"/>
            <a:ext cx="352945" cy="216687"/>
          </a:xfrm>
          <a:custGeom>
            <a:avLst/>
            <a:gdLst/>
            <a:ahLst/>
            <a:cxnLst/>
            <a:rect l="0" t="0" r="0" b="0"/>
            <a:pathLst>
              <a:path w="555" h="341">
                <a:moveTo>
                  <a:pt x="4" y="5"/>
                </a:moveTo>
                <a:lnTo>
                  <a:pt x="55" y="5"/>
                </a:lnTo>
                <a:lnTo>
                  <a:pt x="55" y="82"/>
                </a:lnTo>
                <a:lnTo>
                  <a:pt x="4" y="82"/>
                </a:lnTo>
                <a:lnTo>
                  <a:pt x="4" y="5"/>
                </a:lnTo>
                <a:close/>
                <a:moveTo>
                  <a:pt x="4" y="133"/>
                </a:moveTo>
                <a:lnTo>
                  <a:pt x="55" y="133"/>
                </a:lnTo>
                <a:lnTo>
                  <a:pt x="55" y="209"/>
                </a:lnTo>
                <a:lnTo>
                  <a:pt x="4" y="209"/>
                </a:lnTo>
                <a:lnTo>
                  <a:pt x="4" y="133"/>
                </a:lnTo>
                <a:close/>
                <a:moveTo>
                  <a:pt x="4" y="260"/>
                </a:moveTo>
                <a:lnTo>
                  <a:pt x="55" y="260"/>
                </a:lnTo>
                <a:lnTo>
                  <a:pt x="55" y="336"/>
                </a:lnTo>
                <a:lnTo>
                  <a:pt x="4" y="336"/>
                </a:lnTo>
                <a:lnTo>
                  <a:pt x="4" y="260"/>
                </a:lnTo>
                <a:close/>
                <a:moveTo>
                  <a:pt x="551" y="4"/>
                </a:moveTo>
                <a:lnTo>
                  <a:pt x="500" y="4"/>
                </a:lnTo>
                <a:lnTo>
                  <a:pt x="500" y="80"/>
                </a:lnTo>
                <a:lnTo>
                  <a:pt x="551" y="80"/>
                </a:lnTo>
                <a:lnTo>
                  <a:pt x="551" y="4"/>
                </a:lnTo>
                <a:close/>
                <a:moveTo>
                  <a:pt x="551" y="131"/>
                </a:moveTo>
                <a:lnTo>
                  <a:pt x="500" y="131"/>
                </a:lnTo>
                <a:lnTo>
                  <a:pt x="500" y="208"/>
                </a:lnTo>
                <a:lnTo>
                  <a:pt x="551" y="208"/>
                </a:lnTo>
                <a:lnTo>
                  <a:pt x="551" y="131"/>
                </a:lnTo>
                <a:close/>
                <a:moveTo>
                  <a:pt x="551" y="258"/>
                </a:moveTo>
                <a:lnTo>
                  <a:pt x="500" y="258"/>
                </a:lnTo>
                <a:lnTo>
                  <a:pt x="500" y="335"/>
                </a:lnTo>
                <a:lnTo>
                  <a:pt x="551" y="335"/>
                </a:lnTo>
                <a:lnTo>
                  <a:pt x="551" y="258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30" name="path 3930"/>
          <p:cNvSpPr/>
          <p:nvPr/>
        </p:nvSpPr>
        <p:spPr>
          <a:xfrm>
            <a:off x="2183631" y="8610275"/>
            <a:ext cx="380517" cy="187413"/>
          </a:xfrm>
          <a:custGeom>
            <a:avLst/>
            <a:gdLst/>
            <a:ahLst/>
            <a:cxnLst/>
            <a:rect l="0" t="0" r="0" b="0"/>
            <a:pathLst>
              <a:path w="599" h="295">
                <a:moveTo>
                  <a:pt x="4" y="4"/>
                </a:moveTo>
                <a:lnTo>
                  <a:pt x="594" y="4"/>
                </a:lnTo>
                <a:lnTo>
                  <a:pt x="594" y="290"/>
                </a:lnTo>
                <a:lnTo>
                  <a:pt x="4" y="290"/>
                </a:lnTo>
                <a:lnTo>
                  <a:pt x="4" y="4"/>
                </a:lnTo>
                <a:close/>
                <a:moveTo>
                  <a:pt x="151" y="47"/>
                </a:moveTo>
                <a:lnTo>
                  <a:pt x="295" y="47"/>
                </a:lnTo>
                <a:lnTo>
                  <a:pt x="295" y="250"/>
                </a:lnTo>
                <a:lnTo>
                  <a:pt x="151" y="250"/>
                </a:lnTo>
                <a:lnTo>
                  <a:pt x="151" y="47"/>
                </a:lnTo>
                <a:close/>
                <a:moveTo>
                  <a:pt x="295" y="47"/>
                </a:moveTo>
                <a:lnTo>
                  <a:pt x="438" y="47"/>
                </a:lnTo>
                <a:lnTo>
                  <a:pt x="438" y="250"/>
                </a:lnTo>
                <a:lnTo>
                  <a:pt x="295" y="250"/>
                </a:lnTo>
                <a:lnTo>
                  <a:pt x="295" y="47"/>
                </a:lnTo>
                <a:close/>
                <a:moveTo>
                  <a:pt x="175" y="169"/>
                </a:moveTo>
                <a:lnTo>
                  <a:pt x="267" y="169"/>
                </a:lnTo>
                <a:lnTo>
                  <a:pt x="267" y="90"/>
                </a:lnTo>
                <a:lnTo>
                  <a:pt x="175" y="90"/>
                </a:lnTo>
                <a:lnTo>
                  <a:pt x="175" y="169"/>
                </a:lnTo>
                <a:close/>
                <a:moveTo>
                  <a:pt x="410" y="168"/>
                </a:moveTo>
                <a:lnTo>
                  <a:pt x="322" y="168"/>
                </a:lnTo>
                <a:lnTo>
                  <a:pt x="322" y="85"/>
                </a:lnTo>
                <a:lnTo>
                  <a:pt x="410" y="85"/>
                </a:lnTo>
                <a:lnTo>
                  <a:pt x="410" y="168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32" name="path 3932"/>
          <p:cNvSpPr/>
          <p:nvPr/>
        </p:nvSpPr>
        <p:spPr>
          <a:xfrm>
            <a:off x="2872322" y="7158473"/>
            <a:ext cx="165917" cy="355586"/>
          </a:xfrm>
          <a:custGeom>
            <a:avLst/>
            <a:gdLst/>
            <a:ahLst/>
            <a:cxnLst/>
            <a:rect l="0" t="0" r="0" b="0"/>
            <a:pathLst>
              <a:path w="261" h="559">
                <a:moveTo>
                  <a:pt x="4" y="559"/>
                </a:moveTo>
                <a:lnTo>
                  <a:pt x="4" y="278"/>
                </a:lnTo>
                <a:moveTo>
                  <a:pt x="4" y="185"/>
                </a:moveTo>
                <a:lnTo>
                  <a:pt x="4" y="4"/>
                </a:lnTo>
                <a:moveTo>
                  <a:pt x="231" y="406"/>
                </a:moveTo>
                <a:cubicBezTo>
                  <a:pt x="231" y="350"/>
                  <a:pt x="186" y="305"/>
                  <a:pt x="130" y="305"/>
                </a:cubicBezTo>
                <a:cubicBezTo>
                  <a:pt x="74" y="305"/>
                  <a:pt x="29" y="350"/>
                  <a:pt x="29" y="406"/>
                </a:cubicBezTo>
                <a:cubicBezTo>
                  <a:pt x="29" y="461"/>
                  <a:pt x="74" y="506"/>
                  <a:pt x="130" y="506"/>
                </a:cubicBezTo>
                <a:cubicBezTo>
                  <a:pt x="186" y="506"/>
                  <a:pt x="231" y="461"/>
                  <a:pt x="231" y="406"/>
                </a:cubicBezTo>
                <a:moveTo>
                  <a:pt x="206" y="406"/>
                </a:moveTo>
                <a:cubicBezTo>
                  <a:pt x="206" y="364"/>
                  <a:pt x="172" y="330"/>
                  <a:pt x="130" y="330"/>
                </a:cubicBezTo>
                <a:cubicBezTo>
                  <a:pt x="88" y="330"/>
                  <a:pt x="54" y="364"/>
                  <a:pt x="54" y="406"/>
                </a:cubicBezTo>
                <a:cubicBezTo>
                  <a:pt x="54" y="447"/>
                  <a:pt x="88" y="481"/>
                  <a:pt x="130" y="481"/>
                </a:cubicBezTo>
                <a:cubicBezTo>
                  <a:pt x="172" y="481"/>
                  <a:pt x="206" y="447"/>
                  <a:pt x="206" y="406"/>
                </a:cubicBezTo>
                <a:moveTo>
                  <a:pt x="44" y="4"/>
                </a:moveTo>
                <a:cubicBezTo>
                  <a:pt x="18" y="47"/>
                  <a:pt x="27" y="102"/>
                  <a:pt x="64" y="134"/>
                </a:cubicBezTo>
                <a:cubicBezTo>
                  <a:pt x="102" y="166"/>
                  <a:pt x="158" y="166"/>
                  <a:pt x="196" y="134"/>
                </a:cubicBezTo>
                <a:cubicBezTo>
                  <a:pt x="234" y="102"/>
                  <a:pt x="242" y="47"/>
                  <a:pt x="216" y="4"/>
                </a:cubicBezTo>
                <a:moveTo>
                  <a:pt x="77" y="4"/>
                </a:moveTo>
                <a:cubicBezTo>
                  <a:pt x="47" y="34"/>
                  <a:pt x="47" y="81"/>
                  <a:pt x="77" y="111"/>
                </a:cubicBezTo>
                <a:cubicBezTo>
                  <a:pt x="106" y="140"/>
                  <a:pt x="154" y="140"/>
                  <a:pt x="184" y="111"/>
                </a:cubicBezTo>
                <a:cubicBezTo>
                  <a:pt x="213" y="81"/>
                  <a:pt x="213" y="34"/>
                  <a:pt x="184" y="4"/>
                </a:cubicBezTo>
                <a:moveTo>
                  <a:pt x="256" y="278"/>
                </a:moveTo>
                <a:cubicBezTo>
                  <a:pt x="234" y="251"/>
                  <a:pt x="234" y="212"/>
                  <a:pt x="256" y="185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34" name="table 3934"/>
          <p:cNvGraphicFramePr>
            <a:graphicFrameLocks noGrp="1"/>
          </p:cNvGraphicFramePr>
          <p:nvPr/>
        </p:nvGraphicFramePr>
        <p:xfrm>
          <a:off x="5730703" y="6903980"/>
          <a:ext cx="425450" cy="134620"/>
        </p:xfrm>
        <a:graphic>
          <a:graphicData uri="http://schemas.openxmlformats.org/drawingml/2006/table">
            <a:tbl>
              <a:tblPr/>
              <a:tblGrid>
                <a:gridCol w="90169"/>
                <a:gridCol w="87630"/>
                <a:gridCol w="69850"/>
                <a:gridCol w="87630"/>
                <a:gridCol w="90169"/>
              </a:tblGrid>
              <a:tr h="134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92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7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03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9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2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8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84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95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36" name="path 3936"/>
          <p:cNvSpPr/>
          <p:nvPr/>
        </p:nvSpPr>
        <p:spPr>
          <a:xfrm>
            <a:off x="2175389" y="7158473"/>
            <a:ext cx="149898" cy="355586"/>
          </a:xfrm>
          <a:custGeom>
            <a:avLst/>
            <a:gdLst/>
            <a:ahLst/>
            <a:cxnLst/>
            <a:rect l="0" t="0" r="0" b="0"/>
            <a:pathLst>
              <a:path w="236" h="559">
                <a:moveTo>
                  <a:pt x="4" y="559"/>
                </a:moveTo>
                <a:lnTo>
                  <a:pt x="4" y="278"/>
                </a:lnTo>
                <a:moveTo>
                  <a:pt x="4" y="185"/>
                </a:moveTo>
                <a:lnTo>
                  <a:pt x="4" y="4"/>
                </a:lnTo>
                <a:moveTo>
                  <a:pt x="231" y="406"/>
                </a:moveTo>
                <a:cubicBezTo>
                  <a:pt x="231" y="350"/>
                  <a:pt x="186" y="305"/>
                  <a:pt x="130" y="305"/>
                </a:cubicBezTo>
                <a:cubicBezTo>
                  <a:pt x="74" y="305"/>
                  <a:pt x="29" y="350"/>
                  <a:pt x="29" y="406"/>
                </a:cubicBezTo>
                <a:cubicBezTo>
                  <a:pt x="29" y="461"/>
                  <a:pt x="74" y="506"/>
                  <a:pt x="130" y="506"/>
                </a:cubicBezTo>
                <a:cubicBezTo>
                  <a:pt x="186" y="506"/>
                  <a:pt x="231" y="461"/>
                  <a:pt x="231" y="406"/>
                </a:cubicBezTo>
                <a:moveTo>
                  <a:pt x="206" y="406"/>
                </a:moveTo>
                <a:cubicBezTo>
                  <a:pt x="206" y="364"/>
                  <a:pt x="172" y="330"/>
                  <a:pt x="130" y="330"/>
                </a:cubicBezTo>
                <a:cubicBezTo>
                  <a:pt x="88" y="330"/>
                  <a:pt x="54" y="364"/>
                  <a:pt x="54" y="406"/>
                </a:cubicBezTo>
                <a:cubicBezTo>
                  <a:pt x="54" y="447"/>
                  <a:pt x="88" y="481"/>
                  <a:pt x="130" y="481"/>
                </a:cubicBezTo>
                <a:cubicBezTo>
                  <a:pt x="172" y="481"/>
                  <a:pt x="206" y="447"/>
                  <a:pt x="206" y="406"/>
                </a:cubicBezTo>
                <a:moveTo>
                  <a:pt x="44" y="4"/>
                </a:moveTo>
                <a:cubicBezTo>
                  <a:pt x="18" y="47"/>
                  <a:pt x="27" y="102"/>
                  <a:pt x="64" y="134"/>
                </a:cubicBezTo>
                <a:cubicBezTo>
                  <a:pt x="102" y="166"/>
                  <a:pt x="158" y="166"/>
                  <a:pt x="196" y="134"/>
                </a:cubicBezTo>
                <a:cubicBezTo>
                  <a:pt x="234" y="102"/>
                  <a:pt x="242" y="47"/>
                  <a:pt x="216" y="4"/>
                </a:cubicBezTo>
                <a:moveTo>
                  <a:pt x="77" y="4"/>
                </a:moveTo>
                <a:cubicBezTo>
                  <a:pt x="47" y="34"/>
                  <a:pt x="47" y="81"/>
                  <a:pt x="77" y="111"/>
                </a:cubicBezTo>
                <a:cubicBezTo>
                  <a:pt x="106" y="140"/>
                  <a:pt x="154" y="140"/>
                  <a:pt x="184" y="111"/>
                </a:cubicBezTo>
                <a:cubicBezTo>
                  <a:pt x="213" y="81"/>
                  <a:pt x="213" y="34"/>
                  <a:pt x="184" y="4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38" name="path 3938"/>
          <p:cNvSpPr/>
          <p:nvPr/>
        </p:nvSpPr>
        <p:spPr>
          <a:xfrm>
            <a:off x="1204992" y="9296574"/>
            <a:ext cx="286740" cy="141401"/>
          </a:xfrm>
          <a:custGeom>
            <a:avLst/>
            <a:gdLst/>
            <a:ahLst/>
            <a:cxnLst/>
            <a:rect l="0" t="0" r="0" b="0"/>
            <a:pathLst>
              <a:path w="451" h="222">
                <a:moveTo>
                  <a:pt x="8" y="125"/>
                </a:moveTo>
                <a:cubicBezTo>
                  <a:pt x="8" y="125"/>
                  <a:pt x="36" y="4"/>
                  <a:pt x="123" y="8"/>
                </a:cubicBezTo>
                <a:cubicBezTo>
                  <a:pt x="211" y="13"/>
                  <a:pt x="210" y="80"/>
                  <a:pt x="233" y="132"/>
                </a:cubicBezTo>
                <a:cubicBezTo>
                  <a:pt x="257" y="183"/>
                  <a:pt x="272" y="215"/>
                  <a:pt x="345" y="213"/>
                </a:cubicBezTo>
                <a:cubicBezTo>
                  <a:pt x="418" y="212"/>
                  <a:pt x="442" y="118"/>
                  <a:pt x="442" y="118"/>
                </a:cubicBezTo>
              </a:path>
            </a:pathLst>
          </a:custGeom>
          <a:noFill/>
          <a:ln w="11404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6" name="group 206"/>
          <p:cNvGrpSpPr/>
          <p:nvPr/>
        </p:nvGrpSpPr>
        <p:grpSpPr>
          <a:xfrm rot="21600000">
            <a:off x="5740121" y="7184296"/>
            <a:ext cx="426312" cy="80035"/>
            <a:chOff x="0" y="0"/>
            <a:chExt cx="426312" cy="80035"/>
          </a:xfrm>
        </p:grpSpPr>
        <p:sp>
          <p:nvSpPr>
            <p:cNvPr id="3940" name="path 3940"/>
            <p:cNvSpPr/>
            <p:nvPr/>
          </p:nvSpPr>
          <p:spPr>
            <a:xfrm>
              <a:off x="38922" y="34479"/>
              <a:ext cx="323189" cy="11404"/>
            </a:xfrm>
            <a:custGeom>
              <a:avLst/>
              <a:gdLst/>
              <a:ahLst/>
              <a:cxnLst/>
              <a:rect l="0" t="0" r="0" b="0"/>
              <a:pathLst>
                <a:path w="508" h="17">
                  <a:moveTo>
                    <a:pt x="0" y="8"/>
                  </a:moveTo>
                  <a:lnTo>
                    <a:pt x="508" y="8"/>
                  </a:lnTo>
                </a:path>
              </a:pathLst>
            </a:custGeom>
            <a:noFill/>
            <a:ln w="11404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42" name="path 3942"/>
            <p:cNvSpPr/>
            <p:nvPr/>
          </p:nvSpPr>
          <p:spPr>
            <a:xfrm>
              <a:off x="74235" y="2850"/>
              <a:ext cx="258546" cy="74333"/>
            </a:xfrm>
            <a:custGeom>
              <a:avLst/>
              <a:gdLst/>
              <a:ahLst/>
              <a:cxnLst/>
              <a:rect l="0" t="0" r="0" b="0"/>
              <a:pathLst>
                <a:path w="407" h="117">
                  <a:moveTo>
                    <a:pt x="50" y="0"/>
                  </a:moveTo>
                  <a:lnTo>
                    <a:pt x="356" y="0"/>
                  </a:lnTo>
                  <a:cubicBezTo>
                    <a:pt x="384" y="0"/>
                    <a:pt x="407" y="22"/>
                    <a:pt x="407" y="50"/>
                  </a:cubicBezTo>
                  <a:lnTo>
                    <a:pt x="407" y="66"/>
                  </a:lnTo>
                  <a:cubicBezTo>
                    <a:pt x="407" y="94"/>
                    <a:pt x="384" y="117"/>
                    <a:pt x="356" y="117"/>
                  </a:cubicBezTo>
                  <a:lnTo>
                    <a:pt x="50" y="117"/>
                  </a:lnTo>
                  <a:cubicBezTo>
                    <a:pt x="22" y="117"/>
                    <a:pt x="0" y="94"/>
                    <a:pt x="0" y="66"/>
                  </a:cubicBezTo>
                  <a:lnTo>
                    <a:pt x="0" y="50"/>
                  </a:lnTo>
                  <a:cubicBezTo>
                    <a:pt x="0" y="22"/>
                    <a:pt x="22" y="0"/>
                    <a:pt x="5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44" name="path 3944"/>
            <p:cNvSpPr/>
            <p:nvPr/>
          </p:nvSpPr>
          <p:spPr>
            <a:xfrm>
              <a:off x="71384" y="0"/>
              <a:ext cx="264248" cy="80035"/>
            </a:xfrm>
            <a:custGeom>
              <a:avLst/>
              <a:gdLst/>
              <a:ahLst/>
              <a:cxnLst/>
              <a:rect l="0" t="0" r="0" b="0"/>
              <a:pathLst>
                <a:path w="416" h="126">
                  <a:moveTo>
                    <a:pt x="55" y="4"/>
                  </a:moveTo>
                  <a:lnTo>
                    <a:pt x="360" y="4"/>
                  </a:lnTo>
                  <a:cubicBezTo>
                    <a:pt x="388" y="4"/>
                    <a:pt x="411" y="27"/>
                    <a:pt x="411" y="55"/>
                  </a:cubicBezTo>
                  <a:lnTo>
                    <a:pt x="411" y="70"/>
                  </a:lnTo>
                  <a:cubicBezTo>
                    <a:pt x="411" y="98"/>
                    <a:pt x="388" y="121"/>
                    <a:pt x="360" y="121"/>
                  </a:cubicBezTo>
                  <a:lnTo>
                    <a:pt x="55" y="121"/>
                  </a:lnTo>
                  <a:cubicBezTo>
                    <a:pt x="27" y="121"/>
                    <a:pt x="4" y="98"/>
                    <a:pt x="4" y="70"/>
                  </a:cubicBezTo>
                  <a:lnTo>
                    <a:pt x="4" y="55"/>
                  </a:lnTo>
                  <a:cubicBezTo>
                    <a:pt x="4" y="27"/>
                    <a:pt x="27" y="4"/>
                    <a:pt x="55" y="4"/>
                  </a:cubicBezTo>
                  <a:moveTo>
                    <a:pt x="50" y="37"/>
                  </a:moveTo>
                  <a:lnTo>
                    <a:pt x="356" y="37"/>
                  </a:lnTo>
                  <a:lnTo>
                    <a:pt x="356" y="88"/>
                  </a:lnTo>
                  <a:lnTo>
                    <a:pt x="50" y="88"/>
                  </a:lnTo>
                  <a:lnTo>
                    <a:pt x="50" y="37"/>
                  </a:lnTo>
                  <a:close/>
                </a:path>
              </a:pathLst>
            </a:custGeom>
            <a:noFill/>
            <a:ln w="570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46" name="path 3946"/>
            <p:cNvSpPr/>
            <p:nvPr/>
          </p:nvSpPr>
          <p:spPr>
            <a:xfrm>
              <a:off x="1323" y="15249"/>
              <a:ext cx="424989" cy="49860"/>
            </a:xfrm>
            <a:custGeom>
              <a:avLst/>
              <a:gdLst/>
              <a:ahLst/>
              <a:cxnLst/>
              <a:rect l="0" t="0" r="0" b="0"/>
              <a:pathLst>
                <a:path w="669" h="78">
                  <a:moveTo>
                    <a:pt x="669" y="39"/>
                  </a:moveTo>
                  <a:lnTo>
                    <a:pt x="616" y="24"/>
                  </a:lnTo>
                  <a:lnTo>
                    <a:pt x="564" y="9"/>
                  </a:lnTo>
                  <a:lnTo>
                    <a:pt x="564" y="39"/>
                  </a:lnTo>
                  <a:lnTo>
                    <a:pt x="564" y="69"/>
                  </a:lnTo>
                  <a:lnTo>
                    <a:pt x="616" y="54"/>
                  </a:lnTo>
                  <a:lnTo>
                    <a:pt x="669" y="39"/>
                  </a:lnTo>
                  <a:close/>
                </a:path>
                <a:path w="669" h="78">
                  <a:moveTo>
                    <a:pt x="0" y="0"/>
                  </a:moveTo>
                  <a:lnTo>
                    <a:pt x="101" y="39"/>
                  </a:lnTo>
                  <a:lnTo>
                    <a:pt x="0" y="78"/>
                  </a:lnTo>
                  <a:lnTo>
                    <a:pt x="2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48" name="path 3948"/>
            <p:cNvSpPr/>
            <p:nvPr/>
          </p:nvSpPr>
          <p:spPr>
            <a:xfrm>
              <a:off x="0" y="38949"/>
              <a:ext cx="33642" cy="2463"/>
            </a:xfrm>
            <a:custGeom>
              <a:avLst/>
              <a:gdLst/>
              <a:ahLst/>
              <a:cxnLst/>
              <a:rect l="0" t="0" r="0" b="0"/>
              <a:pathLst>
                <a:path w="52" h="3">
                  <a:moveTo>
                    <a:pt x="0" y="1"/>
                  </a:moveTo>
                  <a:lnTo>
                    <a:pt x="52" y="1"/>
                  </a:lnTo>
                </a:path>
              </a:pathLst>
            </a:custGeom>
            <a:noFill/>
            <a:ln w="2463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950" name="table 3950"/>
          <p:cNvGraphicFramePr>
            <a:graphicFrameLocks noGrp="1"/>
          </p:cNvGraphicFramePr>
          <p:nvPr/>
        </p:nvGraphicFramePr>
        <p:xfrm>
          <a:off x="4040803" y="7396550"/>
          <a:ext cx="184150" cy="161925"/>
        </p:xfrm>
        <a:graphic>
          <a:graphicData uri="http://schemas.openxmlformats.org/drawingml/2006/table">
            <a:tbl>
              <a:tblPr/>
              <a:tblGrid>
                <a:gridCol w="184150"/>
              </a:tblGrid>
              <a:tr h="158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52" name="path 3952"/>
          <p:cNvSpPr/>
          <p:nvPr/>
        </p:nvSpPr>
        <p:spPr>
          <a:xfrm>
            <a:off x="2208940" y="8446025"/>
            <a:ext cx="342040" cy="77322"/>
          </a:xfrm>
          <a:custGeom>
            <a:avLst/>
            <a:gdLst/>
            <a:ahLst/>
            <a:cxnLst/>
            <a:rect l="0" t="0" r="0" b="0"/>
            <a:pathLst>
              <a:path w="538" h="121">
                <a:moveTo>
                  <a:pt x="60" y="6"/>
                </a:moveTo>
                <a:cubicBezTo>
                  <a:pt x="90" y="6"/>
                  <a:pt x="115" y="31"/>
                  <a:pt x="115" y="61"/>
                </a:cubicBezTo>
                <a:cubicBezTo>
                  <a:pt x="115" y="92"/>
                  <a:pt x="90" y="117"/>
                  <a:pt x="60" y="117"/>
                </a:cubicBezTo>
                <a:cubicBezTo>
                  <a:pt x="29" y="117"/>
                  <a:pt x="4" y="92"/>
                  <a:pt x="4" y="61"/>
                </a:cubicBezTo>
                <a:cubicBezTo>
                  <a:pt x="4" y="31"/>
                  <a:pt x="29" y="6"/>
                  <a:pt x="60" y="6"/>
                </a:cubicBezTo>
                <a:moveTo>
                  <a:pt x="478" y="4"/>
                </a:moveTo>
                <a:cubicBezTo>
                  <a:pt x="509" y="4"/>
                  <a:pt x="534" y="29"/>
                  <a:pt x="534" y="60"/>
                </a:cubicBezTo>
                <a:cubicBezTo>
                  <a:pt x="534" y="90"/>
                  <a:pt x="509" y="115"/>
                  <a:pt x="478" y="115"/>
                </a:cubicBezTo>
                <a:cubicBezTo>
                  <a:pt x="447" y="115"/>
                  <a:pt x="423" y="90"/>
                  <a:pt x="423" y="60"/>
                </a:cubicBezTo>
                <a:cubicBezTo>
                  <a:pt x="423" y="29"/>
                  <a:pt x="447" y="4"/>
                  <a:pt x="478" y="4"/>
                </a:cubicBez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54" name="path 3954"/>
          <p:cNvSpPr/>
          <p:nvPr/>
        </p:nvSpPr>
        <p:spPr>
          <a:xfrm>
            <a:off x="1253585" y="8102124"/>
            <a:ext cx="151135" cy="167299"/>
          </a:xfrm>
          <a:custGeom>
            <a:avLst/>
            <a:gdLst/>
            <a:ahLst/>
            <a:cxnLst/>
            <a:rect l="0" t="0" r="0" b="0"/>
            <a:pathLst>
              <a:path w="238" h="263">
                <a:moveTo>
                  <a:pt x="4" y="4"/>
                </a:moveTo>
                <a:lnTo>
                  <a:pt x="233" y="4"/>
                </a:lnTo>
                <a:lnTo>
                  <a:pt x="233" y="258"/>
                </a:lnTo>
                <a:lnTo>
                  <a:pt x="4" y="258"/>
                </a:lnTo>
                <a:lnTo>
                  <a:pt x="4" y="4"/>
                </a:lnTo>
                <a:close/>
                <a:moveTo>
                  <a:pt x="4" y="258"/>
                </a:moveTo>
                <a:lnTo>
                  <a:pt x="118" y="131"/>
                </a:lnTo>
                <a:lnTo>
                  <a:pt x="233" y="258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56" name="path 3956"/>
          <p:cNvSpPr/>
          <p:nvPr/>
        </p:nvSpPr>
        <p:spPr>
          <a:xfrm>
            <a:off x="1326302" y="8266572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58" name="table 3958"/>
          <p:cNvGraphicFramePr>
            <a:graphicFrameLocks noGrp="1"/>
          </p:cNvGraphicFramePr>
          <p:nvPr/>
        </p:nvGraphicFramePr>
        <p:xfrm>
          <a:off x="1253585" y="8338051"/>
          <a:ext cx="151130" cy="167004"/>
        </p:xfrm>
        <a:graphic>
          <a:graphicData uri="http://schemas.openxmlformats.org/drawingml/2006/table">
            <a:tbl>
              <a:tblPr/>
              <a:tblGrid>
                <a:gridCol w="15113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60" name="path 3960"/>
          <p:cNvSpPr/>
          <p:nvPr/>
        </p:nvSpPr>
        <p:spPr>
          <a:xfrm>
            <a:off x="1326302" y="8502496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62" name="table 3962"/>
          <p:cNvGraphicFramePr>
            <a:graphicFrameLocks noGrp="1"/>
          </p:cNvGraphicFramePr>
          <p:nvPr/>
        </p:nvGraphicFramePr>
        <p:xfrm>
          <a:off x="1253585" y="8573979"/>
          <a:ext cx="151130" cy="167004"/>
        </p:xfrm>
        <a:graphic>
          <a:graphicData uri="http://schemas.openxmlformats.org/drawingml/2006/table">
            <a:tbl>
              <a:tblPr/>
              <a:tblGrid>
                <a:gridCol w="15113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64" name="path 3964"/>
          <p:cNvSpPr/>
          <p:nvPr/>
        </p:nvSpPr>
        <p:spPr>
          <a:xfrm>
            <a:off x="1326302" y="8738420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66" name="table 3966"/>
          <p:cNvGraphicFramePr>
            <a:graphicFrameLocks noGrp="1"/>
          </p:cNvGraphicFramePr>
          <p:nvPr/>
        </p:nvGraphicFramePr>
        <p:xfrm>
          <a:off x="1253585" y="8809907"/>
          <a:ext cx="151130" cy="167004"/>
        </p:xfrm>
        <a:graphic>
          <a:graphicData uri="http://schemas.openxmlformats.org/drawingml/2006/table">
            <a:tbl>
              <a:tblPr/>
              <a:tblGrid>
                <a:gridCol w="15113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68" name="path 3968"/>
          <p:cNvSpPr/>
          <p:nvPr/>
        </p:nvSpPr>
        <p:spPr>
          <a:xfrm>
            <a:off x="986516" y="8102124"/>
            <a:ext cx="151131" cy="167299"/>
          </a:xfrm>
          <a:custGeom>
            <a:avLst/>
            <a:gdLst/>
            <a:ahLst/>
            <a:cxnLst/>
            <a:rect l="0" t="0" r="0" b="0"/>
            <a:pathLst>
              <a:path w="238" h="263">
                <a:moveTo>
                  <a:pt x="4" y="4"/>
                </a:moveTo>
                <a:lnTo>
                  <a:pt x="233" y="4"/>
                </a:lnTo>
                <a:lnTo>
                  <a:pt x="233" y="258"/>
                </a:lnTo>
                <a:lnTo>
                  <a:pt x="4" y="258"/>
                </a:lnTo>
                <a:lnTo>
                  <a:pt x="4" y="4"/>
                </a:lnTo>
                <a:close/>
                <a:moveTo>
                  <a:pt x="4" y="258"/>
                </a:moveTo>
                <a:lnTo>
                  <a:pt x="119" y="131"/>
                </a:lnTo>
                <a:lnTo>
                  <a:pt x="233" y="258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70" name="path 3970"/>
          <p:cNvSpPr/>
          <p:nvPr/>
        </p:nvSpPr>
        <p:spPr>
          <a:xfrm>
            <a:off x="1059237" y="8266572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72" name="table 3972"/>
          <p:cNvGraphicFramePr>
            <a:graphicFrameLocks noGrp="1"/>
          </p:cNvGraphicFramePr>
          <p:nvPr/>
        </p:nvGraphicFramePr>
        <p:xfrm>
          <a:off x="986516" y="8338051"/>
          <a:ext cx="151130" cy="167004"/>
        </p:xfrm>
        <a:graphic>
          <a:graphicData uri="http://schemas.openxmlformats.org/drawingml/2006/table">
            <a:tbl>
              <a:tblPr/>
              <a:tblGrid>
                <a:gridCol w="15113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74" name="path 3974"/>
          <p:cNvSpPr/>
          <p:nvPr/>
        </p:nvSpPr>
        <p:spPr>
          <a:xfrm>
            <a:off x="1059237" y="8502496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76" name="table 3976"/>
          <p:cNvGraphicFramePr>
            <a:graphicFrameLocks noGrp="1"/>
          </p:cNvGraphicFramePr>
          <p:nvPr/>
        </p:nvGraphicFramePr>
        <p:xfrm>
          <a:off x="986516" y="8573979"/>
          <a:ext cx="151130" cy="167004"/>
        </p:xfrm>
        <a:graphic>
          <a:graphicData uri="http://schemas.openxmlformats.org/drawingml/2006/table">
            <a:tbl>
              <a:tblPr/>
              <a:tblGrid>
                <a:gridCol w="15113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78" name="path 3978"/>
          <p:cNvSpPr/>
          <p:nvPr/>
        </p:nvSpPr>
        <p:spPr>
          <a:xfrm>
            <a:off x="1059237" y="8738420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980" name="table 3980"/>
          <p:cNvGraphicFramePr>
            <a:graphicFrameLocks noGrp="1"/>
          </p:cNvGraphicFramePr>
          <p:nvPr/>
        </p:nvGraphicFramePr>
        <p:xfrm>
          <a:off x="986516" y="8809907"/>
          <a:ext cx="151130" cy="167004"/>
        </p:xfrm>
        <a:graphic>
          <a:graphicData uri="http://schemas.openxmlformats.org/drawingml/2006/table">
            <a:tbl>
              <a:tblPr/>
              <a:tblGrid>
                <a:gridCol w="15113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82" name="path 3982"/>
          <p:cNvSpPr/>
          <p:nvPr/>
        </p:nvSpPr>
        <p:spPr>
          <a:xfrm>
            <a:off x="2206466" y="8854446"/>
            <a:ext cx="352945" cy="55105"/>
          </a:xfrm>
          <a:custGeom>
            <a:avLst/>
            <a:gdLst/>
            <a:ahLst/>
            <a:cxnLst/>
            <a:rect l="0" t="0" r="0" b="0"/>
            <a:pathLst>
              <a:path w="555" h="86">
                <a:moveTo>
                  <a:pt x="4" y="5"/>
                </a:moveTo>
                <a:lnTo>
                  <a:pt x="55" y="5"/>
                </a:lnTo>
                <a:lnTo>
                  <a:pt x="55" y="82"/>
                </a:lnTo>
                <a:lnTo>
                  <a:pt x="4" y="82"/>
                </a:lnTo>
                <a:lnTo>
                  <a:pt x="4" y="5"/>
                </a:lnTo>
                <a:close/>
                <a:moveTo>
                  <a:pt x="551" y="4"/>
                </a:moveTo>
                <a:lnTo>
                  <a:pt x="500" y="4"/>
                </a:lnTo>
                <a:lnTo>
                  <a:pt x="500" y="80"/>
                </a:lnTo>
                <a:lnTo>
                  <a:pt x="551" y="80"/>
                </a:lnTo>
                <a:lnTo>
                  <a:pt x="551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84" name="path 3984"/>
          <p:cNvSpPr/>
          <p:nvPr/>
        </p:nvSpPr>
        <p:spPr>
          <a:xfrm>
            <a:off x="2206466" y="9177635"/>
            <a:ext cx="352945" cy="55092"/>
          </a:xfrm>
          <a:custGeom>
            <a:avLst/>
            <a:gdLst/>
            <a:ahLst/>
            <a:cxnLst/>
            <a:rect l="0" t="0" r="0" b="0"/>
            <a:pathLst>
              <a:path w="555" h="86">
                <a:moveTo>
                  <a:pt x="4" y="5"/>
                </a:moveTo>
                <a:lnTo>
                  <a:pt x="55" y="5"/>
                </a:lnTo>
                <a:lnTo>
                  <a:pt x="55" y="82"/>
                </a:lnTo>
                <a:lnTo>
                  <a:pt x="4" y="82"/>
                </a:lnTo>
                <a:lnTo>
                  <a:pt x="4" y="5"/>
                </a:lnTo>
                <a:close/>
                <a:moveTo>
                  <a:pt x="551" y="4"/>
                </a:moveTo>
                <a:lnTo>
                  <a:pt x="500" y="4"/>
                </a:lnTo>
                <a:lnTo>
                  <a:pt x="500" y="80"/>
                </a:lnTo>
                <a:lnTo>
                  <a:pt x="551" y="80"/>
                </a:lnTo>
                <a:lnTo>
                  <a:pt x="551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86" name="path 3986"/>
          <p:cNvSpPr/>
          <p:nvPr/>
        </p:nvSpPr>
        <p:spPr>
          <a:xfrm>
            <a:off x="2656041" y="7349394"/>
            <a:ext cx="133870" cy="133870"/>
          </a:xfrm>
          <a:custGeom>
            <a:avLst/>
            <a:gdLst/>
            <a:ahLst/>
            <a:cxnLst/>
            <a:rect l="0" t="0" r="0" b="0"/>
            <a:pathLst>
              <a:path w="210" h="210">
                <a:moveTo>
                  <a:pt x="206" y="105"/>
                </a:moveTo>
                <a:cubicBezTo>
                  <a:pt x="206" y="49"/>
                  <a:pt x="161" y="4"/>
                  <a:pt x="105" y="4"/>
                </a:cubicBezTo>
                <a:cubicBezTo>
                  <a:pt x="49" y="4"/>
                  <a:pt x="4" y="49"/>
                  <a:pt x="4" y="105"/>
                </a:cubicBezTo>
                <a:cubicBezTo>
                  <a:pt x="4" y="161"/>
                  <a:pt x="49" y="206"/>
                  <a:pt x="105" y="206"/>
                </a:cubicBezTo>
                <a:cubicBezTo>
                  <a:pt x="161" y="206"/>
                  <a:pt x="206" y="161"/>
                  <a:pt x="206" y="105"/>
                </a:cubicBezTo>
                <a:moveTo>
                  <a:pt x="181" y="105"/>
                </a:moveTo>
                <a:cubicBezTo>
                  <a:pt x="181" y="63"/>
                  <a:pt x="147" y="29"/>
                  <a:pt x="105" y="29"/>
                </a:cubicBezTo>
                <a:cubicBezTo>
                  <a:pt x="63" y="29"/>
                  <a:pt x="29" y="63"/>
                  <a:pt x="29" y="105"/>
                </a:cubicBezTo>
                <a:cubicBezTo>
                  <a:pt x="29" y="147"/>
                  <a:pt x="63" y="181"/>
                  <a:pt x="105" y="181"/>
                </a:cubicBezTo>
                <a:cubicBezTo>
                  <a:pt x="147" y="181"/>
                  <a:pt x="181" y="147"/>
                  <a:pt x="181" y="105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88" name="path 3988"/>
          <p:cNvSpPr/>
          <p:nvPr/>
        </p:nvSpPr>
        <p:spPr>
          <a:xfrm>
            <a:off x="1959105" y="7349394"/>
            <a:ext cx="133870" cy="133870"/>
          </a:xfrm>
          <a:custGeom>
            <a:avLst/>
            <a:gdLst/>
            <a:ahLst/>
            <a:cxnLst/>
            <a:rect l="0" t="0" r="0" b="0"/>
            <a:pathLst>
              <a:path w="210" h="210">
                <a:moveTo>
                  <a:pt x="206" y="105"/>
                </a:moveTo>
                <a:cubicBezTo>
                  <a:pt x="206" y="49"/>
                  <a:pt x="161" y="4"/>
                  <a:pt x="105" y="4"/>
                </a:cubicBezTo>
                <a:cubicBezTo>
                  <a:pt x="49" y="4"/>
                  <a:pt x="4" y="49"/>
                  <a:pt x="4" y="105"/>
                </a:cubicBezTo>
                <a:cubicBezTo>
                  <a:pt x="4" y="161"/>
                  <a:pt x="49" y="206"/>
                  <a:pt x="105" y="206"/>
                </a:cubicBezTo>
                <a:cubicBezTo>
                  <a:pt x="161" y="206"/>
                  <a:pt x="206" y="161"/>
                  <a:pt x="206" y="105"/>
                </a:cubicBezTo>
                <a:moveTo>
                  <a:pt x="181" y="105"/>
                </a:moveTo>
                <a:cubicBezTo>
                  <a:pt x="181" y="63"/>
                  <a:pt x="147" y="29"/>
                  <a:pt x="105" y="29"/>
                </a:cubicBezTo>
                <a:cubicBezTo>
                  <a:pt x="63" y="29"/>
                  <a:pt x="29" y="63"/>
                  <a:pt x="29" y="105"/>
                </a:cubicBezTo>
                <a:cubicBezTo>
                  <a:pt x="29" y="147"/>
                  <a:pt x="63" y="181"/>
                  <a:pt x="105" y="181"/>
                </a:cubicBezTo>
                <a:cubicBezTo>
                  <a:pt x="147" y="181"/>
                  <a:pt x="181" y="147"/>
                  <a:pt x="181" y="105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0" name="path 3990"/>
          <p:cNvSpPr/>
          <p:nvPr/>
        </p:nvSpPr>
        <p:spPr>
          <a:xfrm>
            <a:off x="3394581" y="7215196"/>
            <a:ext cx="132663" cy="132651"/>
          </a:xfrm>
          <a:custGeom>
            <a:avLst/>
            <a:gdLst/>
            <a:ahLst/>
            <a:cxnLst/>
            <a:rect l="0" t="0" r="0" b="0"/>
            <a:pathLst>
              <a:path w="208" h="208">
                <a:moveTo>
                  <a:pt x="104" y="7"/>
                </a:moveTo>
                <a:cubicBezTo>
                  <a:pt x="157" y="7"/>
                  <a:pt x="201" y="50"/>
                  <a:pt x="201" y="104"/>
                </a:cubicBezTo>
                <a:cubicBezTo>
                  <a:pt x="201" y="157"/>
                  <a:pt x="157" y="201"/>
                  <a:pt x="104" y="201"/>
                </a:cubicBezTo>
                <a:cubicBezTo>
                  <a:pt x="50" y="201"/>
                  <a:pt x="7" y="157"/>
                  <a:pt x="7" y="104"/>
                </a:cubicBezTo>
                <a:cubicBezTo>
                  <a:pt x="7" y="50"/>
                  <a:pt x="50" y="7"/>
                  <a:pt x="104" y="7"/>
                </a:cubicBezTo>
              </a:path>
            </a:pathLst>
          </a:custGeom>
          <a:noFill/>
          <a:ln w="9525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2" name="path 3992"/>
          <p:cNvSpPr/>
          <p:nvPr/>
        </p:nvSpPr>
        <p:spPr>
          <a:xfrm>
            <a:off x="2399442" y="8838292"/>
            <a:ext cx="199618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309" y="4"/>
                </a:moveTo>
                <a:lnTo>
                  <a:pt x="4" y="4"/>
                </a:lnTo>
                <a:lnTo>
                  <a:pt x="4" y="131"/>
                </a:lnTo>
                <a:lnTo>
                  <a:pt x="309" y="131"/>
                </a:lnTo>
                <a:lnTo>
                  <a:pt x="309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4" name="path 3994"/>
          <p:cNvSpPr/>
          <p:nvPr/>
        </p:nvSpPr>
        <p:spPr>
          <a:xfrm>
            <a:off x="2399442" y="8919089"/>
            <a:ext cx="199618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309" y="4"/>
                </a:moveTo>
                <a:lnTo>
                  <a:pt x="4" y="4"/>
                </a:lnTo>
                <a:lnTo>
                  <a:pt x="4" y="131"/>
                </a:lnTo>
                <a:lnTo>
                  <a:pt x="309" y="131"/>
                </a:lnTo>
                <a:lnTo>
                  <a:pt x="309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6" name="path 3996"/>
          <p:cNvSpPr/>
          <p:nvPr/>
        </p:nvSpPr>
        <p:spPr>
          <a:xfrm>
            <a:off x="2399442" y="8999887"/>
            <a:ext cx="199618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309" y="4"/>
                </a:moveTo>
                <a:lnTo>
                  <a:pt x="4" y="4"/>
                </a:lnTo>
                <a:lnTo>
                  <a:pt x="4" y="131"/>
                </a:lnTo>
                <a:lnTo>
                  <a:pt x="309" y="131"/>
                </a:lnTo>
                <a:lnTo>
                  <a:pt x="309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98" name="path 3998"/>
          <p:cNvSpPr/>
          <p:nvPr/>
        </p:nvSpPr>
        <p:spPr>
          <a:xfrm>
            <a:off x="2399442" y="9080684"/>
            <a:ext cx="199618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309" y="4"/>
                </a:moveTo>
                <a:lnTo>
                  <a:pt x="4" y="4"/>
                </a:lnTo>
                <a:lnTo>
                  <a:pt x="4" y="131"/>
                </a:lnTo>
                <a:lnTo>
                  <a:pt x="309" y="131"/>
                </a:lnTo>
                <a:lnTo>
                  <a:pt x="309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0" name="path 4000"/>
          <p:cNvSpPr/>
          <p:nvPr/>
        </p:nvSpPr>
        <p:spPr>
          <a:xfrm>
            <a:off x="2399442" y="9161481"/>
            <a:ext cx="199618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309" y="4"/>
                </a:moveTo>
                <a:lnTo>
                  <a:pt x="4" y="4"/>
                </a:lnTo>
                <a:lnTo>
                  <a:pt x="4" y="131"/>
                </a:lnTo>
                <a:lnTo>
                  <a:pt x="309" y="131"/>
                </a:lnTo>
                <a:lnTo>
                  <a:pt x="309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2" name="path 4002"/>
          <p:cNvSpPr/>
          <p:nvPr/>
        </p:nvSpPr>
        <p:spPr>
          <a:xfrm>
            <a:off x="2399442" y="9242266"/>
            <a:ext cx="199618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309" y="4"/>
                </a:moveTo>
                <a:lnTo>
                  <a:pt x="4" y="4"/>
                </a:lnTo>
                <a:lnTo>
                  <a:pt x="4" y="131"/>
                </a:lnTo>
                <a:lnTo>
                  <a:pt x="309" y="131"/>
                </a:lnTo>
                <a:lnTo>
                  <a:pt x="309" y="4"/>
                </a:lnTo>
                <a:close/>
                <a:moveTo>
                  <a:pt x="247" y="29"/>
                </a:moveTo>
                <a:lnTo>
                  <a:pt x="196" y="29"/>
                </a:lnTo>
                <a:lnTo>
                  <a:pt x="196" y="106"/>
                </a:lnTo>
                <a:lnTo>
                  <a:pt x="247" y="106"/>
                </a:lnTo>
                <a:lnTo>
                  <a:pt x="247" y="29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4" name="path 4004"/>
          <p:cNvSpPr/>
          <p:nvPr/>
        </p:nvSpPr>
        <p:spPr>
          <a:xfrm>
            <a:off x="2166829" y="8839206"/>
            <a:ext cx="199606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4" y="4"/>
                </a:moveTo>
                <a:lnTo>
                  <a:pt x="309" y="4"/>
                </a:lnTo>
                <a:lnTo>
                  <a:pt x="309" y="131"/>
                </a:lnTo>
                <a:lnTo>
                  <a:pt x="4" y="131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6" name="path 4006"/>
          <p:cNvSpPr/>
          <p:nvPr/>
        </p:nvSpPr>
        <p:spPr>
          <a:xfrm>
            <a:off x="2166829" y="8920003"/>
            <a:ext cx="199606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4" y="4"/>
                </a:moveTo>
                <a:lnTo>
                  <a:pt x="309" y="4"/>
                </a:lnTo>
                <a:lnTo>
                  <a:pt x="309" y="131"/>
                </a:lnTo>
                <a:lnTo>
                  <a:pt x="4" y="131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08" name="path 4008"/>
          <p:cNvSpPr/>
          <p:nvPr/>
        </p:nvSpPr>
        <p:spPr>
          <a:xfrm>
            <a:off x="2166829" y="9000800"/>
            <a:ext cx="199606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4" y="4"/>
                </a:moveTo>
                <a:lnTo>
                  <a:pt x="309" y="4"/>
                </a:lnTo>
                <a:lnTo>
                  <a:pt x="309" y="131"/>
                </a:lnTo>
                <a:lnTo>
                  <a:pt x="4" y="131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0" name="path 4010"/>
          <p:cNvSpPr/>
          <p:nvPr/>
        </p:nvSpPr>
        <p:spPr>
          <a:xfrm>
            <a:off x="2166829" y="9081598"/>
            <a:ext cx="199606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4" y="4"/>
                </a:moveTo>
                <a:lnTo>
                  <a:pt x="309" y="4"/>
                </a:lnTo>
                <a:lnTo>
                  <a:pt x="309" y="131"/>
                </a:lnTo>
                <a:lnTo>
                  <a:pt x="4" y="131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2" name="path 4012"/>
          <p:cNvSpPr/>
          <p:nvPr/>
        </p:nvSpPr>
        <p:spPr>
          <a:xfrm>
            <a:off x="2166829" y="9162395"/>
            <a:ext cx="199606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4" y="4"/>
                </a:moveTo>
                <a:lnTo>
                  <a:pt x="309" y="4"/>
                </a:lnTo>
                <a:lnTo>
                  <a:pt x="309" y="131"/>
                </a:lnTo>
                <a:lnTo>
                  <a:pt x="4" y="131"/>
                </a:lnTo>
                <a:lnTo>
                  <a:pt x="4" y="4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4" name="path 4014"/>
          <p:cNvSpPr/>
          <p:nvPr/>
        </p:nvSpPr>
        <p:spPr>
          <a:xfrm>
            <a:off x="2166829" y="9243193"/>
            <a:ext cx="199606" cy="86499"/>
          </a:xfrm>
          <a:custGeom>
            <a:avLst/>
            <a:gdLst/>
            <a:ahLst/>
            <a:cxnLst/>
            <a:rect l="0" t="0" r="0" b="0"/>
            <a:pathLst>
              <a:path w="314" h="136">
                <a:moveTo>
                  <a:pt x="4" y="4"/>
                </a:moveTo>
                <a:lnTo>
                  <a:pt x="309" y="4"/>
                </a:lnTo>
                <a:lnTo>
                  <a:pt x="309" y="131"/>
                </a:lnTo>
                <a:lnTo>
                  <a:pt x="4" y="131"/>
                </a:lnTo>
                <a:lnTo>
                  <a:pt x="4" y="4"/>
                </a:lnTo>
                <a:close/>
                <a:moveTo>
                  <a:pt x="66" y="29"/>
                </a:moveTo>
                <a:lnTo>
                  <a:pt x="117" y="29"/>
                </a:lnTo>
                <a:lnTo>
                  <a:pt x="117" y="106"/>
                </a:lnTo>
                <a:lnTo>
                  <a:pt x="66" y="106"/>
                </a:lnTo>
                <a:lnTo>
                  <a:pt x="66" y="29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6" name="path 4016"/>
          <p:cNvSpPr/>
          <p:nvPr/>
        </p:nvSpPr>
        <p:spPr>
          <a:xfrm>
            <a:off x="2247366" y="8554270"/>
            <a:ext cx="264406" cy="58859"/>
          </a:xfrm>
          <a:custGeom>
            <a:avLst/>
            <a:gdLst/>
            <a:ahLst/>
            <a:cxnLst/>
            <a:rect l="0" t="0" r="0" b="0"/>
            <a:pathLst>
              <a:path w="416" h="92">
                <a:moveTo>
                  <a:pt x="4" y="0"/>
                </a:moveTo>
                <a:lnTo>
                  <a:pt x="4" y="92"/>
                </a:lnTo>
                <a:moveTo>
                  <a:pt x="59" y="0"/>
                </a:moveTo>
                <a:lnTo>
                  <a:pt x="59" y="92"/>
                </a:lnTo>
                <a:moveTo>
                  <a:pt x="357" y="0"/>
                </a:moveTo>
                <a:lnTo>
                  <a:pt x="357" y="92"/>
                </a:lnTo>
                <a:moveTo>
                  <a:pt x="411" y="0"/>
                </a:moveTo>
                <a:lnTo>
                  <a:pt x="411" y="92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18" name="path 4018"/>
          <p:cNvSpPr/>
          <p:nvPr/>
        </p:nvSpPr>
        <p:spPr>
          <a:xfrm>
            <a:off x="985391" y="9167816"/>
            <a:ext cx="165000" cy="86651"/>
          </a:xfrm>
          <a:custGeom>
            <a:avLst/>
            <a:gdLst/>
            <a:ahLst/>
            <a:cxnLst/>
            <a:rect l="0" t="0" r="0" b="0"/>
            <a:pathLst>
              <a:path w="259" h="136">
                <a:moveTo>
                  <a:pt x="0" y="8"/>
                </a:moveTo>
                <a:lnTo>
                  <a:pt x="254" y="8"/>
                </a:lnTo>
                <a:moveTo>
                  <a:pt x="5" y="127"/>
                </a:moveTo>
                <a:lnTo>
                  <a:pt x="259" y="127"/>
                </a:lnTo>
              </a:path>
            </a:pathLst>
          </a:custGeom>
          <a:noFill/>
          <a:ln w="11404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0" name="path 4020"/>
          <p:cNvSpPr/>
          <p:nvPr/>
        </p:nvSpPr>
        <p:spPr>
          <a:xfrm>
            <a:off x="2656039" y="7158473"/>
            <a:ext cx="133864" cy="103698"/>
          </a:xfrm>
          <a:custGeom>
            <a:avLst/>
            <a:gdLst/>
            <a:ahLst/>
            <a:cxnLst/>
            <a:rect l="0" t="0" r="0" b="0"/>
            <a:pathLst>
              <a:path w="210" h="163">
                <a:moveTo>
                  <a:pt x="19" y="4"/>
                </a:moveTo>
                <a:cubicBezTo>
                  <a:pt x="-6" y="47"/>
                  <a:pt x="1" y="102"/>
                  <a:pt x="39" y="134"/>
                </a:cubicBezTo>
                <a:cubicBezTo>
                  <a:pt x="77" y="166"/>
                  <a:pt x="133" y="166"/>
                  <a:pt x="171" y="134"/>
                </a:cubicBezTo>
                <a:cubicBezTo>
                  <a:pt x="208" y="102"/>
                  <a:pt x="217" y="47"/>
                  <a:pt x="191" y="4"/>
                </a:cubicBezTo>
                <a:moveTo>
                  <a:pt x="51" y="4"/>
                </a:moveTo>
                <a:cubicBezTo>
                  <a:pt x="22" y="34"/>
                  <a:pt x="22" y="81"/>
                  <a:pt x="51" y="111"/>
                </a:cubicBezTo>
                <a:cubicBezTo>
                  <a:pt x="81" y="140"/>
                  <a:pt x="129" y="140"/>
                  <a:pt x="158" y="111"/>
                </a:cubicBezTo>
                <a:cubicBezTo>
                  <a:pt x="188" y="81"/>
                  <a:pt x="188" y="34"/>
                  <a:pt x="159" y="4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2" name="path 4022"/>
          <p:cNvSpPr/>
          <p:nvPr/>
        </p:nvSpPr>
        <p:spPr>
          <a:xfrm>
            <a:off x="1959108" y="7158473"/>
            <a:ext cx="133861" cy="103698"/>
          </a:xfrm>
          <a:custGeom>
            <a:avLst/>
            <a:gdLst/>
            <a:ahLst/>
            <a:cxnLst/>
            <a:rect l="0" t="0" r="0" b="0"/>
            <a:pathLst>
              <a:path w="210" h="163">
                <a:moveTo>
                  <a:pt x="19" y="4"/>
                </a:moveTo>
                <a:cubicBezTo>
                  <a:pt x="-6" y="47"/>
                  <a:pt x="1" y="102"/>
                  <a:pt x="39" y="134"/>
                </a:cubicBezTo>
                <a:cubicBezTo>
                  <a:pt x="77" y="166"/>
                  <a:pt x="133" y="166"/>
                  <a:pt x="171" y="134"/>
                </a:cubicBezTo>
                <a:cubicBezTo>
                  <a:pt x="208" y="102"/>
                  <a:pt x="217" y="47"/>
                  <a:pt x="191" y="4"/>
                </a:cubicBezTo>
                <a:moveTo>
                  <a:pt x="51" y="4"/>
                </a:moveTo>
                <a:cubicBezTo>
                  <a:pt x="22" y="34"/>
                  <a:pt x="22" y="81"/>
                  <a:pt x="51" y="111"/>
                </a:cubicBezTo>
                <a:cubicBezTo>
                  <a:pt x="81" y="140"/>
                  <a:pt x="129" y="140"/>
                  <a:pt x="158" y="111"/>
                </a:cubicBezTo>
                <a:cubicBezTo>
                  <a:pt x="188" y="81"/>
                  <a:pt x="188" y="34"/>
                  <a:pt x="159" y="4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4" name="textbox 4024"/>
          <p:cNvSpPr/>
          <p:nvPr/>
        </p:nvSpPr>
        <p:spPr>
          <a:xfrm>
            <a:off x="6888336" y="10363393"/>
            <a:ext cx="16637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23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4026" name="path 4026"/>
          <p:cNvSpPr/>
          <p:nvPr/>
        </p:nvSpPr>
        <p:spPr>
          <a:xfrm>
            <a:off x="986518" y="8418848"/>
            <a:ext cx="151130" cy="86499"/>
          </a:xfrm>
          <a:custGeom>
            <a:avLst/>
            <a:gdLst/>
            <a:ahLst/>
            <a:cxnLst/>
            <a:rect l="0" t="0" r="0" b="0"/>
            <a:pathLst>
              <a:path w="238" h="136">
                <a:moveTo>
                  <a:pt x="4" y="131"/>
                </a:moveTo>
                <a:lnTo>
                  <a:pt x="119" y="4"/>
                </a:lnTo>
                <a:lnTo>
                  <a:pt x="233" y="131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28" name="path 4028"/>
          <p:cNvSpPr/>
          <p:nvPr/>
        </p:nvSpPr>
        <p:spPr>
          <a:xfrm>
            <a:off x="986518" y="8890695"/>
            <a:ext cx="151130" cy="86499"/>
          </a:xfrm>
          <a:custGeom>
            <a:avLst/>
            <a:gdLst/>
            <a:ahLst/>
            <a:cxnLst/>
            <a:rect l="0" t="0" r="0" b="0"/>
            <a:pathLst>
              <a:path w="238" h="136">
                <a:moveTo>
                  <a:pt x="4" y="131"/>
                </a:moveTo>
                <a:lnTo>
                  <a:pt x="119" y="4"/>
                </a:lnTo>
                <a:lnTo>
                  <a:pt x="233" y="131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0" name="path 4030"/>
          <p:cNvSpPr/>
          <p:nvPr/>
        </p:nvSpPr>
        <p:spPr>
          <a:xfrm>
            <a:off x="1253590" y="8418848"/>
            <a:ext cx="151130" cy="86499"/>
          </a:xfrm>
          <a:custGeom>
            <a:avLst/>
            <a:gdLst/>
            <a:ahLst/>
            <a:cxnLst/>
            <a:rect l="0" t="0" r="0" b="0"/>
            <a:pathLst>
              <a:path w="238" h="136">
                <a:moveTo>
                  <a:pt x="4" y="131"/>
                </a:moveTo>
                <a:lnTo>
                  <a:pt x="118" y="4"/>
                </a:lnTo>
                <a:lnTo>
                  <a:pt x="233" y="131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2" name="path 4032"/>
          <p:cNvSpPr/>
          <p:nvPr/>
        </p:nvSpPr>
        <p:spPr>
          <a:xfrm>
            <a:off x="986518" y="8654771"/>
            <a:ext cx="151130" cy="86499"/>
          </a:xfrm>
          <a:custGeom>
            <a:avLst/>
            <a:gdLst/>
            <a:ahLst/>
            <a:cxnLst/>
            <a:rect l="0" t="0" r="0" b="0"/>
            <a:pathLst>
              <a:path w="238" h="136">
                <a:moveTo>
                  <a:pt x="4" y="131"/>
                </a:moveTo>
                <a:lnTo>
                  <a:pt x="119" y="4"/>
                </a:lnTo>
                <a:lnTo>
                  <a:pt x="233" y="131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4" name="path 4034"/>
          <p:cNvSpPr/>
          <p:nvPr/>
        </p:nvSpPr>
        <p:spPr>
          <a:xfrm>
            <a:off x="1253590" y="8654771"/>
            <a:ext cx="151130" cy="86499"/>
          </a:xfrm>
          <a:custGeom>
            <a:avLst/>
            <a:gdLst/>
            <a:ahLst/>
            <a:cxnLst/>
            <a:rect l="0" t="0" r="0" b="0"/>
            <a:pathLst>
              <a:path w="238" h="136">
                <a:moveTo>
                  <a:pt x="4" y="131"/>
                </a:moveTo>
                <a:lnTo>
                  <a:pt x="118" y="4"/>
                </a:lnTo>
                <a:lnTo>
                  <a:pt x="233" y="131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6" name="path 4036"/>
          <p:cNvSpPr/>
          <p:nvPr/>
        </p:nvSpPr>
        <p:spPr>
          <a:xfrm>
            <a:off x="1253590" y="8890695"/>
            <a:ext cx="151130" cy="86499"/>
          </a:xfrm>
          <a:custGeom>
            <a:avLst/>
            <a:gdLst/>
            <a:ahLst/>
            <a:cxnLst/>
            <a:rect l="0" t="0" r="0" b="0"/>
            <a:pathLst>
              <a:path w="238" h="136">
                <a:moveTo>
                  <a:pt x="4" y="131"/>
                </a:moveTo>
                <a:lnTo>
                  <a:pt x="118" y="4"/>
                </a:lnTo>
                <a:lnTo>
                  <a:pt x="233" y="131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38" name="path 4038"/>
          <p:cNvSpPr/>
          <p:nvPr/>
        </p:nvSpPr>
        <p:spPr>
          <a:xfrm>
            <a:off x="2789811" y="7256472"/>
            <a:ext cx="98628" cy="98628"/>
          </a:xfrm>
          <a:custGeom>
            <a:avLst/>
            <a:gdLst/>
            <a:ahLst/>
            <a:cxnLst/>
            <a:rect l="0" t="0" r="0" b="0"/>
            <a:pathLst>
              <a:path w="155" h="155">
                <a:moveTo>
                  <a:pt x="150" y="77"/>
                </a:moveTo>
                <a:cubicBezTo>
                  <a:pt x="150" y="37"/>
                  <a:pt x="118" y="4"/>
                  <a:pt x="77" y="4"/>
                </a:cubicBezTo>
                <a:cubicBezTo>
                  <a:pt x="37" y="4"/>
                  <a:pt x="4" y="37"/>
                  <a:pt x="4" y="77"/>
                </a:cubicBezTo>
                <a:cubicBezTo>
                  <a:pt x="4" y="118"/>
                  <a:pt x="37" y="150"/>
                  <a:pt x="77" y="150"/>
                </a:cubicBezTo>
                <a:cubicBezTo>
                  <a:pt x="118" y="150"/>
                  <a:pt x="150" y="118"/>
                  <a:pt x="150" y="77"/>
                </a:cubicBezTo>
                <a:moveTo>
                  <a:pt x="130" y="77"/>
                </a:moveTo>
                <a:cubicBezTo>
                  <a:pt x="130" y="48"/>
                  <a:pt x="106" y="24"/>
                  <a:pt x="77" y="24"/>
                </a:cubicBezTo>
                <a:cubicBezTo>
                  <a:pt x="48" y="24"/>
                  <a:pt x="24" y="48"/>
                  <a:pt x="24" y="77"/>
                </a:cubicBezTo>
                <a:cubicBezTo>
                  <a:pt x="24" y="106"/>
                  <a:pt x="48" y="130"/>
                  <a:pt x="77" y="130"/>
                </a:cubicBezTo>
                <a:cubicBezTo>
                  <a:pt x="106" y="130"/>
                  <a:pt x="130" y="106"/>
                  <a:pt x="130" y="77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0" name="path 4040"/>
          <p:cNvSpPr/>
          <p:nvPr/>
        </p:nvSpPr>
        <p:spPr>
          <a:xfrm>
            <a:off x="2092880" y="7256472"/>
            <a:ext cx="98628" cy="98628"/>
          </a:xfrm>
          <a:custGeom>
            <a:avLst/>
            <a:gdLst/>
            <a:ahLst/>
            <a:cxnLst/>
            <a:rect l="0" t="0" r="0" b="0"/>
            <a:pathLst>
              <a:path w="155" h="155">
                <a:moveTo>
                  <a:pt x="150" y="77"/>
                </a:moveTo>
                <a:cubicBezTo>
                  <a:pt x="150" y="37"/>
                  <a:pt x="118" y="4"/>
                  <a:pt x="77" y="4"/>
                </a:cubicBezTo>
                <a:cubicBezTo>
                  <a:pt x="37" y="4"/>
                  <a:pt x="4" y="37"/>
                  <a:pt x="4" y="77"/>
                </a:cubicBezTo>
                <a:cubicBezTo>
                  <a:pt x="4" y="118"/>
                  <a:pt x="37" y="150"/>
                  <a:pt x="77" y="150"/>
                </a:cubicBezTo>
                <a:cubicBezTo>
                  <a:pt x="118" y="150"/>
                  <a:pt x="150" y="118"/>
                  <a:pt x="150" y="77"/>
                </a:cubicBezTo>
                <a:moveTo>
                  <a:pt x="130" y="77"/>
                </a:moveTo>
                <a:cubicBezTo>
                  <a:pt x="130" y="48"/>
                  <a:pt x="106" y="24"/>
                  <a:pt x="77" y="24"/>
                </a:cubicBezTo>
                <a:cubicBezTo>
                  <a:pt x="48" y="24"/>
                  <a:pt x="24" y="48"/>
                  <a:pt x="24" y="77"/>
                </a:cubicBezTo>
                <a:cubicBezTo>
                  <a:pt x="24" y="106"/>
                  <a:pt x="48" y="130"/>
                  <a:pt x="77" y="130"/>
                </a:cubicBezTo>
                <a:cubicBezTo>
                  <a:pt x="106" y="130"/>
                  <a:pt x="130" y="106"/>
                  <a:pt x="130" y="77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2" name="path 4042"/>
          <p:cNvSpPr/>
          <p:nvPr/>
        </p:nvSpPr>
        <p:spPr>
          <a:xfrm>
            <a:off x="2557501" y="7256472"/>
            <a:ext cx="98628" cy="98628"/>
          </a:xfrm>
          <a:custGeom>
            <a:avLst/>
            <a:gdLst/>
            <a:ahLst/>
            <a:cxnLst/>
            <a:rect l="0" t="0" r="0" b="0"/>
            <a:pathLst>
              <a:path w="155" h="155">
                <a:moveTo>
                  <a:pt x="150" y="77"/>
                </a:moveTo>
                <a:cubicBezTo>
                  <a:pt x="150" y="37"/>
                  <a:pt x="118" y="4"/>
                  <a:pt x="77" y="4"/>
                </a:cubicBezTo>
                <a:cubicBezTo>
                  <a:pt x="37" y="4"/>
                  <a:pt x="4" y="37"/>
                  <a:pt x="4" y="77"/>
                </a:cubicBezTo>
                <a:cubicBezTo>
                  <a:pt x="4" y="118"/>
                  <a:pt x="37" y="150"/>
                  <a:pt x="77" y="150"/>
                </a:cubicBezTo>
                <a:cubicBezTo>
                  <a:pt x="118" y="150"/>
                  <a:pt x="150" y="118"/>
                  <a:pt x="150" y="77"/>
                </a:cubicBezTo>
                <a:moveTo>
                  <a:pt x="130" y="77"/>
                </a:moveTo>
                <a:cubicBezTo>
                  <a:pt x="130" y="48"/>
                  <a:pt x="106" y="24"/>
                  <a:pt x="77" y="24"/>
                </a:cubicBezTo>
                <a:cubicBezTo>
                  <a:pt x="48" y="24"/>
                  <a:pt x="24" y="48"/>
                  <a:pt x="24" y="77"/>
                </a:cubicBezTo>
                <a:cubicBezTo>
                  <a:pt x="24" y="106"/>
                  <a:pt x="48" y="130"/>
                  <a:pt x="77" y="130"/>
                </a:cubicBezTo>
                <a:cubicBezTo>
                  <a:pt x="106" y="130"/>
                  <a:pt x="130" y="106"/>
                  <a:pt x="130" y="77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4" name="path 4044"/>
          <p:cNvSpPr/>
          <p:nvPr/>
        </p:nvSpPr>
        <p:spPr>
          <a:xfrm>
            <a:off x="2300614" y="8794832"/>
            <a:ext cx="185952" cy="46316"/>
          </a:xfrm>
          <a:custGeom>
            <a:avLst/>
            <a:gdLst/>
            <a:ahLst/>
            <a:cxnLst/>
            <a:rect l="0" t="0" r="0" b="0"/>
            <a:pathLst>
              <a:path w="292" h="72">
                <a:moveTo>
                  <a:pt x="233" y="0"/>
                </a:moveTo>
                <a:lnTo>
                  <a:pt x="233" y="72"/>
                </a:lnTo>
                <a:moveTo>
                  <a:pt x="288" y="0"/>
                </a:moveTo>
                <a:lnTo>
                  <a:pt x="288" y="72"/>
                </a:lnTo>
                <a:moveTo>
                  <a:pt x="4" y="0"/>
                </a:moveTo>
                <a:lnTo>
                  <a:pt x="4" y="72"/>
                </a:lnTo>
                <a:moveTo>
                  <a:pt x="59" y="0"/>
                </a:moveTo>
                <a:lnTo>
                  <a:pt x="59" y="72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6" name="path 4046"/>
          <p:cNvSpPr/>
          <p:nvPr/>
        </p:nvSpPr>
        <p:spPr>
          <a:xfrm>
            <a:off x="6054432" y="8157329"/>
            <a:ext cx="76237" cy="76250"/>
          </a:xfrm>
          <a:custGeom>
            <a:avLst/>
            <a:gdLst/>
            <a:ahLst/>
            <a:cxnLst/>
            <a:rect l="0" t="0" r="0" b="0"/>
            <a:pathLst>
              <a:path w="120" h="120">
                <a:moveTo>
                  <a:pt x="60" y="4"/>
                </a:moveTo>
                <a:cubicBezTo>
                  <a:pt x="90" y="4"/>
                  <a:pt x="115" y="29"/>
                  <a:pt x="115" y="60"/>
                </a:cubicBezTo>
                <a:cubicBezTo>
                  <a:pt x="115" y="90"/>
                  <a:pt x="90" y="115"/>
                  <a:pt x="60" y="115"/>
                </a:cubicBezTo>
                <a:cubicBezTo>
                  <a:pt x="29" y="115"/>
                  <a:pt x="4" y="90"/>
                  <a:pt x="4" y="60"/>
                </a:cubicBezTo>
                <a:cubicBezTo>
                  <a:pt x="4" y="29"/>
                  <a:pt x="29" y="4"/>
                  <a:pt x="60" y="4"/>
                </a:cubicBez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48" name="path 4048"/>
          <p:cNvSpPr/>
          <p:nvPr/>
        </p:nvSpPr>
        <p:spPr>
          <a:xfrm>
            <a:off x="5786164" y="8889854"/>
            <a:ext cx="38023" cy="134975"/>
          </a:xfrm>
          <a:custGeom>
            <a:avLst/>
            <a:gdLst/>
            <a:ahLst/>
            <a:cxnLst/>
            <a:rect l="0" t="0" r="0" b="0"/>
            <a:pathLst>
              <a:path w="59" h="212">
                <a:moveTo>
                  <a:pt x="4" y="4"/>
                </a:moveTo>
                <a:lnTo>
                  <a:pt x="55" y="4"/>
                </a:lnTo>
                <a:lnTo>
                  <a:pt x="55" y="80"/>
                </a:lnTo>
                <a:lnTo>
                  <a:pt x="4" y="80"/>
                </a:lnTo>
                <a:lnTo>
                  <a:pt x="4" y="4"/>
                </a:lnTo>
                <a:close/>
                <a:moveTo>
                  <a:pt x="4" y="131"/>
                </a:moveTo>
                <a:lnTo>
                  <a:pt x="55" y="131"/>
                </a:lnTo>
                <a:lnTo>
                  <a:pt x="55" y="208"/>
                </a:lnTo>
                <a:lnTo>
                  <a:pt x="4" y="208"/>
                </a:lnTo>
                <a:lnTo>
                  <a:pt x="4" y="131"/>
                </a:lnTo>
                <a:close/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50" name="path 4050"/>
          <p:cNvSpPr/>
          <p:nvPr/>
        </p:nvSpPr>
        <p:spPr>
          <a:xfrm>
            <a:off x="2107298" y="7270887"/>
            <a:ext cx="69786" cy="69786"/>
          </a:xfrm>
          <a:custGeom>
            <a:avLst/>
            <a:gdLst/>
            <a:ahLst/>
            <a:cxnLst/>
            <a:rect l="0" t="0" r="0" b="0"/>
            <a:pathLst>
              <a:path w="109" h="109">
                <a:moveTo>
                  <a:pt x="105" y="54"/>
                </a:moveTo>
                <a:cubicBezTo>
                  <a:pt x="105" y="27"/>
                  <a:pt x="82" y="4"/>
                  <a:pt x="54" y="4"/>
                </a:cubicBezTo>
                <a:cubicBezTo>
                  <a:pt x="27" y="4"/>
                  <a:pt x="4" y="27"/>
                  <a:pt x="4" y="54"/>
                </a:cubicBezTo>
                <a:cubicBezTo>
                  <a:pt x="4" y="82"/>
                  <a:pt x="27" y="105"/>
                  <a:pt x="54" y="105"/>
                </a:cubicBezTo>
                <a:cubicBezTo>
                  <a:pt x="82" y="105"/>
                  <a:pt x="105" y="82"/>
                  <a:pt x="105" y="54"/>
                </a:cubicBezTo>
                <a:moveTo>
                  <a:pt x="102" y="54"/>
                </a:moveTo>
                <a:cubicBezTo>
                  <a:pt x="102" y="28"/>
                  <a:pt x="81" y="7"/>
                  <a:pt x="54" y="7"/>
                </a:cubicBezTo>
                <a:cubicBezTo>
                  <a:pt x="28" y="7"/>
                  <a:pt x="7" y="28"/>
                  <a:pt x="7" y="54"/>
                </a:cubicBezTo>
                <a:cubicBezTo>
                  <a:pt x="7" y="81"/>
                  <a:pt x="28" y="102"/>
                  <a:pt x="54" y="102"/>
                </a:cubicBezTo>
                <a:cubicBezTo>
                  <a:pt x="81" y="102"/>
                  <a:pt x="102" y="81"/>
                  <a:pt x="102" y="54"/>
                </a:cubicBez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52" name="path 4052"/>
          <p:cNvSpPr/>
          <p:nvPr/>
        </p:nvSpPr>
        <p:spPr>
          <a:xfrm>
            <a:off x="1059237" y="8974343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54" name="path 4054"/>
          <p:cNvSpPr/>
          <p:nvPr/>
        </p:nvSpPr>
        <p:spPr>
          <a:xfrm>
            <a:off x="1326302" y="8974343"/>
            <a:ext cx="5702" cy="74333"/>
          </a:xfrm>
          <a:custGeom>
            <a:avLst/>
            <a:gdLst/>
            <a:ahLst/>
            <a:cxnLst/>
            <a:rect l="0" t="0" r="0" b="0"/>
            <a:pathLst>
              <a:path w="8" h="117">
                <a:moveTo>
                  <a:pt x="4" y="0"/>
                </a:moveTo>
                <a:lnTo>
                  <a:pt x="4" y="117"/>
                </a:lnTo>
              </a:path>
            </a:pathLst>
          </a:custGeom>
          <a:noFill/>
          <a:ln w="570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textbox 4056"/>
          <p:cNvSpPr/>
          <p:nvPr/>
        </p:nvSpPr>
        <p:spPr>
          <a:xfrm>
            <a:off x="762995" y="1115625"/>
            <a:ext cx="6017259" cy="4041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844" algn="l" rtl="0" eaLnBrk="0">
              <a:lnSpc>
                <a:spcPts val="1313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After AC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couple function enabled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30480" algn="l" rtl="0" eaLnBrk="0">
              <a:lnSpc>
                <a:spcPct val="120000"/>
              </a:lnSpc>
              <a:spcBef>
                <a:spcPts val="18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terminal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terminal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inside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case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hybrid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bypass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interactive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A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 to 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121000"/>
              </a:lnSpc>
              <a:spcBef>
                <a:spcPts val="280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terminal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terminal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inside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case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first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supplied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panels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more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0954" indent="4444" algn="l" rtl="0" eaLnBrk="0">
              <a:lnSpc>
                <a:spcPct val="114000"/>
              </a:lnSpc>
              <a:spcBef>
                <a:spcPts val="12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consumption, the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excess solar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will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store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 to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battery. When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exceeds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sum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e.g. when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nearly ful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l.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will signal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interactive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reduce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via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frequency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shifting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reduction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mechanism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thus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maintain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balance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 generation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consumption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micro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 system.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spcBef>
                <a:spcPts val="307"/>
              </a:spcBef>
              <a:tabLst/>
            </a:pP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AC Coupling Settings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spcBef>
                <a:spcPts val="1051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to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enable AC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coupling function when they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existing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 system 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 terminal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9050" indent="-6350" algn="l" rtl="0" eaLnBrk="0">
              <a:lnSpc>
                <a:spcPct val="125000"/>
              </a:lnSpc>
              <a:spcBef>
                <a:spcPts val="1060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Start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(%):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which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coupled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turned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50%~70%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mmended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indent="5080" algn="l" rtl="0" eaLnBrk="0">
              <a:lnSpc>
                <a:spcPct val="119000"/>
              </a:lnSpc>
              <a:spcBef>
                <a:spcPts val="5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 SOC(%): The SOC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 which the AC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 shut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 when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off-grid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90%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recommended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indent="-4444" algn="l" rtl="0" eaLnBrk="0">
              <a:lnSpc>
                <a:spcPct val="121000"/>
              </a:lnSpc>
              <a:spcBef>
                <a:spcPts val="189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Sell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enabled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coupling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always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sell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extra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 to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Ensure you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allowed to sell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provider.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7145" indent="-4444" algn="l" rtl="0" eaLnBrk="0">
              <a:lnSpc>
                <a:spcPct val="120000"/>
              </a:lnSpc>
              <a:spcBef>
                <a:spcPts val="18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Sell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disabled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coupled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could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work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4058" name="picture 40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15271" y="5643638"/>
            <a:ext cx="2785905" cy="1528730"/>
          </a:xfrm>
          <a:prstGeom prst="rect">
            <a:avLst/>
          </a:prstGeom>
        </p:spPr>
      </p:pic>
      <p:pic>
        <p:nvPicPr>
          <p:cNvPr id="4060" name="picture 40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86004" y="5661533"/>
            <a:ext cx="2785895" cy="1528722"/>
          </a:xfrm>
          <a:prstGeom prst="rect">
            <a:avLst/>
          </a:prstGeom>
        </p:spPr>
      </p:pic>
      <p:sp>
        <p:nvSpPr>
          <p:cNvPr id="4062" name="textbox 4062"/>
          <p:cNvSpPr/>
          <p:nvPr/>
        </p:nvSpPr>
        <p:spPr>
          <a:xfrm>
            <a:off x="623371" y="50986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4064" name="picture 40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6171" y="522561"/>
            <a:ext cx="193116" cy="193116"/>
          </a:xfrm>
          <a:prstGeom prst="rect">
            <a:avLst/>
          </a:prstGeom>
        </p:spPr>
      </p:pic>
      <p:pic>
        <p:nvPicPr>
          <p:cNvPr id="4066" name="picture 40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4068" name="textbox 4068"/>
          <p:cNvSpPr/>
          <p:nvPr/>
        </p:nvSpPr>
        <p:spPr>
          <a:xfrm>
            <a:off x="503795" y="10372137"/>
            <a:ext cx="16700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24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0" name="textbox 4070"/>
          <p:cNvSpPr/>
          <p:nvPr/>
        </p:nvSpPr>
        <p:spPr>
          <a:xfrm>
            <a:off x="776878" y="1151460"/>
            <a:ext cx="5742940" cy="1146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83000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3.9   Parallel System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Connection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6509" algn="l" rtl="0" eaLnBrk="0">
              <a:lnSpc>
                <a:spcPts val="1327"/>
              </a:lnSpc>
              <a:spcBef>
                <a:spcPts val="674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3.9.1  Connection for paral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leling system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algn="l" rtl="0" eaLnBrk="0">
              <a:lnSpc>
                <a:spcPts val="1263"/>
              </a:lnSpc>
              <a:spcBef>
                <a:spcPts val="70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hybrid inverter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supports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parallel  connection to expand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power and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energy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capacity to suit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6509" algn="l" rtl="0" eaLnBrk="0">
              <a:lnSpc>
                <a:spcPct val="100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different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using scenarios.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Up to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10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units can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paralleled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reach a capacit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y of 60kW. Wiring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indent="3810" algn="l" rtl="0" eaLnBrk="0">
              <a:lnSpc>
                <a:spcPct val="102000"/>
              </a:lnSpc>
              <a:spcBef>
                <a:spcPts val="12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diagram is as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below,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manual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bypass switch connect essential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loads to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pan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el for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default.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When inverters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fail, users can switch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utility.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graphicFrame>
        <p:nvGraphicFramePr>
          <p:cNvPr id="4072" name="table 4072"/>
          <p:cNvGraphicFramePr>
            <a:graphicFrameLocks noGrp="1"/>
          </p:cNvGraphicFramePr>
          <p:nvPr/>
        </p:nvGraphicFramePr>
        <p:xfrm>
          <a:off x="2240724" y="6489954"/>
          <a:ext cx="1098550" cy="795654"/>
        </p:xfrm>
        <a:graphic>
          <a:graphicData uri="http://schemas.openxmlformats.org/drawingml/2006/table">
            <a:tbl>
              <a:tblPr>
                <a:solidFill>
                  <a:srgbClr val="C1C0C0"/>
                </a:solidFill>
              </a:tblPr>
              <a:tblGrid>
                <a:gridCol w="448309"/>
                <a:gridCol w="650240"/>
              </a:tblGrid>
              <a:tr h="795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algn="l" rtl="0" eaLnBrk="0">
                        <a:lnSpc>
                          <a:spcPct val="66000"/>
                        </a:lnSpc>
                        <a:spcBef>
                          <a:spcPts val="217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algn="l" rtl="0" eaLnBrk="0">
                        <a:lnSpc>
                          <a:spcPts val="1039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970" algn="l" rtl="0" eaLnBrk="0">
                        <a:lnSpc>
                          <a:spcPct val="8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3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433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014" indent="303529" algn="l" rtl="0" eaLnBrk="0">
                        <a:lnSpc>
                          <a:spcPct val="160000"/>
                        </a:lnSpc>
                        <a:tabLst/>
                      </a:pPr>
                      <a:r>
                        <a:rPr sz="7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</a:tr>
            </a:tbl>
          </a:graphicData>
        </a:graphic>
      </p:graphicFrame>
      <p:grpSp>
        <p:nvGrpSpPr>
          <p:cNvPr id="208" name="group 208"/>
          <p:cNvGrpSpPr/>
          <p:nvPr/>
        </p:nvGrpSpPr>
        <p:grpSpPr>
          <a:xfrm rot="21600000">
            <a:off x="3338062" y="6648790"/>
            <a:ext cx="55321" cy="171650"/>
            <a:chOff x="0" y="0"/>
            <a:chExt cx="55321" cy="171650"/>
          </a:xfrm>
        </p:grpSpPr>
        <p:sp>
          <p:nvSpPr>
            <p:cNvPr id="4074" name="path 4074"/>
            <p:cNvSpPr/>
            <p:nvPr/>
          </p:nvSpPr>
          <p:spPr>
            <a:xfrm>
              <a:off x="0" y="168907"/>
              <a:ext cx="55321" cy="2743"/>
            </a:xfrm>
            <a:custGeom>
              <a:avLst/>
              <a:gdLst/>
              <a:ahLst/>
              <a:cxnLst/>
              <a:rect l="0" t="0" r="0" b="0"/>
              <a:pathLst>
                <a:path w="87" h="4">
                  <a:moveTo>
                    <a:pt x="84" y="2"/>
                  </a:moveTo>
                  <a:lnTo>
                    <a:pt x="2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76" name="path 4076"/>
            <p:cNvSpPr/>
            <p:nvPr/>
          </p:nvSpPr>
          <p:spPr>
            <a:xfrm>
              <a:off x="13675" y="1371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78" name="path 4078"/>
            <p:cNvSpPr/>
            <p:nvPr/>
          </p:nvSpPr>
          <p:spPr>
            <a:xfrm>
              <a:off x="12303" y="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80" name="path 4080"/>
            <p:cNvSpPr/>
            <p:nvPr/>
          </p:nvSpPr>
          <p:spPr>
            <a:xfrm>
              <a:off x="13675" y="104278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82" name="path 4082"/>
            <p:cNvSpPr/>
            <p:nvPr/>
          </p:nvSpPr>
          <p:spPr>
            <a:xfrm>
              <a:off x="12303" y="102907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  <a:cubicBezTo>
                    <a:pt x="32" y="39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084" name="path 4084"/>
          <p:cNvSpPr/>
          <p:nvPr/>
        </p:nvSpPr>
        <p:spPr>
          <a:xfrm>
            <a:off x="3390640" y="6519031"/>
            <a:ext cx="2743" cy="301409"/>
          </a:xfrm>
          <a:custGeom>
            <a:avLst/>
            <a:gdLst/>
            <a:ahLst/>
            <a:cxnLst/>
            <a:rect l="0" t="0" r="0" b="0"/>
            <a:pathLst>
              <a:path w="4" h="474">
                <a:moveTo>
                  <a:pt x="2" y="2"/>
                </a:moveTo>
                <a:lnTo>
                  <a:pt x="2" y="472"/>
                </a:lnTo>
              </a:path>
            </a:pathLst>
          </a:custGeom>
          <a:noFill/>
          <a:ln w="2743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86" name="path 4086"/>
          <p:cNvSpPr/>
          <p:nvPr/>
        </p:nvSpPr>
        <p:spPr>
          <a:xfrm>
            <a:off x="3390640" y="6898236"/>
            <a:ext cx="2743" cy="301409"/>
          </a:xfrm>
          <a:custGeom>
            <a:avLst/>
            <a:gdLst/>
            <a:ahLst/>
            <a:cxnLst/>
            <a:rect l="0" t="0" r="0" b="0"/>
            <a:pathLst>
              <a:path w="4" h="474">
                <a:moveTo>
                  <a:pt x="2" y="2"/>
                </a:moveTo>
                <a:lnTo>
                  <a:pt x="2" y="472"/>
                </a:lnTo>
              </a:path>
            </a:pathLst>
          </a:custGeom>
          <a:noFill/>
          <a:ln w="2743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088" name="table 4088"/>
          <p:cNvGraphicFramePr>
            <a:graphicFrameLocks noGrp="1"/>
          </p:cNvGraphicFramePr>
          <p:nvPr/>
        </p:nvGraphicFramePr>
        <p:xfrm>
          <a:off x="2247430" y="5086109"/>
          <a:ext cx="1099820" cy="795654"/>
        </p:xfrm>
        <a:graphic>
          <a:graphicData uri="http://schemas.openxmlformats.org/drawingml/2006/table">
            <a:tbl>
              <a:tblPr>
                <a:solidFill>
                  <a:srgbClr val="C1C0C0"/>
                </a:solidFill>
              </a:tblPr>
              <a:tblGrid>
                <a:gridCol w="441959"/>
                <a:gridCol w="657859"/>
              </a:tblGrid>
              <a:tr h="795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ct val="66000"/>
                        </a:lnSpc>
                        <a:spcBef>
                          <a:spcPts val="216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ts val="1039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97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3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433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9379" indent="303529" algn="l" rtl="0" eaLnBrk="0">
                        <a:lnSpc>
                          <a:spcPct val="161000"/>
                        </a:lnSpc>
                        <a:tabLst/>
                      </a:pPr>
                      <a:r>
                        <a:rPr sz="7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</a:tr>
            </a:tbl>
          </a:graphicData>
        </a:graphic>
      </p:graphicFrame>
      <p:grpSp>
        <p:nvGrpSpPr>
          <p:cNvPr id="210" name="group 210"/>
          <p:cNvGrpSpPr/>
          <p:nvPr/>
        </p:nvGrpSpPr>
        <p:grpSpPr>
          <a:xfrm rot="21600000">
            <a:off x="3336945" y="6898236"/>
            <a:ext cx="1115299" cy="50845"/>
            <a:chOff x="0" y="0"/>
            <a:chExt cx="1115299" cy="50845"/>
          </a:xfrm>
        </p:grpSpPr>
        <p:sp>
          <p:nvSpPr>
            <p:cNvPr id="4090" name="path 4090"/>
            <p:cNvSpPr/>
            <p:nvPr/>
          </p:nvSpPr>
          <p:spPr>
            <a:xfrm>
              <a:off x="0" y="0"/>
              <a:ext cx="56438" cy="2743"/>
            </a:xfrm>
            <a:custGeom>
              <a:avLst/>
              <a:gdLst/>
              <a:ahLst/>
              <a:cxnLst/>
              <a:rect l="0" t="0" r="0" b="0"/>
              <a:pathLst>
                <a:path w="88" h="4">
                  <a:moveTo>
                    <a:pt x="2" y="2"/>
                  </a:moveTo>
                  <a:lnTo>
                    <a:pt x="86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92" name="path 4092"/>
            <p:cNvSpPr/>
            <p:nvPr/>
          </p:nvSpPr>
          <p:spPr>
            <a:xfrm>
              <a:off x="14792" y="24861"/>
              <a:ext cx="24612" cy="24612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29" y="38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94" name="path 4094"/>
            <p:cNvSpPr/>
            <p:nvPr/>
          </p:nvSpPr>
          <p:spPr>
            <a:xfrm>
              <a:off x="13421" y="23489"/>
              <a:ext cx="27355" cy="27355"/>
            </a:xfrm>
            <a:custGeom>
              <a:avLst/>
              <a:gdLst/>
              <a:ahLst/>
              <a:cxnLst/>
              <a:rect l="0" t="0" r="0" b="0"/>
              <a:pathLst>
                <a:path w="43" h="43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40"/>
                    <a:pt x="21" y="40"/>
                  </a:cubicBezTo>
                  <a:cubicBezTo>
                    <a:pt x="32" y="40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96" name="path 4096"/>
            <p:cNvSpPr/>
            <p:nvPr/>
          </p:nvSpPr>
          <p:spPr>
            <a:xfrm>
              <a:off x="34008" y="12759"/>
              <a:ext cx="1081290" cy="30924"/>
            </a:xfrm>
            <a:custGeom>
              <a:avLst/>
              <a:gdLst/>
              <a:ahLst/>
              <a:cxnLst/>
              <a:rect l="0" t="0" r="0" b="0"/>
              <a:pathLst>
                <a:path w="1702" h="48">
                  <a:moveTo>
                    <a:pt x="6" y="41"/>
                  </a:moveTo>
                  <a:lnTo>
                    <a:pt x="413" y="41"/>
                  </a:lnTo>
                  <a:cubicBezTo>
                    <a:pt x="413" y="22"/>
                    <a:pt x="429" y="6"/>
                    <a:pt x="448" y="6"/>
                  </a:cubicBezTo>
                  <a:cubicBezTo>
                    <a:pt x="468" y="6"/>
                    <a:pt x="484" y="22"/>
                    <a:pt x="484" y="41"/>
                  </a:cubicBezTo>
                  <a:lnTo>
                    <a:pt x="1375" y="41"/>
                  </a:lnTo>
                  <a:cubicBezTo>
                    <a:pt x="1375" y="22"/>
                    <a:pt x="1391" y="6"/>
                    <a:pt x="1410" y="6"/>
                  </a:cubicBezTo>
                  <a:cubicBezTo>
                    <a:pt x="1428" y="6"/>
                    <a:pt x="1444" y="22"/>
                    <a:pt x="1444" y="41"/>
                  </a:cubicBezTo>
                  <a:lnTo>
                    <a:pt x="1696" y="41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12" name="group 212"/>
          <p:cNvGrpSpPr/>
          <p:nvPr/>
        </p:nvGrpSpPr>
        <p:grpSpPr>
          <a:xfrm rot="21600000">
            <a:off x="3338062" y="7027995"/>
            <a:ext cx="55321" cy="171650"/>
            <a:chOff x="0" y="0"/>
            <a:chExt cx="55321" cy="171650"/>
          </a:xfrm>
        </p:grpSpPr>
        <p:sp>
          <p:nvSpPr>
            <p:cNvPr id="4098" name="path 4098"/>
            <p:cNvSpPr/>
            <p:nvPr/>
          </p:nvSpPr>
          <p:spPr>
            <a:xfrm>
              <a:off x="0" y="168907"/>
              <a:ext cx="55321" cy="2743"/>
            </a:xfrm>
            <a:custGeom>
              <a:avLst/>
              <a:gdLst/>
              <a:ahLst/>
              <a:cxnLst/>
              <a:rect l="0" t="0" r="0" b="0"/>
              <a:pathLst>
                <a:path w="87" h="4">
                  <a:moveTo>
                    <a:pt x="84" y="2"/>
                  </a:moveTo>
                  <a:lnTo>
                    <a:pt x="2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0" name="path 4100"/>
            <p:cNvSpPr/>
            <p:nvPr/>
          </p:nvSpPr>
          <p:spPr>
            <a:xfrm>
              <a:off x="13675" y="1371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2" name="path 4102"/>
            <p:cNvSpPr/>
            <p:nvPr/>
          </p:nvSpPr>
          <p:spPr>
            <a:xfrm>
              <a:off x="12303" y="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4" name="path 4104"/>
            <p:cNvSpPr/>
            <p:nvPr/>
          </p:nvSpPr>
          <p:spPr>
            <a:xfrm>
              <a:off x="13675" y="104278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6" name="path 4106"/>
            <p:cNvSpPr/>
            <p:nvPr/>
          </p:nvSpPr>
          <p:spPr>
            <a:xfrm>
              <a:off x="12303" y="102906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08" name="path 4108"/>
          <p:cNvSpPr/>
          <p:nvPr/>
        </p:nvSpPr>
        <p:spPr>
          <a:xfrm>
            <a:off x="3054390" y="4480286"/>
            <a:ext cx="553313" cy="8559"/>
          </a:xfrm>
          <a:custGeom>
            <a:avLst/>
            <a:gdLst/>
            <a:ahLst/>
            <a:cxnLst/>
            <a:rect l="0" t="0" r="0" b="0"/>
            <a:pathLst>
              <a:path w="871" h="13">
                <a:moveTo>
                  <a:pt x="6" y="6"/>
                </a:moveTo>
                <a:lnTo>
                  <a:pt x="864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10" name="path 4110"/>
          <p:cNvSpPr/>
          <p:nvPr/>
        </p:nvSpPr>
        <p:spPr>
          <a:xfrm>
            <a:off x="3372070" y="3934416"/>
            <a:ext cx="235636" cy="402297"/>
          </a:xfrm>
          <a:custGeom>
            <a:avLst/>
            <a:gdLst/>
            <a:ahLst/>
            <a:cxnLst/>
            <a:rect l="0" t="0" r="0" b="0"/>
            <a:pathLst>
              <a:path w="371" h="633">
                <a:moveTo>
                  <a:pt x="6" y="6"/>
                </a:moveTo>
                <a:lnTo>
                  <a:pt x="364" y="6"/>
                </a:lnTo>
                <a:lnTo>
                  <a:pt x="364" y="62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12" name="path 4112"/>
          <p:cNvSpPr/>
          <p:nvPr/>
        </p:nvSpPr>
        <p:spPr>
          <a:xfrm>
            <a:off x="3599151" y="5357262"/>
            <a:ext cx="8559" cy="541007"/>
          </a:xfrm>
          <a:custGeom>
            <a:avLst/>
            <a:gdLst/>
            <a:ahLst/>
            <a:cxnLst/>
            <a:rect l="0" t="0" r="0" b="0"/>
            <a:pathLst>
              <a:path w="13" h="851">
                <a:moveTo>
                  <a:pt x="6" y="6"/>
                </a:moveTo>
                <a:lnTo>
                  <a:pt x="6" y="845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14" name="path 4114"/>
          <p:cNvSpPr/>
          <p:nvPr/>
        </p:nvSpPr>
        <p:spPr>
          <a:xfrm>
            <a:off x="3397354" y="5494403"/>
            <a:ext cx="2742" cy="301409"/>
          </a:xfrm>
          <a:custGeom>
            <a:avLst/>
            <a:gdLst/>
            <a:ahLst/>
            <a:cxnLst/>
            <a:rect l="0" t="0" r="0" b="0"/>
            <a:pathLst>
              <a:path w="4" h="474">
                <a:moveTo>
                  <a:pt x="2" y="2"/>
                </a:moveTo>
                <a:lnTo>
                  <a:pt x="2" y="472"/>
                </a:lnTo>
              </a:path>
            </a:pathLst>
          </a:custGeom>
          <a:noFill/>
          <a:ln w="2743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16" name="path 4116"/>
          <p:cNvSpPr/>
          <p:nvPr/>
        </p:nvSpPr>
        <p:spPr>
          <a:xfrm>
            <a:off x="3390640" y="4074910"/>
            <a:ext cx="2743" cy="301408"/>
          </a:xfrm>
          <a:custGeom>
            <a:avLst/>
            <a:gdLst/>
            <a:ahLst/>
            <a:cxnLst/>
            <a:rect l="0" t="0" r="0" b="0"/>
            <a:pathLst>
              <a:path w="4" h="474">
                <a:moveTo>
                  <a:pt x="2" y="2"/>
                </a:moveTo>
                <a:lnTo>
                  <a:pt x="2" y="472"/>
                </a:lnTo>
              </a:path>
            </a:pathLst>
          </a:custGeom>
          <a:noFill/>
          <a:ln w="2743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4" name="group 214"/>
          <p:cNvGrpSpPr/>
          <p:nvPr/>
        </p:nvGrpSpPr>
        <p:grpSpPr>
          <a:xfrm rot="21600000">
            <a:off x="3350366" y="4307575"/>
            <a:ext cx="27355" cy="26238"/>
            <a:chOff x="0" y="0"/>
            <a:chExt cx="27355" cy="26238"/>
          </a:xfrm>
        </p:grpSpPr>
        <p:sp>
          <p:nvSpPr>
            <p:cNvPr id="4118" name="path 4118"/>
            <p:cNvSpPr/>
            <p:nvPr/>
          </p:nvSpPr>
          <p:spPr>
            <a:xfrm>
              <a:off x="1371" y="1371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7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0" name="path 4120"/>
            <p:cNvSpPr/>
            <p:nvPr/>
          </p:nvSpPr>
          <p:spPr>
            <a:xfrm>
              <a:off x="0" y="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19"/>
                  </a:moveTo>
                  <a:cubicBezTo>
                    <a:pt x="40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1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122" name="table 4122"/>
          <p:cNvGraphicFramePr>
            <a:graphicFrameLocks noGrp="1"/>
          </p:cNvGraphicFramePr>
          <p:nvPr/>
        </p:nvGraphicFramePr>
        <p:xfrm>
          <a:off x="2240724" y="3666630"/>
          <a:ext cx="1098550" cy="795654"/>
        </p:xfrm>
        <a:graphic>
          <a:graphicData uri="http://schemas.openxmlformats.org/drawingml/2006/table">
            <a:tbl>
              <a:tblPr>
                <a:solidFill>
                  <a:srgbClr val="C1C0C0"/>
                </a:solidFill>
              </a:tblPr>
              <a:tblGrid>
                <a:gridCol w="448309"/>
                <a:gridCol w="650240"/>
              </a:tblGrid>
              <a:tr h="30352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42644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1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1C0C0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algn="l" rtl="0" eaLnBrk="0">
                        <a:lnSpc>
                          <a:spcPct val="6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algn="l" rtl="0" eaLnBrk="0">
                        <a:lnSpc>
                          <a:spcPts val="1039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970" algn="l" rtl="0" eaLnBrk="0">
                        <a:lnSpc>
                          <a:spcPct val="8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014" indent="303529" algn="l" rtl="0" eaLnBrk="0">
                        <a:lnSpc>
                          <a:spcPct val="16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7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</a:tr>
            </a:tbl>
          </a:graphicData>
        </a:graphic>
      </p:graphicFrame>
      <p:sp>
        <p:nvSpPr>
          <p:cNvPr id="4124" name="path 4124"/>
          <p:cNvSpPr/>
          <p:nvPr/>
        </p:nvSpPr>
        <p:spPr>
          <a:xfrm>
            <a:off x="3338062" y="4373575"/>
            <a:ext cx="55321" cy="2743"/>
          </a:xfrm>
          <a:custGeom>
            <a:avLst/>
            <a:gdLst/>
            <a:ahLst/>
            <a:cxnLst/>
            <a:rect l="0" t="0" r="0" b="0"/>
            <a:pathLst>
              <a:path w="87" h="4">
                <a:moveTo>
                  <a:pt x="84" y="2"/>
                </a:moveTo>
                <a:lnTo>
                  <a:pt x="2" y="2"/>
                </a:lnTo>
              </a:path>
            </a:pathLst>
          </a:custGeom>
          <a:noFill/>
          <a:ln w="2743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6" name="group 216"/>
          <p:cNvGrpSpPr/>
          <p:nvPr/>
        </p:nvGrpSpPr>
        <p:grpSpPr>
          <a:xfrm rot="21600000">
            <a:off x="3344776" y="5494403"/>
            <a:ext cx="55321" cy="155993"/>
            <a:chOff x="0" y="0"/>
            <a:chExt cx="55321" cy="155993"/>
          </a:xfrm>
        </p:grpSpPr>
        <p:sp>
          <p:nvSpPr>
            <p:cNvPr id="4126" name="path 4126"/>
            <p:cNvSpPr/>
            <p:nvPr/>
          </p:nvSpPr>
          <p:spPr>
            <a:xfrm>
              <a:off x="0" y="0"/>
              <a:ext cx="55321" cy="2743"/>
            </a:xfrm>
            <a:custGeom>
              <a:avLst/>
              <a:gdLst/>
              <a:ahLst/>
              <a:cxnLst/>
              <a:rect l="0" t="0" r="0" b="0"/>
              <a:pathLst>
                <a:path w="87" h="4">
                  <a:moveTo>
                    <a:pt x="2" y="2"/>
                  </a:moveTo>
                  <a:lnTo>
                    <a:pt x="84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8" name="path 4128"/>
            <p:cNvSpPr/>
            <p:nvPr/>
          </p:nvSpPr>
          <p:spPr>
            <a:xfrm>
              <a:off x="13672" y="25979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7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30" name="path 4130"/>
            <p:cNvSpPr/>
            <p:nvPr/>
          </p:nvSpPr>
          <p:spPr>
            <a:xfrm>
              <a:off x="12300" y="24607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19"/>
                  </a:moveTo>
                  <a:cubicBezTo>
                    <a:pt x="40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1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32" name="path 4132"/>
            <p:cNvSpPr/>
            <p:nvPr/>
          </p:nvSpPr>
          <p:spPr>
            <a:xfrm>
              <a:off x="13672" y="131126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34" name="path 4134"/>
            <p:cNvSpPr/>
            <p:nvPr/>
          </p:nvSpPr>
          <p:spPr>
            <a:xfrm>
              <a:off x="12300" y="129754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  <a:cubicBezTo>
                    <a:pt x="32" y="39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36" name="path 4136"/>
          <p:cNvSpPr/>
          <p:nvPr/>
        </p:nvSpPr>
        <p:spPr>
          <a:xfrm>
            <a:off x="3378781" y="4480286"/>
            <a:ext cx="228930" cy="888898"/>
          </a:xfrm>
          <a:custGeom>
            <a:avLst/>
            <a:gdLst/>
            <a:ahLst/>
            <a:cxnLst/>
            <a:rect l="0" t="0" r="0" b="0"/>
            <a:pathLst>
              <a:path w="360" h="1399">
                <a:moveTo>
                  <a:pt x="6" y="1387"/>
                </a:moveTo>
                <a:lnTo>
                  <a:pt x="353" y="1387"/>
                </a:lnTo>
                <a:moveTo>
                  <a:pt x="353" y="6"/>
                </a:moveTo>
                <a:lnTo>
                  <a:pt x="353" y="1393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18" name="group 218"/>
          <p:cNvGrpSpPr/>
          <p:nvPr/>
        </p:nvGrpSpPr>
        <p:grpSpPr>
          <a:xfrm rot="21600000">
            <a:off x="3344776" y="5115200"/>
            <a:ext cx="55321" cy="301409"/>
            <a:chOff x="0" y="0"/>
            <a:chExt cx="55321" cy="301409"/>
          </a:xfrm>
        </p:grpSpPr>
        <p:sp>
          <p:nvSpPr>
            <p:cNvPr id="4138" name="path 4138"/>
            <p:cNvSpPr/>
            <p:nvPr/>
          </p:nvSpPr>
          <p:spPr>
            <a:xfrm>
              <a:off x="0" y="0"/>
              <a:ext cx="55321" cy="301409"/>
            </a:xfrm>
            <a:custGeom>
              <a:avLst/>
              <a:gdLst/>
              <a:ahLst/>
              <a:cxnLst/>
              <a:rect l="0" t="0" r="0" b="0"/>
              <a:pathLst>
                <a:path w="87" h="474">
                  <a:moveTo>
                    <a:pt x="2" y="2"/>
                  </a:moveTo>
                  <a:lnTo>
                    <a:pt x="84" y="2"/>
                  </a:lnTo>
                  <a:lnTo>
                    <a:pt x="84" y="472"/>
                  </a:lnTo>
                  <a:lnTo>
                    <a:pt x="3" y="47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0" name="path 4140"/>
            <p:cNvSpPr/>
            <p:nvPr/>
          </p:nvSpPr>
          <p:spPr>
            <a:xfrm>
              <a:off x="13672" y="25979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7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2" name="path 4142"/>
            <p:cNvSpPr/>
            <p:nvPr/>
          </p:nvSpPr>
          <p:spPr>
            <a:xfrm>
              <a:off x="12300" y="24607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19"/>
                  </a:moveTo>
                  <a:cubicBezTo>
                    <a:pt x="40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1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4" name="path 4144"/>
            <p:cNvSpPr/>
            <p:nvPr/>
          </p:nvSpPr>
          <p:spPr>
            <a:xfrm>
              <a:off x="13672" y="131126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6" name="path 4146"/>
            <p:cNvSpPr/>
            <p:nvPr/>
          </p:nvSpPr>
          <p:spPr>
            <a:xfrm>
              <a:off x="12300" y="129755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  <a:cubicBezTo>
                    <a:pt x="32" y="39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8" name="path 4148"/>
            <p:cNvSpPr/>
            <p:nvPr/>
          </p:nvSpPr>
          <p:spPr>
            <a:xfrm>
              <a:off x="13672" y="234035"/>
              <a:ext cx="24612" cy="24612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29" y="38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50" name="path 4150"/>
            <p:cNvSpPr/>
            <p:nvPr/>
          </p:nvSpPr>
          <p:spPr>
            <a:xfrm>
              <a:off x="12300" y="232664"/>
              <a:ext cx="27355" cy="27355"/>
            </a:xfrm>
            <a:custGeom>
              <a:avLst/>
              <a:gdLst/>
              <a:ahLst/>
              <a:cxnLst/>
              <a:rect l="0" t="0" r="0" b="0"/>
              <a:pathLst>
                <a:path w="43" h="43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40"/>
                    <a:pt x="21" y="40"/>
                  </a:cubicBezTo>
                  <a:cubicBezTo>
                    <a:pt x="32" y="40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52" name="path 4152"/>
          <p:cNvSpPr/>
          <p:nvPr/>
        </p:nvSpPr>
        <p:spPr>
          <a:xfrm>
            <a:off x="3599145" y="6153705"/>
            <a:ext cx="8559" cy="615950"/>
          </a:xfrm>
          <a:custGeom>
            <a:avLst/>
            <a:gdLst/>
            <a:ahLst/>
            <a:cxnLst/>
            <a:rect l="0" t="0" r="0" b="0"/>
            <a:pathLst>
              <a:path w="13" h="970">
                <a:moveTo>
                  <a:pt x="6" y="963"/>
                </a:moveTo>
                <a:lnTo>
                  <a:pt x="6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54" name="path 4154"/>
          <p:cNvSpPr/>
          <p:nvPr/>
        </p:nvSpPr>
        <p:spPr>
          <a:xfrm>
            <a:off x="3372070" y="4216303"/>
            <a:ext cx="898956" cy="2829648"/>
          </a:xfrm>
          <a:custGeom>
            <a:avLst/>
            <a:gdLst/>
            <a:ahLst/>
            <a:cxnLst/>
            <a:rect l="0" t="0" r="0" b="0"/>
            <a:pathLst>
              <a:path w="1415" h="4456">
                <a:moveTo>
                  <a:pt x="6" y="3852"/>
                </a:moveTo>
                <a:lnTo>
                  <a:pt x="329" y="3852"/>
                </a:lnTo>
                <a:cubicBezTo>
                  <a:pt x="329" y="3832"/>
                  <a:pt x="344" y="3816"/>
                  <a:pt x="364" y="3816"/>
                </a:cubicBezTo>
                <a:cubicBezTo>
                  <a:pt x="383" y="3816"/>
                  <a:pt x="397" y="3832"/>
                  <a:pt x="397" y="3852"/>
                </a:cubicBezTo>
                <a:lnTo>
                  <a:pt x="737" y="3852"/>
                </a:lnTo>
                <a:lnTo>
                  <a:pt x="737" y="1643"/>
                </a:lnTo>
                <a:moveTo>
                  <a:pt x="6" y="4449"/>
                </a:moveTo>
                <a:lnTo>
                  <a:pt x="411" y="4449"/>
                </a:lnTo>
                <a:cubicBezTo>
                  <a:pt x="411" y="4430"/>
                  <a:pt x="427" y="4414"/>
                  <a:pt x="447" y="4414"/>
                </a:cubicBezTo>
                <a:cubicBezTo>
                  <a:pt x="466" y="4414"/>
                  <a:pt x="482" y="4430"/>
                  <a:pt x="482" y="4449"/>
                </a:cubicBezTo>
                <a:lnTo>
                  <a:pt x="1408" y="4449"/>
                </a:lnTo>
                <a:lnTo>
                  <a:pt x="1408" y="6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0" name="group 220"/>
          <p:cNvGrpSpPr/>
          <p:nvPr/>
        </p:nvGrpSpPr>
        <p:grpSpPr>
          <a:xfrm rot="21600000">
            <a:off x="2789955" y="5878079"/>
            <a:ext cx="301409" cy="55321"/>
            <a:chOff x="0" y="0"/>
            <a:chExt cx="301409" cy="55321"/>
          </a:xfrm>
        </p:grpSpPr>
        <p:sp>
          <p:nvSpPr>
            <p:cNvPr id="4156" name="path 4156"/>
            <p:cNvSpPr/>
            <p:nvPr/>
          </p:nvSpPr>
          <p:spPr>
            <a:xfrm>
              <a:off x="0" y="0"/>
              <a:ext cx="301409" cy="55321"/>
            </a:xfrm>
            <a:custGeom>
              <a:avLst/>
              <a:gdLst/>
              <a:ahLst/>
              <a:cxnLst/>
              <a:rect l="0" t="0" r="0" b="0"/>
              <a:pathLst>
                <a:path w="474" h="87">
                  <a:moveTo>
                    <a:pt x="472" y="2"/>
                  </a:moveTo>
                  <a:lnTo>
                    <a:pt x="472" y="84"/>
                  </a:lnTo>
                  <a:lnTo>
                    <a:pt x="2" y="84"/>
                  </a:lnTo>
                  <a:lnTo>
                    <a:pt x="2" y="3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58" name="path 4158"/>
            <p:cNvSpPr/>
            <p:nvPr/>
          </p:nvSpPr>
          <p:spPr>
            <a:xfrm>
              <a:off x="251935" y="14791"/>
              <a:ext cx="23494" cy="23495"/>
            </a:xfrm>
            <a:custGeom>
              <a:avLst/>
              <a:gdLst/>
              <a:ahLst/>
              <a:cxnLst/>
              <a:rect l="0" t="0" r="0" b="0"/>
              <a:pathLst>
                <a:path w="36" h="37">
                  <a:moveTo>
                    <a:pt x="19" y="37"/>
                  </a:moveTo>
                  <a:cubicBezTo>
                    <a:pt x="29" y="37"/>
                    <a:pt x="36" y="28"/>
                    <a:pt x="36" y="17"/>
                  </a:cubicBezTo>
                  <a:cubicBezTo>
                    <a:pt x="36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7"/>
                    <a:pt x="19" y="3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60" name="path 4160"/>
            <p:cNvSpPr/>
            <p:nvPr/>
          </p:nvSpPr>
          <p:spPr>
            <a:xfrm>
              <a:off x="250563" y="13420"/>
              <a:ext cx="26238" cy="26238"/>
            </a:xfrm>
            <a:custGeom>
              <a:avLst/>
              <a:gdLst/>
              <a:ahLst/>
              <a:cxnLst/>
              <a:rect l="0" t="0" r="0" b="0"/>
              <a:pathLst>
                <a:path w="41" h="41">
                  <a:moveTo>
                    <a:pt x="21" y="39"/>
                  </a:moveTo>
                  <a:cubicBezTo>
                    <a:pt x="32" y="39"/>
                    <a:pt x="39" y="30"/>
                    <a:pt x="39" y="19"/>
                  </a:cubicBezTo>
                  <a:cubicBezTo>
                    <a:pt x="39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62" name="path 4162"/>
            <p:cNvSpPr/>
            <p:nvPr/>
          </p:nvSpPr>
          <p:spPr>
            <a:xfrm>
              <a:off x="146787" y="14791"/>
              <a:ext cx="23494" cy="23495"/>
            </a:xfrm>
            <a:custGeom>
              <a:avLst/>
              <a:gdLst/>
              <a:ahLst/>
              <a:cxnLst/>
              <a:rect l="0" t="0" r="0" b="0"/>
              <a:pathLst>
                <a:path w="36" h="37">
                  <a:moveTo>
                    <a:pt x="17" y="37"/>
                  </a:moveTo>
                  <a:cubicBezTo>
                    <a:pt x="28" y="37"/>
                    <a:pt x="36" y="28"/>
                    <a:pt x="36" y="17"/>
                  </a:cubicBezTo>
                  <a:cubicBezTo>
                    <a:pt x="36" y="7"/>
                    <a:pt x="28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8"/>
                    <a:pt x="7" y="37"/>
                    <a:pt x="17" y="3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64" name="path 4164"/>
            <p:cNvSpPr/>
            <p:nvPr/>
          </p:nvSpPr>
          <p:spPr>
            <a:xfrm>
              <a:off x="145416" y="13420"/>
              <a:ext cx="26238" cy="26238"/>
            </a:xfrm>
            <a:custGeom>
              <a:avLst/>
              <a:gdLst/>
              <a:ahLst/>
              <a:cxnLst/>
              <a:rect l="0" t="0" r="0" b="0"/>
              <a:pathLst>
                <a:path w="41" h="41">
                  <a:moveTo>
                    <a:pt x="19" y="39"/>
                  </a:moveTo>
                  <a:cubicBezTo>
                    <a:pt x="30" y="39"/>
                    <a:pt x="39" y="30"/>
                    <a:pt x="39" y="19"/>
                  </a:cubicBezTo>
                  <a:cubicBezTo>
                    <a:pt x="39" y="9"/>
                    <a:pt x="30" y="2"/>
                    <a:pt x="19" y="2"/>
                  </a:cubicBezTo>
                  <a:cubicBezTo>
                    <a:pt x="9" y="2"/>
                    <a:pt x="2" y="9"/>
                    <a:pt x="2" y="19"/>
                  </a:cubicBezTo>
                  <a:cubicBezTo>
                    <a:pt x="2" y="30"/>
                    <a:pt x="9" y="39"/>
                    <a:pt x="19" y="3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66" name="path 4166"/>
            <p:cNvSpPr/>
            <p:nvPr/>
          </p:nvSpPr>
          <p:spPr>
            <a:xfrm>
              <a:off x="42757" y="14791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19" y="37"/>
                  </a:moveTo>
                  <a:cubicBezTo>
                    <a:pt x="29" y="37"/>
                    <a:pt x="38" y="28"/>
                    <a:pt x="38" y="17"/>
                  </a:cubicBez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7"/>
                    <a:pt x="19" y="3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68" name="path 4168"/>
            <p:cNvSpPr/>
            <p:nvPr/>
          </p:nvSpPr>
          <p:spPr>
            <a:xfrm>
              <a:off x="41385" y="1342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21" y="39"/>
                  </a:moveTo>
                  <a:cubicBezTo>
                    <a:pt x="32" y="39"/>
                    <a:pt x="40" y="30"/>
                    <a:pt x="40" y="19"/>
                  </a:cubicBezTo>
                  <a:cubicBezTo>
                    <a:pt x="40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70" name="path 4170"/>
          <p:cNvSpPr/>
          <p:nvPr/>
        </p:nvSpPr>
        <p:spPr>
          <a:xfrm>
            <a:off x="3061101" y="5897544"/>
            <a:ext cx="546608" cy="8559"/>
          </a:xfrm>
          <a:custGeom>
            <a:avLst/>
            <a:gdLst/>
            <a:ahLst/>
            <a:cxnLst/>
            <a:rect l="0" t="0" r="0" b="0"/>
            <a:pathLst>
              <a:path w="860" h="13">
                <a:moveTo>
                  <a:pt x="6" y="6"/>
                </a:moveTo>
                <a:lnTo>
                  <a:pt x="854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2" name="group 222"/>
          <p:cNvGrpSpPr/>
          <p:nvPr/>
        </p:nvGrpSpPr>
        <p:grpSpPr>
          <a:xfrm rot="21600000">
            <a:off x="3345894" y="5727069"/>
            <a:ext cx="54203" cy="179036"/>
            <a:chOff x="0" y="0"/>
            <a:chExt cx="54203" cy="179036"/>
          </a:xfrm>
        </p:grpSpPr>
        <p:sp>
          <p:nvSpPr>
            <p:cNvPr id="4172" name="path 4172"/>
            <p:cNvSpPr/>
            <p:nvPr/>
          </p:nvSpPr>
          <p:spPr>
            <a:xfrm>
              <a:off x="0" y="66000"/>
              <a:ext cx="54203" cy="2743"/>
            </a:xfrm>
            <a:custGeom>
              <a:avLst/>
              <a:gdLst/>
              <a:ahLst/>
              <a:cxnLst/>
              <a:rect l="0" t="0" r="0" b="0"/>
              <a:pathLst>
                <a:path w="85" h="4">
                  <a:moveTo>
                    <a:pt x="83" y="2"/>
                  </a:moveTo>
                  <a:lnTo>
                    <a:pt x="2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74" name="path 4174"/>
            <p:cNvSpPr/>
            <p:nvPr/>
          </p:nvSpPr>
          <p:spPr>
            <a:xfrm>
              <a:off x="12554" y="1371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76" name="path 4176"/>
            <p:cNvSpPr/>
            <p:nvPr/>
          </p:nvSpPr>
          <p:spPr>
            <a:xfrm>
              <a:off x="11183" y="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  <a:cubicBezTo>
                    <a:pt x="32" y="39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78" name="path 4178"/>
            <p:cNvSpPr/>
            <p:nvPr/>
          </p:nvSpPr>
          <p:spPr>
            <a:xfrm>
              <a:off x="20584" y="17225"/>
              <a:ext cx="8559" cy="161810"/>
            </a:xfrm>
            <a:custGeom>
              <a:avLst/>
              <a:gdLst/>
              <a:ahLst/>
              <a:cxnLst/>
              <a:rect l="0" t="0" r="0" b="0"/>
              <a:pathLst>
                <a:path w="13" h="254">
                  <a:moveTo>
                    <a:pt x="6" y="6"/>
                  </a:moveTo>
                  <a:lnTo>
                    <a:pt x="6" y="248"/>
                  </a:lnTo>
                </a:path>
              </a:pathLst>
            </a:custGeom>
            <a:noFill/>
            <a:ln w="8559" cap="rnd">
              <a:solidFill>
                <a:srgbClr val="94C31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4" name="group 224"/>
          <p:cNvGrpSpPr/>
          <p:nvPr/>
        </p:nvGrpSpPr>
        <p:grpSpPr>
          <a:xfrm rot="21600000">
            <a:off x="3336945" y="4074910"/>
            <a:ext cx="56438" cy="49727"/>
            <a:chOff x="0" y="0"/>
            <a:chExt cx="56438" cy="49727"/>
          </a:xfrm>
        </p:grpSpPr>
        <p:sp>
          <p:nvSpPr>
            <p:cNvPr id="4180" name="path 4180"/>
            <p:cNvSpPr/>
            <p:nvPr/>
          </p:nvSpPr>
          <p:spPr>
            <a:xfrm>
              <a:off x="0" y="0"/>
              <a:ext cx="56438" cy="2742"/>
            </a:xfrm>
            <a:custGeom>
              <a:avLst/>
              <a:gdLst/>
              <a:ahLst/>
              <a:cxnLst/>
              <a:rect l="0" t="0" r="0" b="0"/>
              <a:pathLst>
                <a:path w="88" h="4">
                  <a:moveTo>
                    <a:pt x="2" y="2"/>
                  </a:moveTo>
                  <a:lnTo>
                    <a:pt x="86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82" name="path 4182"/>
            <p:cNvSpPr/>
            <p:nvPr/>
          </p:nvSpPr>
          <p:spPr>
            <a:xfrm>
              <a:off x="14792" y="24860"/>
              <a:ext cx="24612" cy="23494"/>
            </a:xfrm>
            <a:custGeom>
              <a:avLst/>
              <a:gdLst/>
              <a:ahLst/>
              <a:cxnLst/>
              <a:rect l="0" t="0" r="0" b="0"/>
              <a:pathLst>
                <a:path w="38" h="36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29" y="36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84" name="path 4184"/>
            <p:cNvSpPr/>
            <p:nvPr/>
          </p:nvSpPr>
          <p:spPr>
            <a:xfrm>
              <a:off x="13421" y="23488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  <a:cubicBezTo>
                    <a:pt x="32" y="39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186" name="path 4186"/>
          <p:cNvSpPr/>
          <p:nvPr/>
        </p:nvSpPr>
        <p:spPr>
          <a:xfrm>
            <a:off x="3372070" y="4086536"/>
            <a:ext cx="1080173" cy="2855379"/>
          </a:xfrm>
          <a:custGeom>
            <a:avLst/>
            <a:gdLst/>
            <a:ahLst/>
            <a:cxnLst/>
            <a:rect l="0" t="0" r="0" b="0"/>
            <a:pathLst>
              <a:path w="1701" h="4496">
                <a:moveTo>
                  <a:pt x="6" y="41"/>
                </a:moveTo>
                <a:lnTo>
                  <a:pt x="329" y="41"/>
                </a:lnTo>
                <a:cubicBezTo>
                  <a:pt x="329" y="22"/>
                  <a:pt x="344" y="6"/>
                  <a:pt x="364" y="6"/>
                </a:cubicBezTo>
                <a:cubicBezTo>
                  <a:pt x="383" y="6"/>
                  <a:pt x="397" y="22"/>
                  <a:pt x="397" y="41"/>
                </a:cubicBezTo>
                <a:lnTo>
                  <a:pt x="704" y="41"/>
                </a:lnTo>
                <a:cubicBezTo>
                  <a:pt x="704" y="22"/>
                  <a:pt x="718" y="6"/>
                  <a:pt x="737" y="6"/>
                </a:cubicBezTo>
                <a:cubicBezTo>
                  <a:pt x="757" y="6"/>
                  <a:pt x="773" y="22"/>
                  <a:pt x="773" y="41"/>
                </a:cubicBezTo>
                <a:lnTo>
                  <a:pt x="952" y="41"/>
                </a:lnTo>
                <a:cubicBezTo>
                  <a:pt x="952" y="22"/>
                  <a:pt x="968" y="6"/>
                  <a:pt x="987" y="6"/>
                </a:cubicBezTo>
                <a:cubicBezTo>
                  <a:pt x="1007" y="6"/>
                  <a:pt x="1023" y="22"/>
                  <a:pt x="1023" y="41"/>
                </a:cubicBezTo>
                <a:lnTo>
                  <a:pt x="1694" y="41"/>
                </a:lnTo>
                <a:lnTo>
                  <a:pt x="1694" y="4489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188" name="table 4188"/>
          <p:cNvGraphicFramePr>
            <a:graphicFrameLocks noGrp="1"/>
          </p:cNvGraphicFramePr>
          <p:nvPr/>
        </p:nvGraphicFramePr>
        <p:xfrm>
          <a:off x="2053244" y="4727495"/>
          <a:ext cx="438785" cy="2914650"/>
        </p:xfrm>
        <a:graphic>
          <a:graphicData uri="http://schemas.openxmlformats.org/drawingml/2006/table">
            <a:tbl>
              <a:tblPr/>
              <a:tblGrid>
                <a:gridCol w="438784"/>
              </a:tblGrid>
              <a:tr h="1421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0" name="path 4190"/>
          <p:cNvSpPr/>
          <p:nvPr/>
        </p:nvSpPr>
        <p:spPr>
          <a:xfrm>
            <a:off x="2012979" y="6048552"/>
            <a:ext cx="48831" cy="1403451"/>
          </a:xfrm>
          <a:custGeom>
            <a:avLst/>
            <a:gdLst/>
            <a:ahLst/>
            <a:cxnLst/>
            <a:rect l="0" t="0" r="0" b="0"/>
            <a:pathLst>
              <a:path w="76" h="2210">
                <a:moveTo>
                  <a:pt x="6" y="6"/>
                </a:moveTo>
                <a:lnTo>
                  <a:pt x="6" y="2203"/>
                </a:lnTo>
                <a:lnTo>
                  <a:pt x="70" y="2203"/>
                </a:lnTo>
              </a:path>
            </a:pathLst>
          </a:custGeom>
          <a:noFill/>
          <a:ln w="8559" cap="rnd">
            <a:solidFill>
              <a:srgbClr val="F396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192" name="picture 4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1151" y="4618990"/>
            <a:ext cx="1592746" cy="1634026"/>
          </a:xfrm>
          <a:prstGeom prst="rect">
            <a:avLst/>
          </a:prstGeom>
        </p:spPr>
      </p:pic>
      <p:pic>
        <p:nvPicPr>
          <p:cNvPr id="4194" name="picture 4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35263" y="8350902"/>
            <a:ext cx="1759331" cy="1172887"/>
          </a:xfrm>
          <a:prstGeom prst="rect">
            <a:avLst/>
          </a:prstGeom>
        </p:spPr>
      </p:pic>
      <p:pic>
        <p:nvPicPr>
          <p:cNvPr id="4196" name="picture 4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766886" y="8350904"/>
            <a:ext cx="1759330" cy="1172887"/>
          </a:xfrm>
          <a:prstGeom prst="rect">
            <a:avLst/>
          </a:prstGeom>
        </p:spPr>
      </p:pic>
      <p:pic>
        <p:nvPicPr>
          <p:cNvPr id="4198" name="picture 4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5548" y="8352170"/>
            <a:ext cx="1755608" cy="1170404"/>
          </a:xfrm>
          <a:prstGeom prst="rect">
            <a:avLst/>
          </a:prstGeom>
        </p:spPr>
      </p:pic>
      <p:sp>
        <p:nvSpPr>
          <p:cNvPr id="4200" name="path 4200"/>
          <p:cNvSpPr/>
          <p:nvPr/>
        </p:nvSpPr>
        <p:spPr>
          <a:xfrm>
            <a:off x="3378781" y="5231976"/>
            <a:ext cx="466064" cy="42125"/>
          </a:xfrm>
          <a:custGeom>
            <a:avLst/>
            <a:gdLst/>
            <a:ahLst/>
            <a:cxnLst/>
            <a:rect l="0" t="0" r="0" b="0"/>
            <a:pathLst>
              <a:path w="733" h="66">
                <a:moveTo>
                  <a:pt x="6" y="41"/>
                </a:moveTo>
                <a:lnTo>
                  <a:pt x="318" y="41"/>
                </a:lnTo>
                <a:cubicBezTo>
                  <a:pt x="318" y="22"/>
                  <a:pt x="334" y="6"/>
                  <a:pt x="353" y="6"/>
                </a:cubicBezTo>
                <a:cubicBezTo>
                  <a:pt x="373" y="6"/>
                  <a:pt x="387" y="22"/>
                  <a:pt x="387" y="41"/>
                </a:cubicBezTo>
                <a:lnTo>
                  <a:pt x="727" y="41"/>
                </a:lnTo>
                <a:lnTo>
                  <a:pt x="727" y="59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6" name="group 226"/>
          <p:cNvGrpSpPr/>
          <p:nvPr/>
        </p:nvGrpSpPr>
        <p:grpSpPr>
          <a:xfrm rot="21600000">
            <a:off x="3336945" y="6519031"/>
            <a:ext cx="56438" cy="50847"/>
            <a:chOff x="0" y="0"/>
            <a:chExt cx="56438" cy="50847"/>
          </a:xfrm>
        </p:grpSpPr>
        <p:sp>
          <p:nvSpPr>
            <p:cNvPr id="4202" name="path 4202"/>
            <p:cNvSpPr/>
            <p:nvPr/>
          </p:nvSpPr>
          <p:spPr>
            <a:xfrm>
              <a:off x="0" y="0"/>
              <a:ext cx="56438" cy="2743"/>
            </a:xfrm>
            <a:custGeom>
              <a:avLst/>
              <a:gdLst/>
              <a:ahLst/>
              <a:cxnLst/>
              <a:rect l="0" t="0" r="0" b="0"/>
              <a:pathLst>
                <a:path w="88" h="4">
                  <a:moveTo>
                    <a:pt x="2" y="2"/>
                  </a:moveTo>
                  <a:lnTo>
                    <a:pt x="86" y="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04" name="path 4204"/>
            <p:cNvSpPr/>
            <p:nvPr/>
          </p:nvSpPr>
          <p:spPr>
            <a:xfrm>
              <a:off x="14792" y="24863"/>
              <a:ext cx="24612" cy="24612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29" y="38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06" name="path 4206"/>
            <p:cNvSpPr/>
            <p:nvPr/>
          </p:nvSpPr>
          <p:spPr>
            <a:xfrm>
              <a:off x="13421" y="23491"/>
              <a:ext cx="27355" cy="27355"/>
            </a:xfrm>
            <a:custGeom>
              <a:avLst/>
              <a:gdLst/>
              <a:ahLst/>
              <a:cxnLst/>
              <a:rect l="0" t="0" r="0" b="0"/>
              <a:pathLst>
                <a:path w="43" h="43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40"/>
                    <a:pt x="21" y="40"/>
                  </a:cubicBezTo>
                  <a:cubicBezTo>
                    <a:pt x="32" y="40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28" name="group 228"/>
          <p:cNvGrpSpPr/>
          <p:nvPr/>
        </p:nvGrpSpPr>
        <p:grpSpPr>
          <a:xfrm rot="21600000">
            <a:off x="3350366" y="3825460"/>
            <a:ext cx="27355" cy="26238"/>
            <a:chOff x="0" y="0"/>
            <a:chExt cx="27355" cy="26238"/>
          </a:xfrm>
        </p:grpSpPr>
        <p:sp>
          <p:nvSpPr>
            <p:cNvPr id="4208" name="path 4208"/>
            <p:cNvSpPr/>
            <p:nvPr/>
          </p:nvSpPr>
          <p:spPr>
            <a:xfrm>
              <a:off x="1371" y="1372"/>
              <a:ext cx="24612" cy="23494"/>
            </a:xfrm>
            <a:custGeom>
              <a:avLst/>
              <a:gdLst/>
              <a:ahLst/>
              <a:cxnLst/>
              <a:rect l="0" t="0" r="0" b="0"/>
              <a:pathLst>
                <a:path w="38" h="36">
                  <a:moveTo>
                    <a:pt x="38" y="17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29" y="36"/>
                    <a:pt x="38" y="28"/>
                    <a:pt x="38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10" name="path 4210"/>
            <p:cNvSpPr/>
            <p:nvPr/>
          </p:nvSpPr>
          <p:spPr>
            <a:xfrm>
              <a:off x="0" y="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19"/>
                  </a:moveTo>
                  <a:cubicBezTo>
                    <a:pt x="40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1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0" name="group 230"/>
          <p:cNvGrpSpPr/>
          <p:nvPr/>
        </p:nvGrpSpPr>
        <p:grpSpPr>
          <a:xfrm rot="21600000">
            <a:off x="3336945" y="3695706"/>
            <a:ext cx="56438" cy="301408"/>
            <a:chOff x="0" y="0"/>
            <a:chExt cx="56438" cy="301408"/>
          </a:xfrm>
        </p:grpSpPr>
        <p:sp>
          <p:nvSpPr>
            <p:cNvPr id="4212" name="path 4212"/>
            <p:cNvSpPr/>
            <p:nvPr/>
          </p:nvSpPr>
          <p:spPr>
            <a:xfrm>
              <a:off x="0" y="0"/>
              <a:ext cx="56438" cy="301408"/>
            </a:xfrm>
            <a:custGeom>
              <a:avLst/>
              <a:gdLst/>
              <a:ahLst/>
              <a:cxnLst/>
              <a:rect l="0" t="0" r="0" b="0"/>
              <a:pathLst>
                <a:path w="88" h="474">
                  <a:moveTo>
                    <a:pt x="2" y="2"/>
                  </a:moveTo>
                  <a:lnTo>
                    <a:pt x="86" y="2"/>
                  </a:lnTo>
                  <a:lnTo>
                    <a:pt x="86" y="472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14" name="path 4214"/>
            <p:cNvSpPr/>
            <p:nvPr/>
          </p:nvSpPr>
          <p:spPr>
            <a:xfrm>
              <a:off x="14792" y="24859"/>
              <a:ext cx="24612" cy="23494"/>
            </a:xfrm>
            <a:custGeom>
              <a:avLst/>
              <a:gdLst/>
              <a:ahLst/>
              <a:cxnLst/>
              <a:rect l="0" t="0" r="0" b="0"/>
              <a:pathLst>
                <a:path w="38" h="36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29" y="36"/>
                    <a:pt x="38" y="29"/>
                    <a:pt x="38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16" name="path 4216"/>
            <p:cNvSpPr/>
            <p:nvPr/>
          </p:nvSpPr>
          <p:spPr>
            <a:xfrm>
              <a:off x="13421" y="23487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21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  <a:cubicBezTo>
                    <a:pt x="32" y="39"/>
                    <a:pt x="40" y="32"/>
                    <a:pt x="40" y="21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218" name="table 4218"/>
          <p:cNvGraphicFramePr>
            <a:graphicFrameLocks noGrp="1"/>
          </p:cNvGraphicFramePr>
          <p:nvPr/>
        </p:nvGraphicFramePr>
        <p:xfrm>
          <a:off x="3370953" y="3736422"/>
          <a:ext cx="632459" cy="2821305"/>
        </p:xfrm>
        <a:graphic>
          <a:graphicData uri="http://schemas.openxmlformats.org/drawingml/2006/table">
            <a:tbl>
              <a:tblPr/>
              <a:tblGrid>
                <a:gridCol w="469265"/>
                <a:gridCol w="163195"/>
              </a:tblGrid>
              <a:tr h="10160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75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3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84000"/>
                        </a:lnSpc>
                        <a:spcBef>
                          <a:spcPts val="329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84000"/>
                        </a:lnSpc>
                        <a:spcBef>
                          <a:spcPts val="223"/>
                        </a:spcBef>
                        <a:tabLst/>
                      </a:pPr>
                      <a:r>
                        <a:rPr sz="6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8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47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ct val="66000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894" algn="l" rtl="0" eaLnBrk="0">
                        <a:lnSpc>
                          <a:spcPct val="86000"/>
                        </a:lnSpc>
                        <a:spcBef>
                          <a:spcPts val="483"/>
                        </a:spcBef>
                        <a:tabLst/>
                      </a:pPr>
                      <a:r>
                        <a:rPr sz="5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algn="l" rtl="0" eaLnBrk="0">
                        <a:lnSpc>
                          <a:spcPct val="66000"/>
                        </a:lnSpc>
                        <a:spcBef>
                          <a:spcPts val="735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ts val="933"/>
                        </a:lnSpc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894" algn="l" rtl="0" eaLnBrk="0">
                        <a:lnSpc>
                          <a:spcPct val="86000"/>
                        </a:lnSpc>
                        <a:spcBef>
                          <a:spcPts val="854"/>
                        </a:spcBef>
                        <a:tabLst/>
                      </a:pPr>
                      <a:r>
                        <a:rPr sz="5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24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20" name="path 4220"/>
          <p:cNvSpPr/>
          <p:nvPr/>
        </p:nvSpPr>
        <p:spPr>
          <a:xfrm>
            <a:off x="1432427" y="6540728"/>
            <a:ext cx="811715" cy="123781"/>
          </a:xfrm>
          <a:custGeom>
            <a:avLst/>
            <a:gdLst/>
            <a:ahLst/>
            <a:cxnLst/>
            <a:rect l="0" t="0" r="0" b="0"/>
            <a:pathLst>
              <a:path w="1278" h="194">
                <a:moveTo>
                  <a:pt x="6" y="41"/>
                </a:moveTo>
                <a:lnTo>
                  <a:pt x="346" y="41"/>
                </a:lnTo>
                <a:cubicBezTo>
                  <a:pt x="346" y="22"/>
                  <a:pt x="362" y="6"/>
                  <a:pt x="380" y="6"/>
                </a:cubicBezTo>
                <a:cubicBezTo>
                  <a:pt x="399" y="6"/>
                  <a:pt x="415" y="22"/>
                  <a:pt x="415" y="41"/>
                </a:cubicBezTo>
                <a:lnTo>
                  <a:pt x="658" y="41"/>
                </a:lnTo>
                <a:cubicBezTo>
                  <a:pt x="658" y="22"/>
                  <a:pt x="674" y="6"/>
                  <a:pt x="693" y="6"/>
                </a:cubicBezTo>
                <a:cubicBezTo>
                  <a:pt x="711" y="6"/>
                  <a:pt x="727" y="22"/>
                  <a:pt x="727" y="41"/>
                </a:cubicBezTo>
                <a:lnTo>
                  <a:pt x="887" y="41"/>
                </a:lnTo>
                <a:cubicBezTo>
                  <a:pt x="887" y="22"/>
                  <a:pt x="903" y="6"/>
                  <a:pt x="921" y="6"/>
                </a:cubicBezTo>
                <a:cubicBezTo>
                  <a:pt x="940" y="6"/>
                  <a:pt x="956" y="22"/>
                  <a:pt x="956" y="41"/>
                </a:cubicBezTo>
                <a:lnTo>
                  <a:pt x="1053" y="41"/>
                </a:lnTo>
                <a:cubicBezTo>
                  <a:pt x="1053" y="22"/>
                  <a:pt x="1068" y="6"/>
                  <a:pt x="1088" y="6"/>
                </a:cubicBezTo>
                <a:cubicBezTo>
                  <a:pt x="1107" y="6"/>
                  <a:pt x="1123" y="22"/>
                  <a:pt x="1123" y="41"/>
                </a:cubicBezTo>
                <a:lnTo>
                  <a:pt x="1271" y="41"/>
                </a:lnTo>
                <a:moveTo>
                  <a:pt x="15" y="188"/>
                </a:moveTo>
                <a:lnTo>
                  <a:pt x="346" y="188"/>
                </a:lnTo>
                <a:cubicBezTo>
                  <a:pt x="346" y="168"/>
                  <a:pt x="362" y="152"/>
                  <a:pt x="380" y="152"/>
                </a:cubicBezTo>
                <a:cubicBezTo>
                  <a:pt x="399" y="152"/>
                  <a:pt x="415" y="168"/>
                  <a:pt x="415" y="188"/>
                </a:cubicBezTo>
                <a:lnTo>
                  <a:pt x="658" y="188"/>
                </a:lnTo>
                <a:cubicBezTo>
                  <a:pt x="658" y="168"/>
                  <a:pt x="674" y="152"/>
                  <a:pt x="693" y="152"/>
                </a:cubicBezTo>
                <a:cubicBezTo>
                  <a:pt x="711" y="152"/>
                  <a:pt x="727" y="168"/>
                  <a:pt x="727" y="188"/>
                </a:cubicBezTo>
                <a:lnTo>
                  <a:pt x="887" y="188"/>
                </a:lnTo>
                <a:cubicBezTo>
                  <a:pt x="887" y="168"/>
                  <a:pt x="903" y="152"/>
                  <a:pt x="920" y="152"/>
                </a:cubicBezTo>
                <a:cubicBezTo>
                  <a:pt x="940" y="152"/>
                  <a:pt x="956" y="168"/>
                  <a:pt x="956" y="188"/>
                </a:cubicBezTo>
                <a:lnTo>
                  <a:pt x="1053" y="188"/>
                </a:lnTo>
                <a:cubicBezTo>
                  <a:pt x="1053" y="168"/>
                  <a:pt x="1068" y="152"/>
                  <a:pt x="1088" y="152"/>
                </a:cubicBezTo>
                <a:cubicBezTo>
                  <a:pt x="1107" y="152"/>
                  <a:pt x="1123" y="168"/>
                  <a:pt x="1123" y="188"/>
                </a:cubicBezTo>
                <a:lnTo>
                  <a:pt x="1271" y="188"/>
                </a:lnTo>
              </a:path>
            </a:pathLst>
          </a:custGeom>
          <a:noFill/>
          <a:ln w="8559" cap="rnd">
            <a:solidFill>
              <a:srgbClr val="359464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222" name="picture 42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68256" y="4065095"/>
            <a:ext cx="592861" cy="2986644"/>
          </a:xfrm>
          <a:prstGeom prst="rect">
            <a:avLst/>
          </a:prstGeom>
        </p:spPr>
      </p:pic>
      <p:sp>
        <p:nvSpPr>
          <p:cNvPr id="4224" name="textbox 4224"/>
          <p:cNvSpPr/>
          <p:nvPr/>
        </p:nvSpPr>
        <p:spPr>
          <a:xfrm>
            <a:off x="623368" y="50986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4226" name="picture 42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01248" y="522561"/>
            <a:ext cx="193116" cy="193116"/>
          </a:xfrm>
          <a:prstGeom prst="rect">
            <a:avLst/>
          </a:prstGeom>
        </p:spPr>
      </p:pic>
      <p:sp>
        <p:nvSpPr>
          <p:cNvPr id="4228" name="textbox 4228"/>
          <p:cNvSpPr/>
          <p:nvPr/>
        </p:nvSpPr>
        <p:spPr>
          <a:xfrm>
            <a:off x="778046" y="2969105"/>
            <a:ext cx="5998845" cy="212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470"/>
              </a:lnSpc>
              <a:tabLst/>
            </a:pPr>
            <a:r>
              <a:rPr sz="9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Single</a:t>
            </a:r>
            <a:r>
              <a:rPr sz="900" b="1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Phase parallel s</a:t>
            </a:r>
            <a:r>
              <a:rPr sz="900" b="1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ystem</a:t>
            </a:r>
            <a:r>
              <a:rPr sz="9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</a:t>
            </a: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</a:t>
            </a:r>
            <a:r>
              <a:rPr sz="1100" kern="0" spc="20" baseline="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Utility</a:t>
            </a:r>
            <a:r>
              <a:rPr sz="7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kern="0" spc="20" baseline="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Meter</a:t>
            </a:r>
            <a:endParaRPr sz="1100" baseline="1000" dirty="0">
              <a:latin typeface="Arial"/>
              <a:ea typeface="Arial"/>
              <a:cs typeface="Arial"/>
            </a:endParaRPr>
          </a:p>
        </p:txBody>
      </p:sp>
      <p:sp>
        <p:nvSpPr>
          <p:cNvPr id="4230" name="textbox 4230"/>
          <p:cNvSpPr/>
          <p:nvPr/>
        </p:nvSpPr>
        <p:spPr>
          <a:xfrm>
            <a:off x="2756373" y="5931840"/>
            <a:ext cx="186054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2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7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7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pSp>
        <p:nvGrpSpPr>
          <p:cNvPr id="232" name="group 232"/>
          <p:cNvGrpSpPr/>
          <p:nvPr/>
        </p:nvGrpSpPr>
        <p:grpSpPr>
          <a:xfrm rot="21600000">
            <a:off x="2834026" y="7513915"/>
            <a:ext cx="2041044" cy="126009"/>
            <a:chOff x="0" y="0"/>
            <a:chExt cx="2041044" cy="126009"/>
          </a:xfrm>
        </p:grpSpPr>
        <p:sp>
          <p:nvSpPr>
            <p:cNvPr id="4232" name="path 4232"/>
            <p:cNvSpPr/>
            <p:nvPr/>
          </p:nvSpPr>
          <p:spPr>
            <a:xfrm>
              <a:off x="0" y="116329"/>
              <a:ext cx="2041044" cy="9680"/>
            </a:xfrm>
            <a:custGeom>
              <a:avLst/>
              <a:gdLst/>
              <a:ahLst/>
              <a:cxnLst/>
              <a:rect l="0" t="0" r="0" b="0"/>
              <a:pathLst>
                <a:path w="3214" h="15">
                  <a:moveTo>
                    <a:pt x="6" y="8"/>
                  </a:moveTo>
                  <a:lnTo>
                    <a:pt x="3166" y="8"/>
                  </a:lnTo>
                  <a:moveTo>
                    <a:pt x="3207" y="6"/>
                  </a:moveTo>
                  <a:lnTo>
                    <a:pt x="2904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34" name="path 4234"/>
            <p:cNvSpPr/>
            <p:nvPr/>
          </p:nvSpPr>
          <p:spPr>
            <a:xfrm>
              <a:off x="102914" y="0"/>
              <a:ext cx="1753565" cy="8559"/>
            </a:xfrm>
            <a:custGeom>
              <a:avLst/>
              <a:gdLst/>
              <a:ahLst/>
              <a:cxnLst/>
              <a:rect l="0" t="0" r="0" b="0"/>
              <a:pathLst>
                <a:path w="2761" h="13">
                  <a:moveTo>
                    <a:pt x="6" y="6"/>
                  </a:moveTo>
                  <a:lnTo>
                    <a:pt x="2754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236" name="path 4236"/>
          <p:cNvSpPr/>
          <p:nvPr/>
        </p:nvSpPr>
        <p:spPr>
          <a:xfrm>
            <a:off x="4629365" y="4819220"/>
            <a:ext cx="61137" cy="2703246"/>
          </a:xfrm>
          <a:custGeom>
            <a:avLst/>
            <a:gdLst/>
            <a:ahLst/>
            <a:cxnLst/>
            <a:rect l="0" t="0" r="0" b="0"/>
            <a:pathLst>
              <a:path w="96" h="4257">
                <a:moveTo>
                  <a:pt x="89" y="6"/>
                </a:moveTo>
                <a:lnTo>
                  <a:pt x="89" y="4250"/>
                </a:lnTo>
                <a:lnTo>
                  <a:pt x="6" y="4250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38" name="path 4238"/>
          <p:cNvSpPr/>
          <p:nvPr/>
        </p:nvSpPr>
        <p:spPr>
          <a:xfrm>
            <a:off x="4866511" y="4727495"/>
            <a:ext cx="8559" cy="2911310"/>
          </a:xfrm>
          <a:custGeom>
            <a:avLst/>
            <a:gdLst/>
            <a:ahLst/>
            <a:cxnLst/>
            <a:rect l="0" t="0" r="0" b="0"/>
            <a:pathLst>
              <a:path w="13" h="4584">
                <a:moveTo>
                  <a:pt x="6" y="6"/>
                </a:moveTo>
                <a:lnTo>
                  <a:pt x="6" y="4578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40" name="path 4240"/>
          <p:cNvSpPr/>
          <p:nvPr/>
        </p:nvSpPr>
        <p:spPr>
          <a:xfrm>
            <a:off x="3599149" y="5897544"/>
            <a:ext cx="8559" cy="264718"/>
          </a:xfrm>
          <a:custGeom>
            <a:avLst/>
            <a:gdLst/>
            <a:ahLst/>
            <a:cxnLst/>
            <a:rect l="0" t="0" r="0" b="0"/>
            <a:pathLst>
              <a:path w="13" h="416">
                <a:moveTo>
                  <a:pt x="6" y="6"/>
                </a:moveTo>
                <a:lnTo>
                  <a:pt x="6" y="410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42" name="path 4242"/>
          <p:cNvSpPr/>
          <p:nvPr/>
        </p:nvSpPr>
        <p:spPr>
          <a:xfrm>
            <a:off x="2842978" y="5915440"/>
            <a:ext cx="2032089" cy="405663"/>
          </a:xfrm>
          <a:custGeom>
            <a:avLst/>
            <a:gdLst/>
            <a:ahLst/>
            <a:cxnLst/>
            <a:rect l="0" t="0" r="0" b="0"/>
            <a:pathLst>
              <a:path w="3200" h="638">
                <a:moveTo>
                  <a:pt x="6" y="6"/>
                </a:moveTo>
                <a:lnTo>
                  <a:pt x="6" y="632"/>
                </a:lnTo>
                <a:lnTo>
                  <a:pt x="1162" y="632"/>
                </a:lnTo>
                <a:cubicBezTo>
                  <a:pt x="1162" y="612"/>
                  <a:pt x="1178" y="596"/>
                  <a:pt x="1197" y="596"/>
                </a:cubicBezTo>
                <a:cubicBezTo>
                  <a:pt x="1216" y="596"/>
                  <a:pt x="1231" y="612"/>
                  <a:pt x="1231" y="632"/>
                </a:cubicBezTo>
                <a:lnTo>
                  <a:pt x="1537" y="632"/>
                </a:lnTo>
                <a:cubicBezTo>
                  <a:pt x="1537" y="612"/>
                  <a:pt x="1551" y="596"/>
                  <a:pt x="1571" y="596"/>
                </a:cubicBezTo>
                <a:cubicBezTo>
                  <a:pt x="1590" y="596"/>
                  <a:pt x="1606" y="612"/>
                  <a:pt x="1606" y="632"/>
                </a:cubicBezTo>
                <a:lnTo>
                  <a:pt x="1785" y="632"/>
                </a:lnTo>
                <a:cubicBezTo>
                  <a:pt x="1785" y="612"/>
                  <a:pt x="1801" y="596"/>
                  <a:pt x="1821" y="596"/>
                </a:cubicBezTo>
                <a:cubicBezTo>
                  <a:pt x="1840" y="596"/>
                  <a:pt x="1856" y="612"/>
                  <a:pt x="1856" y="632"/>
                </a:cubicBezTo>
                <a:lnTo>
                  <a:pt x="2206" y="632"/>
                </a:lnTo>
                <a:cubicBezTo>
                  <a:pt x="2206" y="612"/>
                  <a:pt x="2222" y="596"/>
                  <a:pt x="2242" y="596"/>
                </a:cubicBezTo>
                <a:cubicBezTo>
                  <a:pt x="2259" y="596"/>
                  <a:pt x="2275" y="612"/>
                  <a:pt x="2275" y="632"/>
                </a:cubicBezTo>
                <a:lnTo>
                  <a:pt x="2494" y="632"/>
                </a:lnTo>
                <a:cubicBezTo>
                  <a:pt x="2494" y="612"/>
                  <a:pt x="2509" y="596"/>
                  <a:pt x="2527" y="596"/>
                </a:cubicBezTo>
                <a:cubicBezTo>
                  <a:pt x="2546" y="596"/>
                  <a:pt x="2562" y="612"/>
                  <a:pt x="2562" y="632"/>
                </a:cubicBezTo>
                <a:lnTo>
                  <a:pt x="2867" y="632"/>
                </a:lnTo>
                <a:cubicBezTo>
                  <a:pt x="2867" y="612"/>
                  <a:pt x="2883" y="596"/>
                  <a:pt x="2902" y="596"/>
                </a:cubicBezTo>
                <a:cubicBezTo>
                  <a:pt x="2922" y="596"/>
                  <a:pt x="2937" y="612"/>
                  <a:pt x="2937" y="632"/>
                </a:cubicBezTo>
                <a:lnTo>
                  <a:pt x="3193" y="632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34" name="group 234"/>
          <p:cNvGrpSpPr/>
          <p:nvPr/>
        </p:nvGrpSpPr>
        <p:grpSpPr>
          <a:xfrm rot="21600000">
            <a:off x="2782124" y="4457467"/>
            <a:ext cx="301409" cy="56438"/>
            <a:chOff x="0" y="0"/>
            <a:chExt cx="301409" cy="56438"/>
          </a:xfrm>
        </p:grpSpPr>
        <p:sp>
          <p:nvSpPr>
            <p:cNvPr id="4244" name="path 4244"/>
            <p:cNvSpPr/>
            <p:nvPr/>
          </p:nvSpPr>
          <p:spPr>
            <a:xfrm>
              <a:off x="0" y="0"/>
              <a:ext cx="301409" cy="56438"/>
            </a:xfrm>
            <a:custGeom>
              <a:avLst/>
              <a:gdLst/>
              <a:ahLst/>
              <a:cxnLst/>
              <a:rect l="0" t="0" r="0" b="0"/>
              <a:pathLst>
                <a:path w="474" h="88">
                  <a:moveTo>
                    <a:pt x="472" y="2"/>
                  </a:moveTo>
                  <a:lnTo>
                    <a:pt x="472" y="86"/>
                  </a:lnTo>
                  <a:lnTo>
                    <a:pt x="2" y="86"/>
                  </a:lnTo>
                  <a:lnTo>
                    <a:pt x="2" y="3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46" name="path 4246"/>
            <p:cNvSpPr/>
            <p:nvPr/>
          </p:nvSpPr>
          <p:spPr>
            <a:xfrm>
              <a:off x="253051" y="14789"/>
              <a:ext cx="23494" cy="23495"/>
            </a:xfrm>
            <a:custGeom>
              <a:avLst/>
              <a:gdLst/>
              <a:ahLst/>
              <a:cxnLst/>
              <a:rect l="0" t="0" r="0" b="0"/>
              <a:pathLst>
                <a:path w="36" h="37">
                  <a:moveTo>
                    <a:pt x="17" y="37"/>
                  </a:moveTo>
                  <a:cubicBezTo>
                    <a:pt x="28" y="37"/>
                    <a:pt x="36" y="29"/>
                    <a:pt x="36" y="19"/>
                  </a:cubicBezTo>
                  <a:cubicBezTo>
                    <a:pt x="36" y="8"/>
                    <a:pt x="28" y="0"/>
                    <a:pt x="17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7" y="3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48" name="path 4248"/>
            <p:cNvSpPr/>
            <p:nvPr/>
          </p:nvSpPr>
          <p:spPr>
            <a:xfrm>
              <a:off x="251679" y="13417"/>
              <a:ext cx="26238" cy="26238"/>
            </a:xfrm>
            <a:custGeom>
              <a:avLst/>
              <a:gdLst/>
              <a:ahLst/>
              <a:cxnLst/>
              <a:rect l="0" t="0" r="0" b="0"/>
              <a:pathLst>
                <a:path w="41" h="41">
                  <a:moveTo>
                    <a:pt x="19" y="39"/>
                  </a:moveTo>
                  <a:cubicBezTo>
                    <a:pt x="30" y="39"/>
                    <a:pt x="39" y="32"/>
                    <a:pt x="39" y="21"/>
                  </a:cubicBezTo>
                  <a:cubicBezTo>
                    <a:pt x="39" y="10"/>
                    <a:pt x="30" y="2"/>
                    <a:pt x="19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19" y="3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50" name="path 4250"/>
            <p:cNvSpPr/>
            <p:nvPr/>
          </p:nvSpPr>
          <p:spPr>
            <a:xfrm>
              <a:off x="146790" y="14789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19" y="37"/>
                  </a:moveTo>
                  <a:cubicBezTo>
                    <a:pt x="29" y="37"/>
                    <a:pt x="38" y="29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52" name="path 4252"/>
            <p:cNvSpPr/>
            <p:nvPr/>
          </p:nvSpPr>
          <p:spPr>
            <a:xfrm>
              <a:off x="145418" y="13417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21" y="39"/>
                  </a:moveTo>
                  <a:cubicBezTo>
                    <a:pt x="32" y="39"/>
                    <a:pt x="40" y="32"/>
                    <a:pt x="40" y="21"/>
                  </a:cubicBez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54" name="path 4254"/>
            <p:cNvSpPr/>
            <p:nvPr/>
          </p:nvSpPr>
          <p:spPr>
            <a:xfrm>
              <a:off x="43875" y="14789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19" y="37"/>
                  </a:moveTo>
                  <a:cubicBezTo>
                    <a:pt x="29" y="37"/>
                    <a:pt x="38" y="29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56" name="path 4256"/>
            <p:cNvSpPr/>
            <p:nvPr/>
          </p:nvSpPr>
          <p:spPr>
            <a:xfrm>
              <a:off x="42504" y="13417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21" y="39"/>
                  </a:moveTo>
                  <a:cubicBezTo>
                    <a:pt x="32" y="39"/>
                    <a:pt x="40" y="32"/>
                    <a:pt x="40" y="21"/>
                  </a:cubicBez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39"/>
                    <a:pt x="21" y="3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36" name="group 236"/>
          <p:cNvGrpSpPr/>
          <p:nvPr/>
        </p:nvGrpSpPr>
        <p:grpSpPr>
          <a:xfrm rot="21600000">
            <a:off x="2834026" y="4491472"/>
            <a:ext cx="2041042" cy="336308"/>
            <a:chOff x="0" y="0"/>
            <a:chExt cx="2041042" cy="336308"/>
          </a:xfrm>
        </p:grpSpPr>
        <p:grpSp>
          <p:nvGrpSpPr>
            <p:cNvPr id="238" name="group 238"/>
            <p:cNvGrpSpPr/>
            <p:nvPr/>
          </p:nvGrpSpPr>
          <p:grpSpPr>
            <a:xfrm rot="21600000">
              <a:off x="0" y="0"/>
              <a:ext cx="2041042" cy="336308"/>
              <a:chOff x="0" y="0"/>
              <a:chExt cx="2041042" cy="336308"/>
            </a:xfrm>
          </p:grpSpPr>
          <p:sp>
            <p:nvSpPr>
              <p:cNvPr id="4258" name="path 4258"/>
              <p:cNvSpPr/>
              <p:nvPr/>
            </p:nvSpPr>
            <p:spPr>
              <a:xfrm>
                <a:off x="0" y="0"/>
                <a:ext cx="2041042" cy="244589"/>
              </a:xfrm>
              <a:custGeom>
                <a:avLst/>
                <a:gdLst/>
                <a:ahLst/>
                <a:cxnLst/>
                <a:rect l="0" t="0" r="0" b="0"/>
                <a:pathLst>
                  <a:path w="3214" h="385">
                    <a:moveTo>
                      <a:pt x="6" y="6"/>
                    </a:moveTo>
                    <a:lnTo>
                      <a:pt x="6" y="378"/>
                    </a:lnTo>
                    <a:lnTo>
                      <a:pt x="133" y="378"/>
                    </a:lnTo>
                    <a:cubicBezTo>
                      <a:pt x="133" y="359"/>
                      <a:pt x="149" y="343"/>
                      <a:pt x="168" y="343"/>
                    </a:cubicBezTo>
                    <a:cubicBezTo>
                      <a:pt x="188" y="343"/>
                      <a:pt x="204" y="359"/>
                      <a:pt x="204" y="378"/>
                    </a:cubicBezTo>
                    <a:lnTo>
                      <a:pt x="1176" y="378"/>
                    </a:lnTo>
                    <a:cubicBezTo>
                      <a:pt x="1176" y="359"/>
                      <a:pt x="1192" y="343"/>
                      <a:pt x="1211" y="343"/>
                    </a:cubicBezTo>
                    <a:cubicBezTo>
                      <a:pt x="1231" y="343"/>
                      <a:pt x="1245" y="359"/>
                      <a:pt x="1245" y="378"/>
                    </a:cubicBezTo>
                    <a:lnTo>
                      <a:pt x="1551" y="378"/>
                    </a:lnTo>
                    <a:cubicBezTo>
                      <a:pt x="1551" y="359"/>
                      <a:pt x="1565" y="343"/>
                      <a:pt x="1585" y="343"/>
                    </a:cubicBezTo>
                    <a:cubicBezTo>
                      <a:pt x="1604" y="343"/>
                      <a:pt x="1620" y="359"/>
                      <a:pt x="1620" y="378"/>
                    </a:cubicBezTo>
                    <a:lnTo>
                      <a:pt x="1800" y="378"/>
                    </a:lnTo>
                    <a:cubicBezTo>
                      <a:pt x="1800" y="359"/>
                      <a:pt x="1815" y="343"/>
                      <a:pt x="1835" y="343"/>
                    </a:cubicBezTo>
                    <a:cubicBezTo>
                      <a:pt x="1854" y="343"/>
                      <a:pt x="1870" y="359"/>
                      <a:pt x="1870" y="378"/>
                    </a:cubicBezTo>
                    <a:lnTo>
                      <a:pt x="2221" y="378"/>
                    </a:lnTo>
                    <a:cubicBezTo>
                      <a:pt x="2221" y="359"/>
                      <a:pt x="2236" y="343"/>
                      <a:pt x="2256" y="343"/>
                    </a:cubicBezTo>
                    <a:cubicBezTo>
                      <a:pt x="2273" y="343"/>
                      <a:pt x="2289" y="359"/>
                      <a:pt x="2289" y="378"/>
                    </a:cubicBezTo>
                    <a:lnTo>
                      <a:pt x="2508" y="378"/>
                    </a:lnTo>
                    <a:cubicBezTo>
                      <a:pt x="2508" y="359"/>
                      <a:pt x="2524" y="343"/>
                      <a:pt x="2541" y="343"/>
                    </a:cubicBezTo>
                    <a:cubicBezTo>
                      <a:pt x="2561" y="343"/>
                      <a:pt x="2576" y="359"/>
                      <a:pt x="2576" y="378"/>
                    </a:cubicBezTo>
                    <a:lnTo>
                      <a:pt x="3207" y="378"/>
                    </a:lnTo>
                  </a:path>
                </a:pathLst>
              </a:custGeom>
              <a:noFill/>
              <a:ln w="8559" cap="rnd">
                <a:solidFill>
                  <a:srgbClr val="E7211A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60" name="path 4260"/>
              <p:cNvSpPr/>
              <p:nvPr/>
            </p:nvSpPr>
            <p:spPr>
              <a:xfrm>
                <a:off x="102914" y="0"/>
                <a:ext cx="1753565" cy="336308"/>
              </a:xfrm>
              <a:custGeom>
                <a:avLst/>
                <a:gdLst/>
                <a:ahLst/>
                <a:cxnLst/>
                <a:rect l="0" t="0" r="0" b="0"/>
                <a:pathLst>
                  <a:path w="2761" h="529">
                    <a:moveTo>
                      <a:pt x="6" y="6"/>
                    </a:moveTo>
                    <a:lnTo>
                      <a:pt x="6" y="522"/>
                    </a:lnTo>
                    <a:lnTo>
                      <a:pt x="1014" y="522"/>
                    </a:lnTo>
                    <a:cubicBezTo>
                      <a:pt x="1014" y="503"/>
                      <a:pt x="1030" y="489"/>
                      <a:pt x="1049" y="489"/>
                    </a:cubicBezTo>
                    <a:cubicBezTo>
                      <a:pt x="1068" y="489"/>
                      <a:pt x="1083" y="503"/>
                      <a:pt x="1083" y="522"/>
                    </a:cubicBezTo>
                    <a:lnTo>
                      <a:pt x="1389" y="522"/>
                    </a:lnTo>
                    <a:cubicBezTo>
                      <a:pt x="1389" y="503"/>
                      <a:pt x="1403" y="489"/>
                      <a:pt x="1423" y="489"/>
                    </a:cubicBezTo>
                    <a:cubicBezTo>
                      <a:pt x="1442" y="489"/>
                      <a:pt x="1458" y="503"/>
                      <a:pt x="1458" y="522"/>
                    </a:cubicBezTo>
                    <a:lnTo>
                      <a:pt x="1637" y="522"/>
                    </a:lnTo>
                    <a:cubicBezTo>
                      <a:pt x="1637" y="503"/>
                      <a:pt x="1653" y="489"/>
                      <a:pt x="1673" y="489"/>
                    </a:cubicBezTo>
                    <a:cubicBezTo>
                      <a:pt x="1692" y="489"/>
                      <a:pt x="1708" y="503"/>
                      <a:pt x="1708" y="522"/>
                    </a:cubicBezTo>
                    <a:lnTo>
                      <a:pt x="2058" y="522"/>
                    </a:lnTo>
                    <a:cubicBezTo>
                      <a:pt x="2058" y="503"/>
                      <a:pt x="2074" y="489"/>
                      <a:pt x="2094" y="489"/>
                    </a:cubicBezTo>
                    <a:cubicBezTo>
                      <a:pt x="2111" y="489"/>
                      <a:pt x="2127" y="503"/>
                      <a:pt x="2127" y="522"/>
                    </a:cubicBezTo>
                    <a:lnTo>
                      <a:pt x="2346" y="522"/>
                    </a:lnTo>
                    <a:cubicBezTo>
                      <a:pt x="2346" y="503"/>
                      <a:pt x="2361" y="489"/>
                      <a:pt x="2379" y="489"/>
                    </a:cubicBezTo>
                    <a:cubicBezTo>
                      <a:pt x="2398" y="489"/>
                      <a:pt x="2414" y="503"/>
                      <a:pt x="2414" y="522"/>
                    </a:cubicBezTo>
                    <a:lnTo>
                      <a:pt x="2754" y="522"/>
                    </a:lnTo>
                  </a:path>
                </a:pathLst>
              </a:custGeom>
              <a:noFill/>
              <a:ln w="8559" cap="rnd">
                <a:solidFill>
                  <a:srgbClr val="040000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62" name="textbox 4262"/>
            <p:cNvSpPr/>
            <p:nvPr/>
          </p:nvSpPr>
          <p:spPr>
            <a:xfrm>
              <a:off x="-12700" y="-12700"/>
              <a:ext cx="2066925" cy="3803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1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269875" algn="l" rtl="0" eaLnBrk="0">
                <a:lnSpc>
                  <a:spcPct val="84000"/>
                </a:lnSpc>
                <a:spcBef>
                  <a:spcPts val="2"/>
                </a:spcBef>
                <a:tabLst/>
              </a:pPr>
              <a:r>
                <a:rPr sz="600" kern="0" spc="-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PE</a:t>
              </a:r>
              <a:endParaRPr sz="6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0" name="group 240"/>
          <p:cNvGrpSpPr/>
          <p:nvPr/>
        </p:nvGrpSpPr>
        <p:grpSpPr>
          <a:xfrm rot="21600000">
            <a:off x="2943651" y="5912086"/>
            <a:ext cx="1746847" cy="277025"/>
            <a:chOff x="0" y="0"/>
            <a:chExt cx="1746847" cy="277025"/>
          </a:xfrm>
        </p:grpSpPr>
        <p:sp>
          <p:nvSpPr>
            <p:cNvPr id="4264" name="path 4264"/>
            <p:cNvSpPr/>
            <p:nvPr/>
          </p:nvSpPr>
          <p:spPr>
            <a:xfrm>
              <a:off x="0" y="0"/>
              <a:ext cx="1746847" cy="277025"/>
            </a:xfrm>
            <a:custGeom>
              <a:avLst/>
              <a:gdLst/>
              <a:ahLst/>
              <a:cxnLst/>
              <a:rect l="0" t="0" r="0" b="0"/>
              <a:pathLst>
                <a:path w="2750" h="436">
                  <a:moveTo>
                    <a:pt x="6" y="6"/>
                  </a:moveTo>
                  <a:lnTo>
                    <a:pt x="6" y="429"/>
                  </a:lnTo>
                  <a:lnTo>
                    <a:pt x="1003" y="429"/>
                  </a:lnTo>
                  <a:cubicBezTo>
                    <a:pt x="1003" y="410"/>
                    <a:pt x="1019" y="394"/>
                    <a:pt x="1039" y="394"/>
                  </a:cubicBezTo>
                  <a:cubicBezTo>
                    <a:pt x="1058" y="394"/>
                    <a:pt x="1072" y="410"/>
                    <a:pt x="1072" y="429"/>
                  </a:cubicBezTo>
                  <a:lnTo>
                    <a:pt x="1379" y="429"/>
                  </a:lnTo>
                  <a:cubicBezTo>
                    <a:pt x="1379" y="410"/>
                    <a:pt x="1393" y="394"/>
                    <a:pt x="1412" y="394"/>
                  </a:cubicBezTo>
                  <a:cubicBezTo>
                    <a:pt x="1431" y="394"/>
                    <a:pt x="1447" y="410"/>
                    <a:pt x="1447" y="429"/>
                  </a:cubicBezTo>
                  <a:lnTo>
                    <a:pt x="1627" y="429"/>
                  </a:lnTo>
                  <a:cubicBezTo>
                    <a:pt x="1627" y="410"/>
                    <a:pt x="1643" y="394"/>
                    <a:pt x="1662" y="394"/>
                  </a:cubicBezTo>
                  <a:cubicBezTo>
                    <a:pt x="1681" y="394"/>
                    <a:pt x="1697" y="410"/>
                    <a:pt x="1697" y="429"/>
                  </a:cubicBezTo>
                  <a:lnTo>
                    <a:pt x="2048" y="429"/>
                  </a:lnTo>
                  <a:cubicBezTo>
                    <a:pt x="2048" y="410"/>
                    <a:pt x="2064" y="394"/>
                    <a:pt x="2083" y="394"/>
                  </a:cubicBezTo>
                  <a:cubicBezTo>
                    <a:pt x="2101" y="394"/>
                    <a:pt x="2117" y="410"/>
                    <a:pt x="2117" y="429"/>
                  </a:cubicBezTo>
                  <a:lnTo>
                    <a:pt x="2335" y="429"/>
                  </a:lnTo>
                  <a:cubicBezTo>
                    <a:pt x="2335" y="410"/>
                    <a:pt x="2351" y="394"/>
                    <a:pt x="2369" y="394"/>
                  </a:cubicBezTo>
                  <a:cubicBezTo>
                    <a:pt x="2388" y="394"/>
                    <a:pt x="2404" y="410"/>
                    <a:pt x="2404" y="429"/>
                  </a:cubicBezTo>
                  <a:lnTo>
                    <a:pt x="2744" y="429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66" name="textbox 4266"/>
            <p:cNvSpPr/>
            <p:nvPr/>
          </p:nvSpPr>
          <p:spPr>
            <a:xfrm>
              <a:off x="-12700" y="-12700"/>
              <a:ext cx="1772285" cy="3238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7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110489" algn="l" rtl="0" eaLnBrk="0">
                <a:lnSpc>
                  <a:spcPct val="83000"/>
                </a:lnSpc>
                <a:spcBef>
                  <a:spcPts val="1"/>
                </a:spcBef>
                <a:tabLst/>
              </a:pPr>
              <a:r>
                <a:rPr sz="700" kern="0" spc="-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PE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2" name="group 242"/>
          <p:cNvGrpSpPr/>
          <p:nvPr/>
        </p:nvGrpSpPr>
        <p:grpSpPr>
          <a:xfrm rot="21600000">
            <a:off x="5317650" y="6729776"/>
            <a:ext cx="429922" cy="8559"/>
            <a:chOff x="0" y="0"/>
            <a:chExt cx="429922" cy="8559"/>
          </a:xfrm>
        </p:grpSpPr>
        <p:sp>
          <p:nvSpPr>
            <p:cNvPr id="4268" name="path 4268"/>
            <p:cNvSpPr/>
            <p:nvPr/>
          </p:nvSpPr>
          <p:spPr>
            <a:xfrm>
              <a:off x="136120" y="0"/>
              <a:ext cx="293801" cy="8559"/>
            </a:xfrm>
            <a:custGeom>
              <a:avLst/>
              <a:gdLst/>
              <a:ahLst/>
              <a:cxnLst/>
              <a:rect l="0" t="0" r="0" b="0"/>
              <a:pathLst>
                <a:path w="462" h="13">
                  <a:moveTo>
                    <a:pt x="455" y="6"/>
                  </a:moveTo>
                  <a:lnTo>
                    <a:pt x="6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70" name="path 4270"/>
            <p:cNvSpPr/>
            <p:nvPr/>
          </p:nvSpPr>
          <p:spPr>
            <a:xfrm>
              <a:off x="0" y="3193"/>
              <a:ext cx="152006" cy="2654"/>
            </a:xfrm>
            <a:custGeom>
              <a:avLst/>
              <a:gdLst/>
              <a:ahLst/>
              <a:cxnLst/>
              <a:rect l="0" t="0" r="0" b="0"/>
              <a:pathLst>
                <a:path w="239" h="4">
                  <a:moveTo>
                    <a:pt x="0" y="2"/>
                  </a:moveTo>
                  <a:lnTo>
                    <a:pt x="239" y="2"/>
                  </a:lnTo>
                </a:path>
              </a:pathLst>
            </a:custGeom>
            <a:noFill/>
            <a:ln w="2654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group 244"/>
          <p:cNvGrpSpPr/>
          <p:nvPr/>
        </p:nvGrpSpPr>
        <p:grpSpPr>
          <a:xfrm rot="21600000">
            <a:off x="5321560" y="6818005"/>
            <a:ext cx="426012" cy="15409"/>
            <a:chOff x="0" y="0"/>
            <a:chExt cx="426012" cy="15409"/>
          </a:xfrm>
        </p:grpSpPr>
        <p:sp>
          <p:nvSpPr>
            <p:cNvPr id="4272" name="path 4272"/>
            <p:cNvSpPr/>
            <p:nvPr/>
          </p:nvSpPr>
          <p:spPr>
            <a:xfrm>
              <a:off x="132210" y="6849"/>
              <a:ext cx="293801" cy="8559"/>
            </a:xfrm>
            <a:custGeom>
              <a:avLst/>
              <a:gdLst/>
              <a:ahLst/>
              <a:cxnLst/>
              <a:rect l="0" t="0" r="0" b="0"/>
              <a:pathLst>
                <a:path w="462" h="13">
                  <a:moveTo>
                    <a:pt x="455" y="6"/>
                  </a:moveTo>
                  <a:lnTo>
                    <a:pt x="6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74" name="path 4274"/>
            <p:cNvSpPr/>
            <p:nvPr/>
          </p:nvSpPr>
          <p:spPr>
            <a:xfrm>
              <a:off x="0" y="0"/>
              <a:ext cx="148361" cy="2654"/>
            </a:xfrm>
            <a:custGeom>
              <a:avLst/>
              <a:gdLst/>
              <a:ahLst/>
              <a:cxnLst/>
              <a:rect l="0" t="0" r="0" b="0"/>
              <a:pathLst>
                <a:path w="233" h="4">
                  <a:moveTo>
                    <a:pt x="0" y="2"/>
                  </a:moveTo>
                  <a:lnTo>
                    <a:pt x="233" y="2"/>
                  </a:lnTo>
                </a:path>
              </a:pathLst>
            </a:custGeom>
            <a:noFill/>
            <a:ln w="2654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276" name="table 4276"/>
          <p:cNvGraphicFramePr>
            <a:graphicFrameLocks noGrp="1"/>
          </p:cNvGraphicFramePr>
          <p:nvPr/>
        </p:nvGraphicFramePr>
        <p:xfrm>
          <a:off x="5741923" y="6473164"/>
          <a:ext cx="794384" cy="584200"/>
        </p:xfrm>
        <a:graphic>
          <a:graphicData uri="http://schemas.openxmlformats.org/drawingml/2006/table">
            <a:tbl>
              <a:tblPr/>
              <a:tblGrid>
                <a:gridCol w="794384"/>
              </a:tblGrid>
              <a:tr h="5810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0509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46" name="group 246"/>
          <p:cNvGrpSpPr/>
          <p:nvPr/>
        </p:nvGrpSpPr>
        <p:grpSpPr>
          <a:xfrm rot="21600000">
            <a:off x="5335525" y="5525051"/>
            <a:ext cx="412050" cy="8559"/>
            <a:chOff x="0" y="0"/>
            <a:chExt cx="412050" cy="8559"/>
          </a:xfrm>
        </p:grpSpPr>
        <p:sp>
          <p:nvSpPr>
            <p:cNvPr id="4278" name="path 4278"/>
            <p:cNvSpPr/>
            <p:nvPr/>
          </p:nvSpPr>
          <p:spPr>
            <a:xfrm>
              <a:off x="143978" y="0"/>
              <a:ext cx="268071" cy="8559"/>
            </a:xfrm>
            <a:custGeom>
              <a:avLst/>
              <a:gdLst/>
              <a:ahLst/>
              <a:cxnLst/>
              <a:rect l="0" t="0" r="0" b="0"/>
              <a:pathLst>
                <a:path w="422" h="13">
                  <a:moveTo>
                    <a:pt x="6" y="6"/>
                  </a:moveTo>
                  <a:lnTo>
                    <a:pt x="415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80" name="path 4280"/>
            <p:cNvSpPr/>
            <p:nvPr/>
          </p:nvSpPr>
          <p:spPr>
            <a:xfrm>
              <a:off x="0" y="1282"/>
              <a:ext cx="152006" cy="2654"/>
            </a:xfrm>
            <a:custGeom>
              <a:avLst/>
              <a:gdLst/>
              <a:ahLst/>
              <a:cxnLst/>
              <a:rect l="0" t="0" r="0" b="0"/>
              <a:pathLst>
                <a:path w="239" h="4">
                  <a:moveTo>
                    <a:pt x="0" y="2"/>
                  </a:moveTo>
                  <a:lnTo>
                    <a:pt x="239" y="2"/>
                  </a:lnTo>
                </a:path>
              </a:pathLst>
            </a:custGeom>
            <a:noFill/>
            <a:ln w="2654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48" name="group 248"/>
          <p:cNvGrpSpPr/>
          <p:nvPr/>
        </p:nvGrpSpPr>
        <p:grpSpPr>
          <a:xfrm rot="21600000">
            <a:off x="5339435" y="5611369"/>
            <a:ext cx="408140" cy="22914"/>
            <a:chOff x="0" y="0"/>
            <a:chExt cx="408140" cy="22914"/>
          </a:xfrm>
        </p:grpSpPr>
        <p:sp>
          <p:nvSpPr>
            <p:cNvPr id="4282" name="path 4282"/>
            <p:cNvSpPr/>
            <p:nvPr/>
          </p:nvSpPr>
          <p:spPr>
            <a:xfrm>
              <a:off x="140068" y="14354"/>
              <a:ext cx="268071" cy="8559"/>
            </a:xfrm>
            <a:custGeom>
              <a:avLst/>
              <a:gdLst/>
              <a:ahLst/>
              <a:cxnLst/>
              <a:rect l="0" t="0" r="0" b="0"/>
              <a:pathLst>
                <a:path w="422" h="13">
                  <a:moveTo>
                    <a:pt x="6" y="6"/>
                  </a:moveTo>
                  <a:lnTo>
                    <a:pt x="415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84" name="path 4284"/>
            <p:cNvSpPr/>
            <p:nvPr/>
          </p:nvSpPr>
          <p:spPr>
            <a:xfrm>
              <a:off x="0" y="0"/>
              <a:ext cx="148361" cy="2654"/>
            </a:xfrm>
            <a:custGeom>
              <a:avLst/>
              <a:gdLst/>
              <a:ahLst/>
              <a:cxnLst/>
              <a:rect l="0" t="0" r="0" b="0"/>
              <a:pathLst>
                <a:path w="233" h="4">
                  <a:moveTo>
                    <a:pt x="0" y="2"/>
                  </a:moveTo>
                  <a:lnTo>
                    <a:pt x="233" y="2"/>
                  </a:lnTo>
                </a:path>
              </a:pathLst>
            </a:custGeom>
            <a:noFill/>
            <a:ln w="2654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286" name="table 4286"/>
          <p:cNvGraphicFramePr>
            <a:graphicFrameLocks noGrp="1"/>
          </p:cNvGraphicFramePr>
          <p:nvPr/>
        </p:nvGraphicFramePr>
        <p:xfrm>
          <a:off x="5741923" y="5271795"/>
          <a:ext cx="794384" cy="582929"/>
        </p:xfrm>
        <a:graphic>
          <a:graphicData uri="http://schemas.openxmlformats.org/drawingml/2006/table">
            <a:tbl>
              <a:tblPr/>
              <a:tblGrid>
                <a:gridCol w="794384"/>
              </a:tblGrid>
              <a:tr h="5797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85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Generator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88" name="textbox 4288"/>
          <p:cNvSpPr/>
          <p:nvPr/>
        </p:nvSpPr>
        <p:spPr>
          <a:xfrm>
            <a:off x="6056154" y="3854572"/>
            <a:ext cx="294004" cy="2692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7650" algn="l" rtl="0" eaLnBrk="0">
              <a:lnSpc>
                <a:spcPct val="86000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69000"/>
              </a:lnSpc>
              <a:spcBef>
                <a:spcPts val="282"/>
              </a:spcBef>
              <a:tabLst/>
            </a:pPr>
            <a:r>
              <a:rPr sz="5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endParaRPr sz="500" dirty="0">
              <a:latin typeface="Arial"/>
              <a:ea typeface="Arial"/>
              <a:cs typeface="Arial"/>
            </a:endParaRPr>
          </a:p>
          <a:p>
            <a:pPr marL="55880" algn="l" rtl="0" eaLnBrk="0">
              <a:lnSpc>
                <a:spcPts val="704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290" name="path 4290"/>
          <p:cNvSpPr/>
          <p:nvPr/>
        </p:nvSpPr>
        <p:spPr>
          <a:xfrm>
            <a:off x="5764915" y="3750016"/>
            <a:ext cx="352742" cy="417626"/>
          </a:xfrm>
          <a:custGeom>
            <a:avLst/>
            <a:gdLst/>
            <a:ahLst/>
            <a:cxnLst/>
            <a:rect l="0" t="0" r="0" b="0"/>
            <a:pathLst>
              <a:path w="555" h="657">
                <a:moveTo>
                  <a:pt x="6" y="6"/>
                </a:moveTo>
                <a:lnTo>
                  <a:pt x="549" y="651"/>
                </a:lnTo>
              </a:path>
            </a:pathLst>
          </a:custGeom>
          <a:noFill/>
          <a:ln w="8216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50" name="group 250"/>
          <p:cNvGrpSpPr/>
          <p:nvPr/>
        </p:nvGrpSpPr>
        <p:grpSpPr>
          <a:xfrm rot="21600000">
            <a:off x="5323114" y="3147315"/>
            <a:ext cx="643649" cy="652170"/>
            <a:chOff x="0" y="0"/>
            <a:chExt cx="643649" cy="652170"/>
          </a:xfrm>
        </p:grpSpPr>
        <p:grpSp>
          <p:nvGrpSpPr>
            <p:cNvPr id="252" name="group 252"/>
            <p:cNvGrpSpPr/>
            <p:nvPr/>
          </p:nvGrpSpPr>
          <p:grpSpPr>
            <a:xfrm rot="21600000">
              <a:off x="0" y="0"/>
              <a:ext cx="643649" cy="652170"/>
              <a:chOff x="0" y="0"/>
              <a:chExt cx="643649" cy="652170"/>
            </a:xfrm>
          </p:grpSpPr>
          <p:sp>
            <p:nvSpPr>
              <p:cNvPr id="4292" name="path 4292"/>
              <p:cNvSpPr/>
              <p:nvPr/>
            </p:nvSpPr>
            <p:spPr>
              <a:xfrm>
                <a:off x="1657" y="1657"/>
                <a:ext cx="640333" cy="648855"/>
              </a:xfrm>
              <a:custGeom>
                <a:avLst/>
                <a:gdLst/>
                <a:ahLst/>
                <a:cxnLst/>
                <a:rect l="0" t="0" r="0" b="0"/>
                <a:pathLst>
                  <a:path w="1008" h="1021">
                    <a:moveTo>
                      <a:pt x="504" y="1021"/>
                    </a:moveTo>
                    <a:cubicBezTo>
                      <a:pt x="781" y="1021"/>
                      <a:pt x="1008" y="792"/>
                      <a:pt x="1008" y="510"/>
                    </a:cubicBezTo>
                    <a:cubicBezTo>
                      <a:pt x="1008" y="229"/>
                      <a:pt x="781" y="0"/>
                      <a:pt x="504" y="0"/>
                    </a:cubicBezTo>
                    <a:cubicBezTo>
                      <a:pt x="226" y="0"/>
                      <a:pt x="0" y="229"/>
                      <a:pt x="0" y="510"/>
                    </a:cubicBezTo>
                    <a:cubicBezTo>
                      <a:pt x="0" y="792"/>
                      <a:pt x="226" y="1021"/>
                      <a:pt x="504" y="1021"/>
                    </a:cubicBezTo>
                  </a:path>
                </a:pathLst>
              </a:custGeom>
              <a:solidFill>
                <a:srgbClr val="FFFCDB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4" name="path 4294"/>
              <p:cNvSpPr/>
              <p:nvPr/>
            </p:nvSpPr>
            <p:spPr>
              <a:xfrm>
                <a:off x="0" y="0"/>
                <a:ext cx="643649" cy="652170"/>
              </a:xfrm>
              <a:custGeom>
                <a:avLst/>
                <a:gdLst/>
                <a:ahLst/>
                <a:cxnLst/>
                <a:rect l="0" t="0" r="0" b="0"/>
                <a:pathLst>
                  <a:path w="1013" h="1027">
                    <a:moveTo>
                      <a:pt x="506" y="1024"/>
                    </a:moveTo>
                    <a:cubicBezTo>
                      <a:pt x="784" y="1024"/>
                      <a:pt x="1011" y="794"/>
                      <a:pt x="1011" y="513"/>
                    </a:cubicBezTo>
                    <a:cubicBezTo>
                      <a:pt x="1011" y="232"/>
                      <a:pt x="784" y="2"/>
                      <a:pt x="506" y="2"/>
                    </a:cubicBezTo>
                    <a:cubicBezTo>
                      <a:pt x="229" y="2"/>
                      <a:pt x="2" y="232"/>
                      <a:pt x="2" y="513"/>
                    </a:cubicBezTo>
                    <a:cubicBezTo>
                      <a:pt x="2" y="794"/>
                      <a:pt x="229" y="1024"/>
                      <a:pt x="506" y="1024"/>
                    </a:cubicBezTo>
                  </a:path>
                </a:pathLst>
              </a:custGeom>
              <a:noFill/>
              <a:ln w="3314" cap="flat">
                <a:solidFill>
                  <a:srgbClr val="FFF100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96" name="path 4296"/>
              <p:cNvSpPr/>
              <p:nvPr/>
            </p:nvSpPr>
            <p:spPr>
              <a:xfrm>
                <a:off x="191308" y="172599"/>
                <a:ext cx="267144" cy="400734"/>
              </a:xfrm>
              <a:custGeom>
                <a:avLst/>
                <a:gdLst/>
                <a:ahLst/>
                <a:cxnLst/>
                <a:rect l="0" t="0" r="0" b="0"/>
                <a:pathLst>
                  <a:path w="420" h="631">
                    <a:moveTo>
                      <a:pt x="411" y="376"/>
                    </a:moveTo>
                    <a:lnTo>
                      <a:pt x="415" y="80"/>
                    </a:lnTo>
                    <a:cubicBezTo>
                      <a:pt x="415" y="80"/>
                      <a:pt x="300" y="15"/>
                      <a:pt x="280" y="8"/>
                    </a:cubicBezTo>
                    <a:cubicBezTo>
                      <a:pt x="259" y="2"/>
                      <a:pt x="229" y="4"/>
                      <a:pt x="210" y="6"/>
                    </a:cubicBezTo>
                    <a:cubicBezTo>
                      <a:pt x="192" y="8"/>
                      <a:pt x="42" y="41"/>
                      <a:pt x="32" y="44"/>
                    </a:cubicBezTo>
                    <a:cubicBezTo>
                      <a:pt x="22" y="46"/>
                      <a:pt x="8" y="54"/>
                      <a:pt x="8" y="57"/>
                    </a:cubicBezTo>
                    <a:lnTo>
                      <a:pt x="4" y="351"/>
                    </a:lnTo>
                    <a:cubicBezTo>
                      <a:pt x="4" y="351"/>
                      <a:pt x="15" y="360"/>
                      <a:pt x="26" y="364"/>
                    </a:cubicBezTo>
                    <a:cubicBezTo>
                      <a:pt x="36" y="368"/>
                      <a:pt x="50" y="369"/>
                      <a:pt x="56" y="370"/>
                    </a:cubicBezTo>
                    <a:cubicBezTo>
                      <a:pt x="56" y="375"/>
                      <a:pt x="55" y="514"/>
                      <a:pt x="56" y="531"/>
                    </a:cubicBezTo>
                    <a:cubicBezTo>
                      <a:pt x="56" y="536"/>
                      <a:pt x="63" y="544"/>
                      <a:pt x="73" y="552"/>
                    </a:cubicBezTo>
                    <a:cubicBezTo>
                      <a:pt x="103" y="573"/>
                      <a:pt x="165" y="603"/>
                      <a:pt x="201" y="619"/>
                    </a:cubicBezTo>
                    <a:cubicBezTo>
                      <a:pt x="215" y="625"/>
                      <a:pt x="223" y="627"/>
                      <a:pt x="235" y="625"/>
                    </a:cubicBezTo>
                    <a:cubicBezTo>
                      <a:pt x="253" y="623"/>
                      <a:pt x="320" y="608"/>
                      <a:pt x="334" y="602"/>
                    </a:cubicBezTo>
                    <a:cubicBezTo>
                      <a:pt x="347" y="596"/>
                      <a:pt x="355" y="594"/>
                      <a:pt x="355" y="573"/>
                    </a:cubicBezTo>
                    <a:cubicBezTo>
                      <a:pt x="355" y="552"/>
                      <a:pt x="356" y="395"/>
                      <a:pt x="356" y="395"/>
                    </a:cubicBezTo>
                    <a:cubicBezTo>
                      <a:pt x="356" y="395"/>
                      <a:pt x="378" y="393"/>
                      <a:pt x="393" y="388"/>
                    </a:cubicBezTo>
                    <a:cubicBezTo>
                      <a:pt x="406" y="384"/>
                      <a:pt x="411" y="376"/>
                      <a:pt x="411" y="376"/>
                    </a:cubicBezTo>
                    <a:moveTo>
                      <a:pt x="322" y="603"/>
                    </a:moveTo>
                    <a:cubicBezTo>
                      <a:pt x="322" y="603"/>
                      <a:pt x="203" y="535"/>
                      <a:pt x="183" y="530"/>
                    </a:cubicBezTo>
                    <a:cubicBezTo>
                      <a:pt x="163" y="524"/>
                      <a:pt x="73" y="552"/>
                      <a:pt x="73" y="552"/>
                    </a:cubicBezTo>
                    <a:moveTo>
                      <a:pt x="228" y="453"/>
                    </a:moveTo>
                    <a:lnTo>
                      <a:pt x="320" y="431"/>
                    </a:lnTo>
                    <a:cubicBezTo>
                      <a:pt x="320" y="431"/>
                      <a:pt x="319" y="471"/>
                      <a:pt x="319" y="482"/>
                    </a:cubicBezTo>
                    <a:cubicBezTo>
                      <a:pt x="319" y="492"/>
                      <a:pt x="309" y="513"/>
                      <a:pt x="280" y="512"/>
                    </a:cubicBezTo>
                    <a:cubicBezTo>
                      <a:pt x="252" y="511"/>
                      <a:pt x="235" y="486"/>
                      <a:pt x="230" y="469"/>
                    </a:cubicBezTo>
                    <a:cubicBezTo>
                      <a:pt x="226" y="452"/>
                      <a:pt x="225" y="418"/>
                      <a:pt x="224" y="391"/>
                    </a:cubicBezTo>
                    <a:cubicBezTo>
                      <a:pt x="224" y="364"/>
                      <a:pt x="225" y="328"/>
                      <a:pt x="225" y="328"/>
                    </a:cubicBezTo>
                    <a:cubicBezTo>
                      <a:pt x="225" y="328"/>
                      <a:pt x="262" y="316"/>
                      <a:pt x="285" y="312"/>
                    </a:cubicBezTo>
                    <a:cubicBezTo>
                      <a:pt x="309" y="307"/>
                      <a:pt x="337" y="311"/>
                      <a:pt x="352" y="322"/>
                    </a:cubicBezTo>
                    <a:cubicBezTo>
                      <a:pt x="366" y="334"/>
                      <a:pt x="411" y="376"/>
                      <a:pt x="411" y="376"/>
                    </a:cubicBezTo>
                    <a:moveTo>
                      <a:pt x="351" y="592"/>
                    </a:moveTo>
                    <a:cubicBezTo>
                      <a:pt x="351" y="592"/>
                      <a:pt x="194" y="495"/>
                      <a:pt x="174" y="489"/>
                    </a:cubicBezTo>
                    <a:cubicBezTo>
                      <a:pt x="153" y="484"/>
                      <a:pt x="56" y="511"/>
                      <a:pt x="56" y="511"/>
                    </a:cubicBezTo>
                    <a:moveTo>
                      <a:pt x="224" y="391"/>
                    </a:moveTo>
                    <a:cubicBezTo>
                      <a:pt x="224" y="391"/>
                      <a:pt x="307" y="371"/>
                      <a:pt x="322" y="368"/>
                    </a:cubicBezTo>
                    <a:cubicBezTo>
                      <a:pt x="337" y="364"/>
                      <a:pt x="359" y="359"/>
                      <a:pt x="367" y="358"/>
                    </a:cubicBezTo>
                    <a:cubicBezTo>
                      <a:pt x="376" y="358"/>
                      <a:pt x="394" y="360"/>
                      <a:pt x="394" y="360"/>
                    </a:cubicBezTo>
                  </a:path>
                </a:pathLst>
              </a:custGeom>
              <a:noFill/>
              <a:ln w="5968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98" name="textbox 4298"/>
            <p:cNvSpPr/>
            <p:nvPr/>
          </p:nvSpPr>
          <p:spPr>
            <a:xfrm>
              <a:off x="-12700" y="-12700"/>
              <a:ext cx="669290" cy="7010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263525" algn="l" rtl="0" eaLnBrk="0">
                <a:lnSpc>
                  <a:spcPct val="90000"/>
                </a:lnSpc>
                <a:spcBef>
                  <a:spcPts val="4"/>
                </a:spcBef>
                <a:tabLst/>
              </a:pPr>
              <a:r>
                <a:rPr sz="8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CT</a:t>
              </a:r>
              <a:endParaRPr sz="800" dirty="0"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54" name="group 254"/>
            <p:cNvGrpSpPr/>
            <p:nvPr/>
          </p:nvGrpSpPr>
          <p:grpSpPr>
            <a:xfrm rot="21600000">
              <a:off x="205538" y="172608"/>
              <a:ext cx="167669" cy="238377"/>
              <a:chOff x="0" y="0"/>
              <a:chExt cx="167669" cy="238377"/>
            </a:xfrm>
          </p:grpSpPr>
          <p:sp>
            <p:nvSpPr>
              <p:cNvPr id="4300" name="path 4300"/>
              <p:cNvSpPr/>
              <p:nvPr/>
            </p:nvSpPr>
            <p:spPr>
              <a:xfrm>
                <a:off x="0" y="0"/>
                <a:ext cx="167669" cy="238377"/>
              </a:xfrm>
              <a:custGeom>
                <a:avLst/>
                <a:gdLst/>
                <a:ahLst/>
                <a:cxnLst/>
                <a:rect l="0" t="0" r="0" b="0"/>
                <a:pathLst>
                  <a:path w="264" h="375">
                    <a:moveTo>
                      <a:pt x="259" y="9"/>
                    </a:moveTo>
                    <a:lnTo>
                      <a:pt x="254" y="314"/>
                    </a:lnTo>
                    <a:lnTo>
                      <a:pt x="203" y="328"/>
                    </a:lnTo>
                    <a:lnTo>
                      <a:pt x="162" y="305"/>
                    </a:lnTo>
                    <a:lnTo>
                      <a:pt x="184" y="301"/>
                    </a:lnTo>
                    <a:lnTo>
                      <a:pt x="190" y="6"/>
                    </a:lnTo>
                    <a:cubicBezTo>
                      <a:pt x="190" y="6"/>
                      <a:pt x="212" y="5"/>
                      <a:pt x="224" y="4"/>
                    </a:cubicBezTo>
                    <a:cubicBezTo>
                      <a:pt x="237" y="4"/>
                      <a:pt x="259" y="9"/>
                      <a:pt x="259" y="9"/>
                    </a:cubicBezTo>
                    <a:moveTo>
                      <a:pt x="33" y="370"/>
                    </a:moveTo>
                    <a:lnTo>
                      <a:pt x="33" y="337"/>
                    </a:lnTo>
                    <a:lnTo>
                      <a:pt x="4" y="339"/>
                    </a:lnTo>
                    <a:lnTo>
                      <a:pt x="10" y="44"/>
                    </a:lnTo>
                  </a:path>
                </a:pathLst>
              </a:custGeom>
              <a:noFill/>
              <a:ln w="5968" cap="flat">
                <a:solidFill>
                  <a:srgbClr val="221815"/>
                </a:solidFill>
                <a:prstDash val="solid"/>
                <a:miter lim="22926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02" name="path 4302"/>
              <p:cNvSpPr/>
              <p:nvPr/>
            </p:nvSpPr>
            <p:spPr>
              <a:xfrm>
                <a:off x="22045" y="65658"/>
                <a:ext cx="81673" cy="43319"/>
              </a:xfrm>
              <a:custGeom>
                <a:avLst/>
                <a:gdLst/>
                <a:ahLst/>
                <a:cxnLst/>
                <a:rect l="0" t="0" r="0" b="0"/>
                <a:pathLst>
                  <a:path w="128" h="68">
                    <a:moveTo>
                      <a:pt x="122" y="6"/>
                    </a:moveTo>
                    <a:lnTo>
                      <a:pt x="59" y="17"/>
                    </a:lnTo>
                    <a:lnTo>
                      <a:pt x="56" y="0"/>
                    </a:lnTo>
                    <a:lnTo>
                      <a:pt x="0" y="44"/>
                    </a:lnTo>
                    <a:lnTo>
                      <a:pt x="68" y="68"/>
                    </a:lnTo>
                    <a:lnTo>
                      <a:pt x="65" y="51"/>
                    </a:lnTo>
                    <a:lnTo>
                      <a:pt x="128" y="40"/>
                    </a:lnTo>
                    <a:lnTo>
                      <a:pt x="122" y="6"/>
                    </a:lnTo>
                    <a:close/>
                  </a:path>
                </a:pathLst>
              </a:custGeom>
              <a:solidFill>
                <a:srgbClr val="221815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04" name="path 4304"/>
            <p:cNvSpPr/>
            <p:nvPr/>
          </p:nvSpPr>
          <p:spPr>
            <a:xfrm>
              <a:off x="194028" y="315795"/>
              <a:ext cx="229809" cy="197848"/>
            </a:xfrm>
            <a:custGeom>
              <a:avLst/>
              <a:gdLst/>
              <a:ahLst/>
              <a:cxnLst/>
              <a:rect l="0" t="0" r="0" b="0"/>
              <a:pathLst>
                <a:path w="361" h="311">
                  <a:moveTo>
                    <a:pt x="185" y="306"/>
                  </a:moveTo>
                  <a:cubicBezTo>
                    <a:pt x="185" y="306"/>
                    <a:pt x="185" y="244"/>
                    <a:pt x="184" y="224"/>
                  </a:cubicBezTo>
                  <a:cubicBezTo>
                    <a:pt x="183" y="204"/>
                    <a:pt x="185" y="101"/>
                    <a:pt x="185" y="93"/>
                  </a:cubicBezTo>
                  <a:cubicBezTo>
                    <a:pt x="184" y="84"/>
                    <a:pt x="183" y="78"/>
                    <a:pt x="173" y="78"/>
                  </a:cubicBezTo>
                  <a:cubicBezTo>
                    <a:pt x="163" y="78"/>
                    <a:pt x="159" y="78"/>
                    <a:pt x="159" y="90"/>
                  </a:cubicBezTo>
                  <a:cubicBezTo>
                    <a:pt x="159" y="101"/>
                    <a:pt x="160" y="213"/>
                    <a:pt x="160" y="228"/>
                  </a:cubicBezTo>
                  <a:cubicBezTo>
                    <a:pt x="160" y="243"/>
                    <a:pt x="160" y="292"/>
                    <a:pt x="161" y="298"/>
                  </a:cubicBezTo>
                  <a:cubicBezTo>
                    <a:pt x="162" y="304"/>
                    <a:pt x="185" y="306"/>
                    <a:pt x="185" y="306"/>
                  </a:cubicBezTo>
                  <a:moveTo>
                    <a:pt x="272" y="85"/>
                  </a:moveTo>
                  <a:cubicBezTo>
                    <a:pt x="272" y="85"/>
                    <a:pt x="253" y="77"/>
                    <a:pt x="236" y="74"/>
                  </a:cubicBezTo>
                  <a:cubicBezTo>
                    <a:pt x="218" y="72"/>
                    <a:pt x="198" y="76"/>
                    <a:pt x="198" y="76"/>
                  </a:cubicBezTo>
                  <a:moveTo>
                    <a:pt x="357" y="168"/>
                  </a:moveTo>
                  <a:cubicBezTo>
                    <a:pt x="357" y="168"/>
                    <a:pt x="341" y="156"/>
                    <a:pt x="335" y="153"/>
                  </a:cubicBezTo>
                  <a:cubicBezTo>
                    <a:pt x="329" y="150"/>
                    <a:pt x="315" y="143"/>
                    <a:pt x="315" y="143"/>
                  </a:cubicBezTo>
                  <a:lnTo>
                    <a:pt x="315" y="205"/>
                  </a:lnTo>
                  <a:moveTo>
                    <a:pt x="138" y="138"/>
                  </a:moveTo>
                  <a:cubicBezTo>
                    <a:pt x="130" y="138"/>
                    <a:pt x="123" y="135"/>
                    <a:pt x="123" y="128"/>
                  </a:cubicBezTo>
                  <a:cubicBezTo>
                    <a:pt x="122" y="122"/>
                    <a:pt x="123" y="58"/>
                    <a:pt x="123" y="53"/>
                  </a:cubicBezTo>
                  <a:cubicBezTo>
                    <a:pt x="123" y="47"/>
                    <a:pt x="121" y="43"/>
                    <a:pt x="115" y="42"/>
                  </a:cubicBezTo>
                  <a:cubicBezTo>
                    <a:pt x="110" y="41"/>
                    <a:pt x="95" y="43"/>
                    <a:pt x="92" y="43"/>
                  </a:cubicBezTo>
                  <a:cubicBezTo>
                    <a:pt x="88" y="44"/>
                    <a:pt x="84" y="45"/>
                    <a:pt x="84" y="52"/>
                  </a:cubicBezTo>
                  <a:cubicBezTo>
                    <a:pt x="84" y="59"/>
                    <a:pt x="85" y="131"/>
                    <a:pt x="85" y="138"/>
                  </a:cubicBezTo>
                  <a:cubicBezTo>
                    <a:pt x="85" y="144"/>
                    <a:pt x="79" y="149"/>
                    <a:pt x="72" y="149"/>
                  </a:cubicBezTo>
                  <a:cubicBezTo>
                    <a:pt x="64" y="149"/>
                    <a:pt x="57" y="145"/>
                    <a:pt x="57" y="140"/>
                  </a:cubicBezTo>
                  <a:cubicBezTo>
                    <a:pt x="56" y="136"/>
                    <a:pt x="55" y="38"/>
                    <a:pt x="55" y="32"/>
                  </a:cubicBezTo>
                  <a:cubicBezTo>
                    <a:pt x="55" y="25"/>
                    <a:pt x="58" y="18"/>
                    <a:pt x="65" y="16"/>
                  </a:cubicBezTo>
                  <a:cubicBezTo>
                    <a:pt x="71" y="14"/>
                    <a:pt x="133" y="4"/>
                    <a:pt x="140" y="4"/>
                  </a:cubicBezTo>
                  <a:cubicBezTo>
                    <a:pt x="146" y="4"/>
                    <a:pt x="155" y="8"/>
                    <a:pt x="155" y="17"/>
                  </a:cubicBezTo>
                  <a:cubicBezTo>
                    <a:pt x="155" y="26"/>
                    <a:pt x="154" y="129"/>
                    <a:pt x="154" y="131"/>
                  </a:cubicBezTo>
                  <a:cubicBezTo>
                    <a:pt x="154" y="133"/>
                    <a:pt x="147" y="138"/>
                    <a:pt x="138" y="138"/>
                  </a:cubicBezTo>
                  <a:moveTo>
                    <a:pt x="123" y="96"/>
                  </a:moveTo>
                  <a:lnTo>
                    <a:pt x="84" y="96"/>
                  </a:lnTo>
                  <a:moveTo>
                    <a:pt x="154" y="114"/>
                  </a:moveTo>
                  <a:lnTo>
                    <a:pt x="123" y="114"/>
                  </a:lnTo>
                  <a:moveTo>
                    <a:pt x="85" y="127"/>
                  </a:moveTo>
                  <a:lnTo>
                    <a:pt x="55" y="128"/>
                  </a:lnTo>
                  <a:moveTo>
                    <a:pt x="39" y="112"/>
                  </a:moveTo>
                  <a:lnTo>
                    <a:pt x="0" y="114"/>
                  </a:lnTo>
                </a:path>
              </a:pathLst>
            </a:custGeom>
            <a:noFill/>
            <a:ln w="5968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56" name="group 256"/>
          <p:cNvGrpSpPr/>
          <p:nvPr/>
        </p:nvGrpSpPr>
        <p:grpSpPr>
          <a:xfrm rot="21600000">
            <a:off x="6258850" y="3199215"/>
            <a:ext cx="490156" cy="625220"/>
            <a:chOff x="0" y="0"/>
            <a:chExt cx="490156" cy="625220"/>
          </a:xfrm>
        </p:grpSpPr>
        <p:sp>
          <p:nvSpPr>
            <p:cNvPr id="4306" name="path 4306"/>
            <p:cNvSpPr/>
            <p:nvPr/>
          </p:nvSpPr>
          <p:spPr>
            <a:xfrm>
              <a:off x="1085" y="1085"/>
              <a:ext cx="487984" cy="623049"/>
            </a:xfrm>
            <a:custGeom>
              <a:avLst/>
              <a:gdLst/>
              <a:ahLst/>
              <a:cxnLst/>
              <a:rect l="0" t="0" r="0" b="0"/>
              <a:pathLst>
                <a:path w="768" h="981">
                  <a:moveTo>
                    <a:pt x="704" y="14"/>
                  </a:moveTo>
                  <a:lnTo>
                    <a:pt x="64" y="14"/>
                  </a:lnTo>
                  <a:cubicBezTo>
                    <a:pt x="50" y="14"/>
                    <a:pt x="38" y="19"/>
                    <a:pt x="29" y="29"/>
                  </a:cubicBezTo>
                  <a:cubicBezTo>
                    <a:pt x="19" y="38"/>
                    <a:pt x="14" y="50"/>
                    <a:pt x="14" y="64"/>
                  </a:cubicBezTo>
                  <a:lnTo>
                    <a:pt x="14" y="916"/>
                  </a:lnTo>
                  <a:cubicBezTo>
                    <a:pt x="14" y="930"/>
                    <a:pt x="19" y="943"/>
                    <a:pt x="29" y="952"/>
                  </a:cubicBezTo>
                  <a:cubicBezTo>
                    <a:pt x="38" y="961"/>
                    <a:pt x="50" y="966"/>
                    <a:pt x="64" y="966"/>
                  </a:cubicBezTo>
                  <a:lnTo>
                    <a:pt x="704" y="966"/>
                  </a:lnTo>
                  <a:cubicBezTo>
                    <a:pt x="717" y="966"/>
                    <a:pt x="730" y="961"/>
                    <a:pt x="739" y="952"/>
                  </a:cubicBezTo>
                  <a:cubicBezTo>
                    <a:pt x="748" y="943"/>
                    <a:pt x="754" y="930"/>
                    <a:pt x="754" y="916"/>
                  </a:cubicBezTo>
                  <a:lnTo>
                    <a:pt x="754" y="64"/>
                  </a:lnTo>
                  <a:cubicBezTo>
                    <a:pt x="754" y="50"/>
                    <a:pt x="748" y="38"/>
                    <a:pt x="739" y="29"/>
                  </a:cubicBezTo>
                  <a:cubicBezTo>
                    <a:pt x="730" y="19"/>
                    <a:pt x="717" y="14"/>
                    <a:pt x="704" y="14"/>
                  </a:cubicBezTo>
                  <a:moveTo>
                    <a:pt x="64" y="0"/>
                  </a:moveTo>
                  <a:lnTo>
                    <a:pt x="704" y="0"/>
                  </a:lnTo>
                  <a:cubicBezTo>
                    <a:pt x="721" y="0"/>
                    <a:pt x="737" y="7"/>
                    <a:pt x="749" y="18"/>
                  </a:cubicBezTo>
                  <a:cubicBezTo>
                    <a:pt x="761" y="30"/>
                    <a:pt x="768" y="46"/>
                    <a:pt x="768" y="64"/>
                  </a:cubicBezTo>
                  <a:lnTo>
                    <a:pt x="768" y="916"/>
                  </a:lnTo>
                  <a:cubicBezTo>
                    <a:pt x="768" y="934"/>
                    <a:pt x="761" y="950"/>
                    <a:pt x="749" y="962"/>
                  </a:cubicBezTo>
                  <a:cubicBezTo>
                    <a:pt x="737" y="973"/>
                    <a:pt x="721" y="981"/>
                    <a:pt x="704" y="981"/>
                  </a:cubicBezTo>
                  <a:lnTo>
                    <a:pt x="64" y="981"/>
                  </a:lnTo>
                  <a:cubicBezTo>
                    <a:pt x="46" y="981"/>
                    <a:pt x="30" y="973"/>
                    <a:pt x="18" y="962"/>
                  </a:cubicBezTo>
                  <a:cubicBezTo>
                    <a:pt x="7" y="950"/>
                    <a:pt x="0" y="934"/>
                    <a:pt x="0" y="916"/>
                  </a:cubicBezTo>
                  <a:lnTo>
                    <a:pt x="0" y="64"/>
                  </a:lnTo>
                  <a:cubicBezTo>
                    <a:pt x="0" y="46"/>
                    <a:pt x="7" y="30"/>
                    <a:pt x="18" y="18"/>
                  </a:cubicBezTo>
                  <a:cubicBezTo>
                    <a:pt x="30" y="7"/>
                    <a:pt x="46" y="0"/>
                    <a:pt x="64" y="0"/>
                  </a:cubicBezTo>
                </a:path>
              </a:pathLst>
            </a:custGeom>
            <a:solidFill>
              <a:srgbClr val="AF42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08" name="path 4308"/>
            <p:cNvSpPr/>
            <p:nvPr/>
          </p:nvSpPr>
          <p:spPr>
            <a:xfrm>
              <a:off x="0" y="0"/>
              <a:ext cx="490156" cy="625220"/>
            </a:xfrm>
            <a:custGeom>
              <a:avLst/>
              <a:gdLst/>
              <a:ahLst/>
              <a:cxnLst/>
              <a:rect l="0" t="0" r="0" b="0"/>
              <a:pathLst>
                <a:path w="771" h="984">
                  <a:moveTo>
                    <a:pt x="705" y="16"/>
                  </a:moveTo>
                  <a:lnTo>
                    <a:pt x="66" y="16"/>
                  </a:lnTo>
                  <a:cubicBezTo>
                    <a:pt x="52" y="16"/>
                    <a:pt x="39" y="21"/>
                    <a:pt x="30" y="30"/>
                  </a:cubicBezTo>
                  <a:cubicBezTo>
                    <a:pt x="21" y="39"/>
                    <a:pt x="16" y="52"/>
                    <a:pt x="16" y="66"/>
                  </a:cubicBezTo>
                  <a:lnTo>
                    <a:pt x="16" y="918"/>
                  </a:lnTo>
                  <a:cubicBezTo>
                    <a:pt x="16" y="932"/>
                    <a:pt x="21" y="944"/>
                    <a:pt x="30" y="953"/>
                  </a:cubicBezTo>
                  <a:cubicBezTo>
                    <a:pt x="39" y="962"/>
                    <a:pt x="52" y="968"/>
                    <a:pt x="66" y="968"/>
                  </a:cubicBezTo>
                  <a:lnTo>
                    <a:pt x="705" y="968"/>
                  </a:lnTo>
                  <a:cubicBezTo>
                    <a:pt x="719" y="968"/>
                    <a:pt x="732" y="962"/>
                    <a:pt x="741" y="953"/>
                  </a:cubicBezTo>
                  <a:cubicBezTo>
                    <a:pt x="750" y="944"/>
                    <a:pt x="755" y="932"/>
                    <a:pt x="755" y="918"/>
                  </a:cubicBezTo>
                  <a:lnTo>
                    <a:pt x="755" y="66"/>
                  </a:lnTo>
                  <a:cubicBezTo>
                    <a:pt x="755" y="52"/>
                    <a:pt x="750" y="39"/>
                    <a:pt x="741" y="30"/>
                  </a:cubicBezTo>
                  <a:cubicBezTo>
                    <a:pt x="732" y="21"/>
                    <a:pt x="719" y="16"/>
                    <a:pt x="705" y="16"/>
                  </a:cubicBezTo>
                  <a:moveTo>
                    <a:pt x="66" y="1"/>
                  </a:moveTo>
                  <a:lnTo>
                    <a:pt x="705" y="1"/>
                  </a:lnTo>
                  <a:cubicBezTo>
                    <a:pt x="723" y="1"/>
                    <a:pt x="739" y="8"/>
                    <a:pt x="751" y="20"/>
                  </a:cubicBezTo>
                  <a:cubicBezTo>
                    <a:pt x="762" y="32"/>
                    <a:pt x="770" y="48"/>
                    <a:pt x="770" y="66"/>
                  </a:cubicBezTo>
                  <a:lnTo>
                    <a:pt x="770" y="918"/>
                  </a:lnTo>
                  <a:cubicBezTo>
                    <a:pt x="770" y="936"/>
                    <a:pt x="762" y="952"/>
                    <a:pt x="751" y="963"/>
                  </a:cubicBezTo>
                  <a:cubicBezTo>
                    <a:pt x="739" y="975"/>
                    <a:pt x="723" y="982"/>
                    <a:pt x="705" y="982"/>
                  </a:cubicBezTo>
                  <a:lnTo>
                    <a:pt x="66" y="982"/>
                  </a:lnTo>
                  <a:cubicBezTo>
                    <a:pt x="48" y="982"/>
                    <a:pt x="32" y="975"/>
                    <a:pt x="20" y="963"/>
                  </a:cubicBezTo>
                  <a:cubicBezTo>
                    <a:pt x="8" y="952"/>
                    <a:pt x="1" y="936"/>
                    <a:pt x="1" y="918"/>
                  </a:cubicBezTo>
                  <a:lnTo>
                    <a:pt x="1" y="66"/>
                  </a:lnTo>
                  <a:cubicBezTo>
                    <a:pt x="1" y="48"/>
                    <a:pt x="8" y="32"/>
                    <a:pt x="20" y="20"/>
                  </a:cubicBezTo>
                  <a:cubicBezTo>
                    <a:pt x="32" y="8"/>
                    <a:pt x="48" y="1"/>
                    <a:pt x="66" y="1"/>
                  </a:cubicBezTo>
                </a:path>
              </a:pathLst>
            </a:custGeom>
            <a:noFill/>
            <a:ln w="2171" cap="flat">
              <a:solidFill>
                <a:srgbClr val="AF428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310" name="path 4310"/>
          <p:cNvSpPr/>
          <p:nvPr/>
        </p:nvSpPr>
        <p:spPr>
          <a:xfrm>
            <a:off x="3370953" y="4189448"/>
            <a:ext cx="896721" cy="30937"/>
          </a:xfrm>
          <a:custGeom>
            <a:avLst/>
            <a:gdLst/>
            <a:ahLst/>
            <a:cxnLst/>
            <a:rect l="0" t="0" r="0" b="0"/>
            <a:pathLst>
              <a:path w="1412" h="48">
                <a:moveTo>
                  <a:pt x="6" y="41"/>
                </a:moveTo>
                <a:lnTo>
                  <a:pt x="330" y="41"/>
                </a:lnTo>
                <a:cubicBezTo>
                  <a:pt x="330" y="22"/>
                  <a:pt x="346" y="6"/>
                  <a:pt x="366" y="6"/>
                </a:cubicBezTo>
                <a:cubicBezTo>
                  <a:pt x="385" y="6"/>
                  <a:pt x="399" y="22"/>
                  <a:pt x="399" y="41"/>
                </a:cubicBezTo>
                <a:lnTo>
                  <a:pt x="706" y="41"/>
                </a:lnTo>
                <a:cubicBezTo>
                  <a:pt x="706" y="22"/>
                  <a:pt x="720" y="6"/>
                  <a:pt x="739" y="6"/>
                </a:cubicBezTo>
                <a:cubicBezTo>
                  <a:pt x="758" y="6"/>
                  <a:pt x="774" y="22"/>
                  <a:pt x="774" y="41"/>
                </a:cubicBezTo>
                <a:lnTo>
                  <a:pt x="954" y="41"/>
                </a:lnTo>
                <a:cubicBezTo>
                  <a:pt x="954" y="22"/>
                  <a:pt x="970" y="6"/>
                  <a:pt x="989" y="6"/>
                </a:cubicBezTo>
                <a:cubicBezTo>
                  <a:pt x="1009" y="6"/>
                  <a:pt x="1024" y="22"/>
                  <a:pt x="1024" y="41"/>
                </a:cubicBezTo>
                <a:lnTo>
                  <a:pt x="1405" y="41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58" name="group 258"/>
          <p:cNvGrpSpPr/>
          <p:nvPr/>
        </p:nvGrpSpPr>
        <p:grpSpPr>
          <a:xfrm rot="21600000">
            <a:off x="3350366" y="4191543"/>
            <a:ext cx="3031445" cy="68420"/>
            <a:chOff x="0" y="0"/>
            <a:chExt cx="3031445" cy="68420"/>
          </a:xfrm>
        </p:grpSpPr>
        <p:sp>
          <p:nvSpPr>
            <p:cNvPr id="4312" name="path 4312"/>
            <p:cNvSpPr/>
            <p:nvPr/>
          </p:nvSpPr>
          <p:spPr>
            <a:xfrm>
              <a:off x="1371" y="14489"/>
              <a:ext cx="24612" cy="23495"/>
            </a:xfrm>
            <a:custGeom>
              <a:avLst/>
              <a:gdLst/>
              <a:ahLst/>
              <a:cxnLst/>
              <a:rect l="0" t="0" r="0" b="0"/>
              <a:pathLst>
                <a:path w="38" h="37">
                  <a:moveTo>
                    <a:pt x="38" y="17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7"/>
                    <a:pt x="19" y="37"/>
                  </a:cubicBezTo>
                  <a:cubicBezTo>
                    <a:pt x="29" y="37"/>
                    <a:pt x="38" y="28"/>
                    <a:pt x="38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14" name="path 4314"/>
            <p:cNvSpPr/>
            <p:nvPr/>
          </p:nvSpPr>
          <p:spPr>
            <a:xfrm>
              <a:off x="0" y="13118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19"/>
                  </a:moveTo>
                  <a:cubicBezTo>
                    <a:pt x="40" y="9"/>
                    <a:pt x="32" y="2"/>
                    <a:pt x="21" y="2"/>
                  </a:cubicBezTo>
                  <a:cubicBezTo>
                    <a:pt x="10" y="2"/>
                    <a:pt x="2" y="9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1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16" name="path 4316"/>
            <p:cNvSpPr/>
            <p:nvPr/>
          </p:nvSpPr>
          <p:spPr>
            <a:xfrm>
              <a:off x="900696" y="12231"/>
              <a:ext cx="24663" cy="26898"/>
            </a:xfrm>
            <a:custGeom>
              <a:avLst/>
              <a:gdLst/>
              <a:ahLst/>
              <a:cxnLst/>
              <a:rect l="0" t="0" r="0" b="0"/>
              <a:pathLst>
                <a:path w="38" h="42">
                  <a:moveTo>
                    <a:pt x="19" y="22"/>
                  </a:moveTo>
                  <a:lnTo>
                    <a:pt x="19" y="19"/>
                  </a:lnTo>
                </a:path>
              </a:pathLst>
            </a:custGeom>
            <a:noFill/>
            <a:ln w="2466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18" name="path 4318"/>
            <p:cNvSpPr/>
            <p:nvPr/>
          </p:nvSpPr>
          <p:spPr>
            <a:xfrm>
              <a:off x="1371846" y="6859"/>
              <a:ext cx="351968" cy="8559"/>
            </a:xfrm>
            <a:custGeom>
              <a:avLst/>
              <a:gdLst/>
              <a:ahLst/>
              <a:cxnLst/>
              <a:rect l="0" t="0" r="0" b="0"/>
              <a:pathLst>
                <a:path w="554" h="13">
                  <a:moveTo>
                    <a:pt x="6" y="6"/>
                  </a:moveTo>
                  <a:lnTo>
                    <a:pt x="547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20" name="path 4320"/>
            <p:cNvSpPr/>
            <p:nvPr/>
          </p:nvSpPr>
          <p:spPr>
            <a:xfrm>
              <a:off x="1716676" y="8282"/>
              <a:ext cx="68351" cy="5715"/>
            </a:xfrm>
            <a:custGeom>
              <a:avLst/>
              <a:gdLst/>
              <a:ahLst/>
              <a:cxnLst/>
              <a:rect l="0" t="0" r="0" b="0"/>
              <a:pathLst>
                <a:path w="107" h="9">
                  <a:moveTo>
                    <a:pt x="4" y="4"/>
                  </a:moveTo>
                  <a:lnTo>
                    <a:pt x="103" y="4"/>
                  </a:lnTo>
                </a:path>
              </a:pathLst>
            </a:custGeom>
            <a:noFill/>
            <a:ln w="5715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22" name="path 4322"/>
            <p:cNvSpPr/>
            <p:nvPr/>
          </p:nvSpPr>
          <p:spPr>
            <a:xfrm>
              <a:off x="2103405" y="11333"/>
              <a:ext cx="928039" cy="9677"/>
            </a:xfrm>
            <a:custGeom>
              <a:avLst/>
              <a:gdLst/>
              <a:ahLst/>
              <a:cxnLst/>
              <a:rect l="0" t="0" r="0" b="0"/>
              <a:pathLst>
                <a:path w="1461" h="15">
                  <a:moveTo>
                    <a:pt x="6" y="8"/>
                  </a:moveTo>
                  <a:lnTo>
                    <a:pt x="1454" y="8"/>
                  </a:lnTo>
                  <a:lnTo>
                    <a:pt x="1454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24" name="path 4324"/>
            <p:cNvSpPr/>
            <p:nvPr/>
          </p:nvSpPr>
          <p:spPr>
            <a:xfrm>
              <a:off x="1768913" y="0"/>
              <a:ext cx="364409" cy="68420"/>
            </a:xfrm>
            <a:custGeom>
              <a:avLst/>
              <a:gdLst/>
              <a:ahLst/>
              <a:cxnLst/>
              <a:rect l="0" t="0" r="0" b="0"/>
              <a:pathLst>
                <a:path w="573" h="107">
                  <a:moveTo>
                    <a:pt x="2" y="32"/>
                  </a:moveTo>
                  <a:lnTo>
                    <a:pt x="208" y="32"/>
                  </a:lnTo>
                  <a:lnTo>
                    <a:pt x="222" y="12"/>
                  </a:lnTo>
                  <a:moveTo>
                    <a:pt x="334" y="33"/>
                  </a:moveTo>
                  <a:lnTo>
                    <a:pt x="573" y="33"/>
                  </a:lnTo>
                  <a:moveTo>
                    <a:pt x="223" y="22"/>
                  </a:moveTo>
                  <a:lnTo>
                    <a:pt x="222" y="0"/>
                  </a:lnTo>
                  <a:moveTo>
                    <a:pt x="331" y="101"/>
                  </a:moveTo>
                  <a:lnTo>
                    <a:pt x="377" y="62"/>
                  </a:lnTo>
                  <a:moveTo>
                    <a:pt x="330" y="84"/>
                  </a:moveTo>
                  <a:lnTo>
                    <a:pt x="330" y="107"/>
                  </a:lnTo>
                  <a:moveTo>
                    <a:pt x="358" y="34"/>
                  </a:moveTo>
                  <a:lnTo>
                    <a:pt x="358" y="105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group 260"/>
          <p:cNvGrpSpPr/>
          <p:nvPr/>
        </p:nvGrpSpPr>
        <p:grpSpPr>
          <a:xfrm rot="21600000">
            <a:off x="5335593" y="4278644"/>
            <a:ext cx="1178209" cy="34163"/>
            <a:chOff x="0" y="0"/>
            <a:chExt cx="1178209" cy="34163"/>
          </a:xfrm>
        </p:grpSpPr>
        <p:sp>
          <p:nvSpPr>
            <p:cNvPr id="4326" name="path 4326"/>
            <p:cNvSpPr/>
            <p:nvPr/>
          </p:nvSpPr>
          <p:spPr>
            <a:xfrm>
              <a:off x="118178" y="18194"/>
              <a:ext cx="1060031" cy="8559"/>
            </a:xfrm>
            <a:custGeom>
              <a:avLst/>
              <a:gdLst/>
              <a:ahLst/>
              <a:cxnLst/>
              <a:rect l="0" t="0" r="0" b="0"/>
              <a:pathLst>
                <a:path w="1669" h="13">
                  <a:moveTo>
                    <a:pt x="6" y="6"/>
                  </a:moveTo>
                  <a:lnTo>
                    <a:pt x="1662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28" name="path 4328"/>
            <p:cNvSpPr/>
            <p:nvPr/>
          </p:nvSpPr>
          <p:spPr>
            <a:xfrm>
              <a:off x="0" y="0"/>
              <a:ext cx="148361" cy="34163"/>
            </a:xfrm>
            <a:custGeom>
              <a:avLst/>
              <a:gdLst/>
              <a:ahLst/>
              <a:cxnLst/>
              <a:rect l="0" t="0" r="0" b="0"/>
              <a:pathLst>
                <a:path w="233" h="53">
                  <a:moveTo>
                    <a:pt x="0" y="30"/>
                  </a:moveTo>
                  <a:lnTo>
                    <a:pt x="233" y="30"/>
                  </a:lnTo>
                  <a:moveTo>
                    <a:pt x="17" y="0"/>
                  </a:moveTo>
                  <a:lnTo>
                    <a:pt x="17" y="53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330" name="table 4330"/>
          <p:cNvGraphicFramePr>
            <a:graphicFrameLocks noGrp="1"/>
          </p:cNvGraphicFramePr>
          <p:nvPr/>
        </p:nvGraphicFramePr>
        <p:xfrm>
          <a:off x="5118537" y="4090168"/>
          <a:ext cx="367665" cy="276859"/>
        </p:xfrm>
        <a:graphic>
          <a:graphicData uri="http://schemas.openxmlformats.org/drawingml/2006/table">
            <a:tbl>
              <a:tblPr/>
              <a:tblGrid>
                <a:gridCol w="367665"/>
              </a:tblGrid>
              <a:tr h="2736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2" name="group 262"/>
          <p:cNvGrpSpPr/>
          <p:nvPr/>
        </p:nvGrpSpPr>
        <p:grpSpPr>
          <a:xfrm rot="21600000">
            <a:off x="4629371" y="4277292"/>
            <a:ext cx="632219" cy="28100"/>
            <a:chOff x="0" y="0"/>
            <a:chExt cx="632219" cy="28100"/>
          </a:xfrm>
        </p:grpSpPr>
        <p:sp>
          <p:nvSpPr>
            <p:cNvPr id="4332" name="path 4332"/>
            <p:cNvSpPr/>
            <p:nvPr/>
          </p:nvSpPr>
          <p:spPr>
            <a:xfrm>
              <a:off x="0" y="13953"/>
              <a:ext cx="507453" cy="14147"/>
            </a:xfrm>
            <a:custGeom>
              <a:avLst/>
              <a:gdLst/>
              <a:ahLst/>
              <a:cxnLst/>
              <a:rect l="0" t="0" r="0" b="0"/>
              <a:pathLst>
                <a:path w="799" h="22">
                  <a:moveTo>
                    <a:pt x="6" y="6"/>
                  </a:moveTo>
                  <a:lnTo>
                    <a:pt x="792" y="15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34" name="path 4334"/>
            <p:cNvSpPr/>
            <p:nvPr/>
          </p:nvSpPr>
          <p:spPr>
            <a:xfrm>
              <a:off x="489152" y="0"/>
              <a:ext cx="143066" cy="22085"/>
            </a:xfrm>
            <a:custGeom>
              <a:avLst/>
              <a:gdLst/>
              <a:ahLst/>
              <a:cxnLst/>
              <a:rect l="0" t="0" r="0" b="0"/>
              <a:pathLst>
                <a:path w="225" h="34">
                  <a:moveTo>
                    <a:pt x="2" y="32"/>
                  </a:moveTo>
                  <a:lnTo>
                    <a:pt x="208" y="32"/>
                  </a:lnTo>
                  <a:lnTo>
                    <a:pt x="222" y="12"/>
                  </a:lnTo>
                  <a:moveTo>
                    <a:pt x="223" y="22"/>
                  </a:moveTo>
                  <a:lnTo>
                    <a:pt x="222" y="0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336" name="path 4336"/>
          <p:cNvSpPr/>
          <p:nvPr/>
        </p:nvSpPr>
        <p:spPr>
          <a:xfrm>
            <a:off x="3849709" y="3912038"/>
            <a:ext cx="788225" cy="385533"/>
          </a:xfrm>
          <a:custGeom>
            <a:avLst/>
            <a:gdLst/>
            <a:ahLst/>
            <a:cxnLst/>
            <a:rect l="0" t="0" r="0" b="0"/>
            <a:pathLst>
              <a:path w="1241" h="607">
                <a:moveTo>
                  <a:pt x="6" y="41"/>
                </a:moveTo>
                <a:lnTo>
                  <a:pt x="200" y="41"/>
                </a:lnTo>
                <a:cubicBezTo>
                  <a:pt x="200" y="22"/>
                  <a:pt x="216" y="6"/>
                  <a:pt x="235" y="6"/>
                </a:cubicBezTo>
                <a:cubicBezTo>
                  <a:pt x="255" y="6"/>
                  <a:pt x="270" y="22"/>
                  <a:pt x="270" y="41"/>
                </a:cubicBezTo>
                <a:lnTo>
                  <a:pt x="1234" y="41"/>
                </a:lnTo>
                <a:moveTo>
                  <a:pt x="1234" y="41"/>
                </a:moveTo>
                <a:lnTo>
                  <a:pt x="1234" y="600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4" name="group 264"/>
          <p:cNvGrpSpPr/>
          <p:nvPr/>
        </p:nvGrpSpPr>
        <p:grpSpPr>
          <a:xfrm rot="21600000">
            <a:off x="2365338" y="4457915"/>
            <a:ext cx="113707" cy="1695401"/>
            <a:chOff x="0" y="0"/>
            <a:chExt cx="113707" cy="1695401"/>
          </a:xfrm>
        </p:grpSpPr>
        <p:sp>
          <p:nvSpPr>
            <p:cNvPr id="4338" name="path 4338"/>
            <p:cNvSpPr/>
            <p:nvPr/>
          </p:nvSpPr>
          <p:spPr>
            <a:xfrm>
              <a:off x="102910" y="1420611"/>
              <a:ext cx="8559" cy="274789"/>
            </a:xfrm>
            <a:custGeom>
              <a:avLst/>
              <a:gdLst/>
              <a:ahLst/>
              <a:cxnLst/>
              <a:rect l="0" t="0" r="0" b="0"/>
              <a:pathLst>
                <a:path w="13" h="432">
                  <a:moveTo>
                    <a:pt x="6" y="6"/>
                  </a:moveTo>
                  <a:lnTo>
                    <a:pt x="6" y="42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0" name="path 4340"/>
            <p:cNvSpPr/>
            <p:nvPr/>
          </p:nvSpPr>
          <p:spPr>
            <a:xfrm>
              <a:off x="0" y="0"/>
              <a:ext cx="8559" cy="169633"/>
            </a:xfrm>
            <a:custGeom>
              <a:avLst/>
              <a:gdLst/>
              <a:ahLst/>
              <a:cxnLst/>
              <a:rect l="0" t="0" r="0" b="0"/>
              <a:pathLst>
                <a:path w="13" h="267">
                  <a:moveTo>
                    <a:pt x="6" y="6"/>
                  </a:moveTo>
                  <a:lnTo>
                    <a:pt x="6" y="260"/>
                  </a:lnTo>
                </a:path>
              </a:pathLst>
            </a:custGeom>
            <a:noFill/>
            <a:ln w="8559" cap="rnd">
              <a:solidFill>
                <a:srgbClr val="F396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2" name="path 4342"/>
            <p:cNvSpPr/>
            <p:nvPr/>
          </p:nvSpPr>
          <p:spPr>
            <a:xfrm>
              <a:off x="105147" y="1117"/>
              <a:ext cx="8559" cy="277025"/>
            </a:xfrm>
            <a:custGeom>
              <a:avLst/>
              <a:gdLst/>
              <a:ahLst/>
              <a:cxnLst/>
              <a:rect l="0" t="0" r="0" b="0"/>
              <a:pathLst>
                <a:path w="13" h="436">
                  <a:moveTo>
                    <a:pt x="6" y="6"/>
                  </a:moveTo>
                  <a:lnTo>
                    <a:pt x="6" y="429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group 266"/>
          <p:cNvGrpSpPr/>
          <p:nvPr/>
        </p:nvGrpSpPr>
        <p:grpSpPr>
          <a:xfrm rot="21600000">
            <a:off x="842368" y="3637191"/>
            <a:ext cx="582230" cy="326007"/>
            <a:chOff x="0" y="0"/>
            <a:chExt cx="582230" cy="326007"/>
          </a:xfrm>
        </p:grpSpPr>
        <p:sp>
          <p:nvSpPr>
            <p:cNvPr id="4344" name="path 4344"/>
            <p:cNvSpPr/>
            <p:nvPr/>
          </p:nvSpPr>
          <p:spPr>
            <a:xfrm>
              <a:off x="553661" y="297445"/>
              <a:ext cx="28562" cy="28561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"/>
                  </a:moveTo>
                  <a:lnTo>
                    <a:pt x="40" y="40"/>
                  </a:lnTo>
                  <a:lnTo>
                    <a:pt x="4" y="4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6" name="path 4346"/>
            <p:cNvSpPr/>
            <p:nvPr/>
          </p:nvSpPr>
          <p:spPr>
            <a:xfrm>
              <a:off x="49837" y="320285"/>
              <a:ext cx="458431" cy="5714"/>
            </a:xfrm>
            <a:custGeom>
              <a:avLst/>
              <a:gdLst/>
              <a:ahLst/>
              <a:cxnLst/>
              <a:rect l="0" t="0" r="0" b="0"/>
              <a:pathLst>
                <a:path w="721" h="8">
                  <a:moveTo>
                    <a:pt x="721" y="4"/>
                  </a:moveTo>
                  <a:lnTo>
                    <a:pt x="0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8" name="path 4348"/>
            <p:cNvSpPr/>
            <p:nvPr/>
          </p:nvSpPr>
          <p:spPr>
            <a:xfrm>
              <a:off x="0" y="297438"/>
              <a:ext cx="28562" cy="28561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0"/>
                  </a:moveTo>
                  <a:lnTo>
                    <a:pt x="4" y="40"/>
                  </a:lnTo>
                  <a:lnTo>
                    <a:pt x="4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50" name="path 4350"/>
            <p:cNvSpPr/>
            <p:nvPr/>
          </p:nvSpPr>
          <p:spPr>
            <a:xfrm>
              <a:off x="5" y="45313"/>
              <a:ext cx="5714" cy="215760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339"/>
                  </a:moveTo>
                  <a:lnTo>
                    <a:pt x="4" y="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52" name="path 4352"/>
            <p:cNvSpPr/>
            <p:nvPr/>
          </p:nvSpPr>
          <p:spPr>
            <a:xfrm>
              <a:off x="5" y="0"/>
              <a:ext cx="28562" cy="28561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0"/>
                  </a:moveTo>
                  <a:lnTo>
                    <a:pt x="4" y="4"/>
                  </a:lnTo>
                  <a:lnTo>
                    <a:pt x="40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54" name="path 4354"/>
            <p:cNvSpPr/>
            <p:nvPr/>
          </p:nvSpPr>
          <p:spPr>
            <a:xfrm>
              <a:off x="73960" y="6"/>
              <a:ext cx="458431" cy="5714"/>
            </a:xfrm>
            <a:custGeom>
              <a:avLst/>
              <a:gdLst/>
              <a:ahLst/>
              <a:cxnLst/>
              <a:rect l="0" t="0" r="0" b="0"/>
              <a:pathLst>
                <a:path w="721" h="8">
                  <a:moveTo>
                    <a:pt x="0" y="4"/>
                  </a:moveTo>
                  <a:lnTo>
                    <a:pt x="721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56" name="path 4356"/>
            <p:cNvSpPr/>
            <p:nvPr/>
          </p:nvSpPr>
          <p:spPr>
            <a:xfrm>
              <a:off x="553667" y="6"/>
              <a:ext cx="28562" cy="28561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"/>
                  </a:moveTo>
                  <a:lnTo>
                    <a:pt x="40" y="4"/>
                  </a:lnTo>
                  <a:lnTo>
                    <a:pt x="40" y="4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58" name="path 4358"/>
            <p:cNvSpPr/>
            <p:nvPr/>
          </p:nvSpPr>
          <p:spPr>
            <a:xfrm>
              <a:off x="576508" y="64934"/>
              <a:ext cx="5714" cy="215760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0"/>
                  </a:moveTo>
                  <a:lnTo>
                    <a:pt x="4" y="339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60" name="path 4360"/>
            <p:cNvSpPr/>
            <p:nvPr/>
          </p:nvSpPr>
          <p:spPr>
            <a:xfrm>
              <a:off x="48035" y="77399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62" name="path 4362"/>
            <p:cNvSpPr/>
            <p:nvPr/>
          </p:nvSpPr>
          <p:spPr>
            <a:xfrm>
              <a:off x="113126" y="786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64" name="path 4364"/>
            <p:cNvSpPr/>
            <p:nvPr/>
          </p:nvSpPr>
          <p:spPr>
            <a:xfrm>
              <a:off x="175771" y="77399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66" name="path 4366"/>
            <p:cNvSpPr/>
            <p:nvPr/>
          </p:nvSpPr>
          <p:spPr>
            <a:xfrm>
              <a:off x="240865" y="786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68" name="path 4368"/>
            <p:cNvSpPr/>
            <p:nvPr/>
          </p:nvSpPr>
          <p:spPr>
            <a:xfrm>
              <a:off x="303508" y="77399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70" name="path 4370"/>
            <p:cNvSpPr/>
            <p:nvPr/>
          </p:nvSpPr>
          <p:spPr>
            <a:xfrm>
              <a:off x="368604" y="786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72" name="path 4372"/>
            <p:cNvSpPr/>
            <p:nvPr/>
          </p:nvSpPr>
          <p:spPr>
            <a:xfrm>
              <a:off x="431244" y="77399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74" name="path 4374"/>
            <p:cNvSpPr/>
            <p:nvPr/>
          </p:nvSpPr>
          <p:spPr>
            <a:xfrm>
              <a:off x="496343" y="786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76" name="path 4376"/>
            <p:cNvSpPr/>
            <p:nvPr/>
          </p:nvSpPr>
          <p:spPr>
            <a:xfrm>
              <a:off x="148603" y="97852"/>
              <a:ext cx="283038" cy="2857"/>
            </a:xfrm>
            <a:custGeom>
              <a:avLst/>
              <a:gdLst/>
              <a:ahLst/>
              <a:cxnLst/>
              <a:rect l="0" t="0" r="0" b="0"/>
              <a:pathLst>
                <a:path w="445" h="4">
                  <a:moveTo>
                    <a:pt x="0" y="2"/>
                  </a:moveTo>
                  <a:lnTo>
                    <a:pt x="46" y="2"/>
                  </a:lnTo>
                  <a:moveTo>
                    <a:pt x="197" y="2"/>
                  </a:moveTo>
                  <a:lnTo>
                    <a:pt x="243" y="2"/>
                  </a:lnTo>
                  <a:moveTo>
                    <a:pt x="398" y="2"/>
                  </a:moveTo>
                  <a:lnTo>
                    <a:pt x="445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78" name="path 4378"/>
            <p:cNvSpPr/>
            <p:nvPr/>
          </p:nvSpPr>
          <p:spPr>
            <a:xfrm>
              <a:off x="48035" y="186010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80" name="path 4380"/>
            <p:cNvSpPr/>
            <p:nvPr/>
          </p:nvSpPr>
          <p:spPr>
            <a:xfrm>
              <a:off x="113126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82" name="path 4382"/>
            <p:cNvSpPr/>
            <p:nvPr/>
          </p:nvSpPr>
          <p:spPr>
            <a:xfrm>
              <a:off x="175771" y="186010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84" name="path 4384"/>
            <p:cNvSpPr/>
            <p:nvPr/>
          </p:nvSpPr>
          <p:spPr>
            <a:xfrm>
              <a:off x="240865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86" name="path 4386"/>
            <p:cNvSpPr/>
            <p:nvPr/>
          </p:nvSpPr>
          <p:spPr>
            <a:xfrm>
              <a:off x="303508" y="186010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88" name="path 4388"/>
            <p:cNvSpPr/>
            <p:nvPr/>
          </p:nvSpPr>
          <p:spPr>
            <a:xfrm>
              <a:off x="368604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90" name="path 4390"/>
            <p:cNvSpPr/>
            <p:nvPr/>
          </p:nvSpPr>
          <p:spPr>
            <a:xfrm>
              <a:off x="431244" y="186010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92" name="path 4392"/>
            <p:cNvSpPr/>
            <p:nvPr/>
          </p:nvSpPr>
          <p:spPr>
            <a:xfrm>
              <a:off x="496343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94" name="path 4394"/>
            <p:cNvSpPr/>
            <p:nvPr/>
          </p:nvSpPr>
          <p:spPr>
            <a:xfrm>
              <a:off x="102815" y="137680"/>
              <a:ext cx="328827" cy="71628"/>
            </a:xfrm>
            <a:custGeom>
              <a:avLst/>
              <a:gdLst/>
              <a:ahLst/>
              <a:cxnLst/>
              <a:rect l="0" t="0" r="0" b="0"/>
              <a:pathLst>
                <a:path w="517" h="112">
                  <a:moveTo>
                    <a:pt x="72" y="110"/>
                  </a:moveTo>
                  <a:lnTo>
                    <a:pt x="119" y="110"/>
                  </a:lnTo>
                  <a:moveTo>
                    <a:pt x="269" y="110"/>
                  </a:moveTo>
                  <a:lnTo>
                    <a:pt x="316" y="110"/>
                  </a:lnTo>
                  <a:moveTo>
                    <a:pt x="470" y="110"/>
                  </a:moveTo>
                  <a:lnTo>
                    <a:pt x="517" y="110"/>
                  </a:lnTo>
                  <a:moveTo>
                    <a:pt x="2" y="0"/>
                  </a:moveTo>
                  <a:lnTo>
                    <a:pt x="2" y="46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68" name="group 268"/>
          <p:cNvGrpSpPr/>
          <p:nvPr/>
        </p:nvGrpSpPr>
        <p:grpSpPr>
          <a:xfrm rot="21600000">
            <a:off x="842368" y="6437036"/>
            <a:ext cx="582230" cy="326006"/>
            <a:chOff x="0" y="0"/>
            <a:chExt cx="582230" cy="326006"/>
          </a:xfrm>
        </p:grpSpPr>
        <p:sp>
          <p:nvSpPr>
            <p:cNvPr id="4396" name="path 4396"/>
            <p:cNvSpPr/>
            <p:nvPr/>
          </p:nvSpPr>
          <p:spPr>
            <a:xfrm>
              <a:off x="553661" y="297444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"/>
                  </a:moveTo>
                  <a:lnTo>
                    <a:pt x="40" y="40"/>
                  </a:lnTo>
                  <a:lnTo>
                    <a:pt x="4" y="4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98" name="path 4398"/>
            <p:cNvSpPr/>
            <p:nvPr/>
          </p:nvSpPr>
          <p:spPr>
            <a:xfrm>
              <a:off x="49837" y="320286"/>
              <a:ext cx="458431" cy="5715"/>
            </a:xfrm>
            <a:custGeom>
              <a:avLst/>
              <a:gdLst/>
              <a:ahLst/>
              <a:cxnLst/>
              <a:rect l="0" t="0" r="0" b="0"/>
              <a:pathLst>
                <a:path w="721" h="9">
                  <a:moveTo>
                    <a:pt x="721" y="4"/>
                  </a:moveTo>
                  <a:lnTo>
                    <a:pt x="0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0" name="path 4400"/>
            <p:cNvSpPr/>
            <p:nvPr/>
          </p:nvSpPr>
          <p:spPr>
            <a:xfrm>
              <a:off x="0" y="297439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0"/>
                  </a:moveTo>
                  <a:lnTo>
                    <a:pt x="4" y="40"/>
                  </a:lnTo>
                  <a:lnTo>
                    <a:pt x="4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2" name="path 4402"/>
            <p:cNvSpPr/>
            <p:nvPr/>
          </p:nvSpPr>
          <p:spPr>
            <a:xfrm>
              <a:off x="5" y="45313"/>
              <a:ext cx="5714" cy="215760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339"/>
                  </a:moveTo>
                  <a:lnTo>
                    <a:pt x="4" y="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4" name="path 4404"/>
            <p:cNvSpPr/>
            <p:nvPr/>
          </p:nvSpPr>
          <p:spPr>
            <a:xfrm>
              <a:off x="5" y="0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0"/>
                  </a:moveTo>
                  <a:lnTo>
                    <a:pt x="4" y="4"/>
                  </a:lnTo>
                  <a:lnTo>
                    <a:pt x="40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6" name="path 4406"/>
            <p:cNvSpPr/>
            <p:nvPr/>
          </p:nvSpPr>
          <p:spPr>
            <a:xfrm>
              <a:off x="73960" y="5"/>
              <a:ext cx="458431" cy="5715"/>
            </a:xfrm>
            <a:custGeom>
              <a:avLst/>
              <a:gdLst/>
              <a:ahLst/>
              <a:cxnLst/>
              <a:rect l="0" t="0" r="0" b="0"/>
              <a:pathLst>
                <a:path w="721" h="9">
                  <a:moveTo>
                    <a:pt x="0" y="4"/>
                  </a:moveTo>
                  <a:lnTo>
                    <a:pt x="721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08" name="path 4408"/>
            <p:cNvSpPr/>
            <p:nvPr/>
          </p:nvSpPr>
          <p:spPr>
            <a:xfrm>
              <a:off x="553667" y="5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"/>
                  </a:moveTo>
                  <a:lnTo>
                    <a:pt x="40" y="4"/>
                  </a:lnTo>
                  <a:lnTo>
                    <a:pt x="40" y="4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10" name="path 4410"/>
            <p:cNvSpPr/>
            <p:nvPr/>
          </p:nvSpPr>
          <p:spPr>
            <a:xfrm>
              <a:off x="576508" y="64933"/>
              <a:ext cx="5714" cy="215760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0"/>
                  </a:moveTo>
                  <a:lnTo>
                    <a:pt x="4" y="339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12" name="path 4412"/>
            <p:cNvSpPr/>
            <p:nvPr/>
          </p:nvSpPr>
          <p:spPr>
            <a:xfrm>
              <a:off x="48035" y="7739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14" name="path 4414"/>
            <p:cNvSpPr/>
            <p:nvPr/>
          </p:nvSpPr>
          <p:spPr>
            <a:xfrm>
              <a:off x="113126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16" name="path 4416"/>
            <p:cNvSpPr/>
            <p:nvPr/>
          </p:nvSpPr>
          <p:spPr>
            <a:xfrm>
              <a:off x="175771" y="7739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18" name="path 4418"/>
            <p:cNvSpPr/>
            <p:nvPr/>
          </p:nvSpPr>
          <p:spPr>
            <a:xfrm>
              <a:off x="240865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20" name="path 4420"/>
            <p:cNvSpPr/>
            <p:nvPr/>
          </p:nvSpPr>
          <p:spPr>
            <a:xfrm>
              <a:off x="303508" y="7739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22" name="path 4422"/>
            <p:cNvSpPr/>
            <p:nvPr/>
          </p:nvSpPr>
          <p:spPr>
            <a:xfrm>
              <a:off x="368604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24" name="path 4424"/>
            <p:cNvSpPr/>
            <p:nvPr/>
          </p:nvSpPr>
          <p:spPr>
            <a:xfrm>
              <a:off x="431244" y="7739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26" name="path 4426"/>
            <p:cNvSpPr/>
            <p:nvPr/>
          </p:nvSpPr>
          <p:spPr>
            <a:xfrm>
              <a:off x="496343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28" name="path 4428"/>
            <p:cNvSpPr/>
            <p:nvPr/>
          </p:nvSpPr>
          <p:spPr>
            <a:xfrm>
              <a:off x="148603" y="97849"/>
              <a:ext cx="283038" cy="2857"/>
            </a:xfrm>
            <a:custGeom>
              <a:avLst/>
              <a:gdLst/>
              <a:ahLst/>
              <a:cxnLst/>
              <a:rect l="0" t="0" r="0" b="0"/>
              <a:pathLst>
                <a:path w="445" h="4">
                  <a:moveTo>
                    <a:pt x="0" y="2"/>
                  </a:moveTo>
                  <a:lnTo>
                    <a:pt x="46" y="2"/>
                  </a:lnTo>
                  <a:moveTo>
                    <a:pt x="197" y="2"/>
                  </a:moveTo>
                  <a:lnTo>
                    <a:pt x="243" y="2"/>
                  </a:lnTo>
                  <a:moveTo>
                    <a:pt x="398" y="2"/>
                  </a:moveTo>
                  <a:lnTo>
                    <a:pt x="445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30" name="path 4430"/>
            <p:cNvSpPr/>
            <p:nvPr/>
          </p:nvSpPr>
          <p:spPr>
            <a:xfrm>
              <a:off x="48035" y="18600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32" name="path 4432"/>
            <p:cNvSpPr/>
            <p:nvPr/>
          </p:nvSpPr>
          <p:spPr>
            <a:xfrm>
              <a:off x="113126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34" name="path 4434"/>
            <p:cNvSpPr/>
            <p:nvPr/>
          </p:nvSpPr>
          <p:spPr>
            <a:xfrm>
              <a:off x="175771" y="18600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36" name="path 4436"/>
            <p:cNvSpPr/>
            <p:nvPr/>
          </p:nvSpPr>
          <p:spPr>
            <a:xfrm>
              <a:off x="240865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38" name="path 4438"/>
            <p:cNvSpPr/>
            <p:nvPr/>
          </p:nvSpPr>
          <p:spPr>
            <a:xfrm>
              <a:off x="303508" y="18600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0" name="path 4440"/>
            <p:cNvSpPr/>
            <p:nvPr/>
          </p:nvSpPr>
          <p:spPr>
            <a:xfrm>
              <a:off x="368604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2" name="path 4442"/>
            <p:cNvSpPr/>
            <p:nvPr/>
          </p:nvSpPr>
          <p:spPr>
            <a:xfrm>
              <a:off x="431244" y="186006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4" name="path 4444"/>
            <p:cNvSpPr/>
            <p:nvPr/>
          </p:nvSpPr>
          <p:spPr>
            <a:xfrm>
              <a:off x="496343" y="187231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46" name="path 4446"/>
            <p:cNvSpPr/>
            <p:nvPr/>
          </p:nvSpPr>
          <p:spPr>
            <a:xfrm>
              <a:off x="102815" y="137678"/>
              <a:ext cx="328827" cy="71630"/>
            </a:xfrm>
            <a:custGeom>
              <a:avLst/>
              <a:gdLst/>
              <a:ahLst/>
              <a:cxnLst/>
              <a:rect l="0" t="0" r="0" b="0"/>
              <a:pathLst>
                <a:path w="517" h="112">
                  <a:moveTo>
                    <a:pt x="72" y="110"/>
                  </a:moveTo>
                  <a:lnTo>
                    <a:pt x="119" y="110"/>
                  </a:lnTo>
                  <a:moveTo>
                    <a:pt x="269" y="110"/>
                  </a:moveTo>
                  <a:lnTo>
                    <a:pt x="316" y="110"/>
                  </a:lnTo>
                  <a:moveTo>
                    <a:pt x="470" y="110"/>
                  </a:moveTo>
                  <a:lnTo>
                    <a:pt x="517" y="110"/>
                  </a:lnTo>
                  <a:moveTo>
                    <a:pt x="2" y="0"/>
                  </a:moveTo>
                  <a:lnTo>
                    <a:pt x="2" y="46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70" name="group 270"/>
          <p:cNvGrpSpPr/>
          <p:nvPr/>
        </p:nvGrpSpPr>
        <p:grpSpPr>
          <a:xfrm rot="21600000">
            <a:off x="842368" y="5034600"/>
            <a:ext cx="582230" cy="326006"/>
            <a:chOff x="0" y="0"/>
            <a:chExt cx="582230" cy="326006"/>
          </a:xfrm>
        </p:grpSpPr>
        <p:sp>
          <p:nvSpPr>
            <p:cNvPr id="4448" name="path 4448"/>
            <p:cNvSpPr/>
            <p:nvPr/>
          </p:nvSpPr>
          <p:spPr>
            <a:xfrm>
              <a:off x="553661" y="297443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"/>
                  </a:moveTo>
                  <a:lnTo>
                    <a:pt x="40" y="40"/>
                  </a:lnTo>
                  <a:lnTo>
                    <a:pt x="4" y="4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50" name="path 4450"/>
            <p:cNvSpPr/>
            <p:nvPr/>
          </p:nvSpPr>
          <p:spPr>
            <a:xfrm>
              <a:off x="49837" y="320286"/>
              <a:ext cx="458431" cy="5715"/>
            </a:xfrm>
            <a:custGeom>
              <a:avLst/>
              <a:gdLst/>
              <a:ahLst/>
              <a:cxnLst/>
              <a:rect l="0" t="0" r="0" b="0"/>
              <a:pathLst>
                <a:path w="721" h="9">
                  <a:moveTo>
                    <a:pt x="721" y="4"/>
                  </a:moveTo>
                  <a:lnTo>
                    <a:pt x="0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52" name="path 4452"/>
            <p:cNvSpPr/>
            <p:nvPr/>
          </p:nvSpPr>
          <p:spPr>
            <a:xfrm>
              <a:off x="0" y="297439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0"/>
                  </a:moveTo>
                  <a:lnTo>
                    <a:pt x="4" y="40"/>
                  </a:lnTo>
                  <a:lnTo>
                    <a:pt x="4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54" name="path 4454"/>
            <p:cNvSpPr/>
            <p:nvPr/>
          </p:nvSpPr>
          <p:spPr>
            <a:xfrm>
              <a:off x="5" y="45313"/>
              <a:ext cx="5714" cy="215760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339"/>
                  </a:moveTo>
                  <a:lnTo>
                    <a:pt x="4" y="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56" name="path 4456"/>
            <p:cNvSpPr/>
            <p:nvPr/>
          </p:nvSpPr>
          <p:spPr>
            <a:xfrm>
              <a:off x="5" y="0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0"/>
                  </a:moveTo>
                  <a:lnTo>
                    <a:pt x="4" y="4"/>
                  </a:lnTo>
                  <a:lnTo>
                    <a:pt x="40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58" name="path 4458"/>
            <p:cNvSpPr/>
            <p:nvPr/>
          </p:nvSpPr>
          <p:spPr>
            <a:xfrm>
              <a:off x="73960" y="5"/>
              <a:ext cx="458431" cy="5715"/>
            </a:xfrm>
            <a:custGeom>
              <a:avLst/>
              <a:gdLst/>
              <a:ahLst/>
              <a:cxnLst/>
              <a:rect l="0" t="0" r="0" b="0"/>
              <a:pathLst>
                <a:path w="721" h="9">
                  <a:moveTo>
                    <a:pt x="0" y="4"/>
                  </a:moveTo>
                  <a:lnTo>
                    <a:pt x="721" y="4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60" name="path 4460"/>
            <p:cNvSpPr/>
            <p:nvPr/>
          </p:nvSpPr>
          <p:spPr>
            <a:xfrm>
              <a:off x="553667" y="5"/>
              <a:ext cx="28562" cy="28562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"/>
                  </a:moveTo>
                  <a:lnTo>
                    <a:pt x="40" y="4"/>
                  </a:lnTo>
                  <a:lnTo>
                    <a:pt x="40" y="40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62" name="path 4462"/>
            <p:cNvSpPr/>
            <p:nvPr/>
          </p:nvSpPr>
          <p:spPr>
            <a:xfrm>
              <a:off x="576508" y="64932"/>
              <a:ext cx="5714" cy="215760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0"/>
                  </a:moveTo>
                  <a:lnTo>
                    <a:pt x="4" y="339"/>
                  </a:lnTo>
                </a:path>
              </a:pathLst>
            </a:custGeom>
            <a:noFill/>
            <a:ln w="5715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64" name="path 4464"/>
            <p:cNvSpPr/>
            <p:nvPr/>
          </p:nvSpPr>
          <p:spPr>
            <a:xfrm>
              <a:off x="48035" y="7739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66" name="path 4466"/>
            <p:cNvSpPr/>
            <p:nvPr/>
          </p:nvSpPr>
          <p:spPr>
            <a:xfrm>
              <a:off x="113126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68" name="path 4468"/>
            <p:cNvSpPr/>
            <p:nvPr/>
          </p:nvSpPr>
          <p:spPr>
            <a:xfrm>
              <a:off x="175771" y="7739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70" name="path 4470"/>
            <p:cNvSpPr/>
            <p:nvPr/>
          </p:nvSpPr>
          <p:spPr>
            <a:xfrm>
              <a:off x="240865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72" name="path 4472"/>
            <p:cNvSpPr/>
            <p:nvPr/>
          </p:nvSpPr>
          <p:spPr>
            <a:xfrm>
              <a:off x="303508" y="7739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74" name="path 4474"/>
            <p:cNvSpPr/>
            <p:nvPr/>
          </p:nvSpPr>
          <p:spPr>
            <a:xfrm>
              <a:off x="368604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76" name="path 4476"/>
            <p:cNvSpPr/>
            <p:nvPr/>
          </p:nvSpPr>
          <p:spPr>
            <a:xfrm>
              <a:off x="431244" y="7739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78" name="path 4478"/>
            <p:cNvSpPr/>
            <p:nvPr/>
          </p:nvSpPr>
          <p:spPr>
            <a:xfrm>
              <a:off x="496343" y="78629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0" name="path 4480"/>
            <p:cNvSpPr/>
            <p:nvPr/>
          </p:nvSpPr>
          <p:spPr>
            <a:xfrm>
              <a:off x="148603" y="97849"/>
              <a:ext cx="283038" cy="2857"/>
            </a:xfrm>
            <a:custGeom>
              <a:avLst/>
              <a:gdLst/>
              <a:ahLst/>
              <a:cxnLst/>
              <a:rect l="0" t="0" r="0" b="0"/>
              <a:pathLst>
                <a:path w="445" h="4">
                  <a:moveTo>
                    <a:pt x="0" y="2"/>
                  </a:moveTo>
                  <a:lnTo>
                    <a:pt x="46" y="2"/>
                  </a:lnTo>
                  <a:moveTo>
                    <a:pt x="197" y="2"/>
                  </a:moveTo>
                  <a:lnTo>
                    <a:pt x="243" y="2"/>
                  </a:lnTo>
                  <a:moveTo>
                    <a:pt x="398" y="2"/>
                  </a:moveTo>
                  <a:lnTo>
                    <a:pt x="445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2" name="path 4482"/>
            <p:cNvSpPr/>
            <p:nvPr/>
          </p:nvSpPr>
          <p:spPr>
            <a:xfrm>
              <a:off x="48035" y="18600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4" name="path 4484"/>
            <p:cNvSpPr/>
            <p:nvPr/>
          </p:nvSpPr>
          <p:spPr>
            <a:xfrm>
              <a:off x="113126" y="187230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6" name="path 4486"/>
            <p:cNvSpPr/>
            <p:nvPr/>
          </p:nvSpPr>
          <p:spPr>
            <a:xfrm>
              <a:off x="175771" y="18600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88" name="path 4488"/>
            <p:cNvSpPr/>
            <p:nvPr/>
          </p:nvSpPr>
          <p:spPr>
            <a:xfrm>
              <a:off x="240865" y="187230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90" name="path 4490"/>
            <p:cNvSpPr/>
            <p:nvPr/>
          </p:nvSpPr>
          <p:spPr>
            <a:xfrm>
              <a:off x="303508" y="18600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92" name="path 4492"/>
            <p:cNvSpPr/>
            <p:nvPr/>
          </p:nvSpPr>
          <p:spPr>
            <a:xfrm>
              <a:off x="368604" y="187230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94" name="path 4494"/>
            <p:cNvSpPr/>
            <p:nvPr/>
          </p:nvSpPr>
          <p:spPr>
            <a:xfrm>
              <a:off x="431244" y="186007"/>
              <a:ext cx="102958" cy="43751"/>
            </a:xfrm>
            <a:custGeom>
              <a:avLst/>
              <a:gdLst/>
              <a:ahLst/>
              <a:cxnLst/>
              <a:rect l="0" t="0" r="0" b="0"/>
              <a:pathLst>
                <a:path w="162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96" name="path 4496"/>
            <p:cNvSpPr/>
            <p:nvPr/>
          </p:nvSpPr>
          <p:spPr>
            <a:xfrm>
              <a:off x="496343" y="187230"/>
              <a:ext cx="35140" cy="3962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498" name="path 4498"/>
            <p:cNvSpPr/>
            <p:nvPr/>
          </p:nvSpPr>
          <p:spPr>
            <a:xfrm>
              <a:off x="102815" y="137679"/>
              <a:ext cx="328827" cy="71628"/>
            </a:xfrm>
            <a:custGeom>
              <a:avLst/>
              <a:gdLst/>
              <a:ahLst/>
              <a:cxnLst/>
              <a:rect l="0" t="0" r="0" b="0"/>
              <a:pathLst>
                <a:path w="517" h="112">
                  <a:moveTo>
                    <a:pt x="72" y="110"/>
                  </a:moveTo>
                  <a:lnTo>
                    <a:pt x="119" y="110"/>
                  </a:lnTo>
                  <a:moveTo>
                    <a:pt x="269" y="110"/>
                  </a:moveTo>
                  <a:lnTo>
                    <a:pt x="316" y="110"/>
                  </a:lnTo>
                  <a:moveTo>
                    <a:pt x="470" y="110"/>
                  </a:moveTo>
                  <a:lnTo>
                    <a:pt x="517" y="110"/>
                  </a:lnTo>
                  <a:moveTo>
                    <a:pt x="2" y="0"/>
                  </a:moveTo>
                  <a:lnTo>
                    <a:pt x="2" y="46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group 272"/>
          <p:cNvGrpSpPr/>
          <p:nvPr/>
        </p:nvGrpSpPr>
        <p:grpSpPr>
          <a:xfrm rot="21600000">
            <a:off x="3377663" y="5502686"/>
            <a:ext cx="1074572" cy="143903"/>
            <a:chOff x="0" y="0"/>
            <a:chExt cx="1074572" cy="143903"/>
          </a:xfrm>
        </p:grpSpPr>
        <p:sp>
          <p:nvSpPr>
            <p:cNvPr id="4500" name="path 4500"/>
            <p:cNvSpPr/>
            <p:nvPr/>
          </p:nvSpPr>
          <p:spPr>
            <a:xfrm>
              <a:off x="0" y="114084"/>
              <a:ext cx="890015" cy="29819"/>
            </a:xfrm>
            <a:custGeom>
              <a:avLst/>
              <a:gdLst/>
              <a:ahLst/>
              <a:cxnLst/>
              <a:rect l="0" t="0" r="0" b="0"/>
              <a:pathLst>
                <a:path w="1401" h="46">
                  <a:moveTo>
                    <a:pt x="6" y="40"/>
                  </a:moveTo>
                  <a:lnTo>
                    <a:pt x="320" y="40"/>
                  </a:lnTo>
                  <a:cubicBezTo>
                    <a:pt x="320" y="22"/>
                    <a:pt x="336" y="6"/>
                    <a:pt x="355" y="6"/>
                  </a:cubicBezTo>
                  <a:cubicBezTo>
                    <a:pt x="374" y="6"/>
                    <a:pt x="389" y="22"/>
                    <a:pt x="389" y="40"/>
                  </a:cubicBezTo>
                  <a:lnTo>
                    <a:pt x="695" y="40"/>
                  </a:lnTo>
                  <a:cubicBezTo>
                    <a:pt x="695" y="22"/>
                    <a:pt x="709" y="6"/>
                    <a:pt x="728" y="6"/>
                  </a:cubicBezTo>
                  <a:cubicBezTo>
                    <a:pt x="748" y="6"/>
                    <a:pt x="764" y="22"/>
                    <a:pt x="764" y="40"/>
                  </a:cubicBezTo>
                  <a:lnTo>
                    <a:pt x="943" y="40"/>
                  </a:lnTo>
                  <a:cubicBezTo>
                    <a:pt x="943" y="22"/>
                    <a:pt x="959" y="6"/>
                    <a:pt x="979" y="6"/>
                  </a:cubicBezTo>
                  <a:cubicBezTo>
                    <a:pt x="998" y="6"/>
                    <a:pt x="1014" y="22"/>
                    <a:pt x="1014" y="40"/>
                  </a:cubicBezTo>
                  <a:lnTo>
                    <a:pt x="1394" y="40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02" name="path 4502"/>
            <p:cNvSpPr/>
            <p:nvPr/>
          </p:nvSpPr>
          <p:spPr>
            <a:xfrm>
              <a:off x="0" y="0"/>
              <a:ext cx="1074572" cy="30924"/>
            </a:xfrm>
            <a:custGeom>
              <a:avLst/>
              <a:gdLst/>
              <a:ahLst/>
              <a:cxnLst/>
              <a:rect l="0" t="0" r="0" b="0"/>
              <a:pathLst>
                <a:path w="1692" h="48">
                  <a:moveTo>
                    <a:pt x="6" y="41"/>
                  </a:moveTo>
                  <a:lnTo>
                    <a:pt x="320" y="41"/>
                  </a:lnTo>
                  <a:cubicBezTo>
                    <a:pt x="320" y="22"/>
                    <a:pt x="336" y="6"/>
                    <a:pt x="355" y="6"/>
                  </a:cubicBezTo>
                  <a:cubicBezTo>
                    <a:pt x="374" y="6"/>
                    <a:pt x="389" y="22"/>
                    <a:pt x="389" y="41"/>
                  </a:cubicBezTo>
                  <a:lnTo>
                    <a:pt x="695" y="41"/>
                  </a:lnTo>
                  <a:cubicBezTo>
                    <a:pt x="695" y="22"/>
                    <a:pt x="709" y="6"/>
                    <a:pt x="728" y="6"/>
                  </a:cubicBezTo>
                  <a:cubicBezTo>
                    <a:pt x="748" y="6"/>
                    <a:pt x="764" y="22"/>
                    <a:pt x="764" y="41"/>
                  </a:cubicBezTo>
                  <a:lnTo>
                    <a:pt x="943" y="41"/>
                  </a:lnTo>
                  <a:cubicBezTo>
                    <a:pt x="943" y="22"/>
                    <a:pt x="959" y="6"/>
                    <a:pt x="979" y="6"/>
                  </a:cubicBezTo>
                  <a:cubicBezTo>
                    <a:pt x="998" y="6"/>
                    <a:pt x="1014" y="22"/>
                    <a:pt x="1014" y="41"/>
                  </a:cubicBezTo>
                  <a:lnTo>
                    <a:pt x="1364" y="41"/>
                  </a:lnTo>
                  <a:cubicBezTo>
                    <a:pt x="1364" y="22"/>
                    <a:pt x="1380" y="6"/>
                    <a:pt x="1400" y="6"/>
                  </a:cubicBezTo>
                  <a:cubicBezTo>
                    <a:pt x="1417" y="6"/>
                    <a:pt x="1433" y="22"/>
                    <a:pt x="1433" y="41"/>
                  </a:cubicBezTo>
                  <a:lnTo>
                    <a:pt x="1685" y="41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504" name="picture 45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4506" name="path 4506"/>
          <p:cNvSpPr/>
          <p:nvPr/>
        </p:nvSpPr>
        <p:spPr>
          <a:xfrm>
            <a:off x="5104773" y="6985930"/>
            <a:ext cx="8559" cy="431393"/>
          </a:xfrm>
          <a:custGeom>
            <a:avLst/>
            <a:gdLst/>
            <a:ahLst/>
            <a:cxnLst/>
            <a:rect l="0" t="0" r="0" b="0"/>
            <a:pathLst>
              <a:path w="13" h="679">
                <a:moveTo>
                  <a:pt x="6" y="672"/>
                </a:moveTo>
                <a:lnTo>
                  <a:pt x="6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08" name="path 4508"/>
          <p:cNvSpPr/>
          <p:nvPr/>
        </p:nvSpPr>
        <p:spPr>
          <a:xfrm>
            <a:off x="5289348" y="7422188"/>
            <a:ext cx="8559" cy="190893"/>
          </a:xfrm>
          <a:custGeom>
            <a:avLst/>
            <a:gdLst/>
            <a:ahLst/>
            <a:cxnLst/>
            <a:rect l="0" t="0" r="0" b="0"/>
            <a:pathLst>
              <a:path w="13" h="300">
                <a:moveTo>
                  <a:pt x="6" y="6"/>
                </a:moveTo>
                <a:lnTo>
                  <a:pt x="6" y="293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510" name="picture 45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044325" y="7394148"/>
            <a:ext cx="2253577" cy="55829"/>
          </a:xfrm>
          <a:prstGeom prst="rect">
            <a:avLst/>
          </a:prstGeom>
        </p:spPr>
      </p:pic>
      <p:sp>
        <p:nvSpPr>
          <p:cNvPr id="4512" name="path 4512"/>
          <p:cNvSpPr/>
          <p:nvPr/>
        </p:nvSpPr>
        <p:spPr>
          <a:xfrm>
            <a:off x="4999625" y="4727495"/>
            <a:ext cx="8559" cy="1038783"/>
          </a:xfrm>
          <a:custGeom>
            <a:avLst/>
            <a:gdLst/>
            <a:ahLst/>
            <a:cxnLst/>
            <a:rect l="0" t="0" r="0" b="0"/>
            <a:pathLst>
              <a:path w="13" h="1635">
                <a:moveTo>
                  <a:pt x="6" y="6"/>
                </a:moveTo>
                <a:lnTo>
                  <a:pt x="6" y="1629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74" name="group 274"/>
          <p:cNvGrpSpPr/>
          <p:nvPr/>
        </p:nvGrpSpPr>
        <p:grpSpPr>
          <a:xfrm rot="21600000">
            <a:off x="4272537" y="5498203"/>
            <a:ext cx="869876" cy="136080"/>
            <a:chOff x="0" y="0"/>
            <a:chExt cx="869876" cy="136080"/>
          </a:xfrm>
        </p:grpSpPr>
        <p:sp>
          <p:nvSpPr>
            <p:cNvPr id="4514" name="path 4514"/>
            <p:cNvSpPr/>
            <p:nvPr/>
          </p:nvSpPr>
          <p:spPr>
            <a:xfrm>
              <a:off x="0" y="105155"/>
              <a:ext cx="862050" cy="30924"/>
            </a:xfrm>
            <a:custGeom>
              <a:avLst/>
              <a:gdLst/>
              <a:ahLst/>
              <a:cxnLst/>
              <a:rect l="0" t="0" r="0" b="0"/>
              <a:pathLst>
                <a:path w="1357" h="48">
                  <a:moveTo>
                    <a:pt x="6" y="41"/>
                  </a:moveTo>
                  <a:lnTo>
                    <a:pt x="242" y="41"/>
                  </a:lnTo>
                  <a:cubicBezTo>
                    <a:pt x="242" y="22"/>
                    <a:pt x="258" y="6"/>
                    <a:pt x="276" y="6"/>
                  </a:cubicBezTo>
                  <a:cubicBezTo>
                    <a:pt x="295" y="6"/>
                    <a:pt x="311" y="22"/>
                    <a:pt x="311" y="41"/>
                  </a:cubicBezTo>
                  <a:lnTo>
                    <a:pt x="616" y="41"/>
                  </a:lnTo>
                  <a:cubicBezTo>
                    <a:pt x="616" y="22"/>
                    <a:pt x="632" y="6"/>
                    <a:pt x="651" y="6"/>
                  </a:cubicBezTo>
                  <a:cubicBezTo>
                    <a:pt x="670" y="6"/>
                    <a:pt x="686" y="22"/>
                    <a:pt x="686" y="41"/>
                  </a:cubicBezTo>
                  <a:lnTo>
                    <a:pt x="908" y="41"/>
                  </a:lnTo>
                  <a:cubicBezTo>
                    <a:pt x="908" y="22"/>
                    <a:pt x="924" y="6"/>
                    <a:pt x="942" y="6"/>
                  </a:cubicBezTo>
                  <a:cubicBezTo>
                    <a:pt x="961" y="6"/>
                    <a:pt x="977" y="22"/>
                    <a:pt x="977" y="41"/>
                  </a:cubicBezTo>
                  <a:lnTo>
                    <a:pt x="1116" y="41"/>
                  </a:lnTo>
                  <a:cubicBezTo>
                    <a:pt x="1116" y="22"/>
                    <a:pt x="1132" y="6"/>
                    <a:pt x="1151" y="6"/>
                  </a:cubicBezTo>
                  <a:cubicBezTo>
                    <a:pt x="1169" y="6"/>
                    <a:pt x="1185" y="22"/>
                    <a:pt x="1185" y="41"/>
                  </a:cubicBezTo>
                  <a:lnTo>
                    <a:pt x="1350" y="41"/>
                  </a:lnTo>
                  <a:lnTo>
                    <a:pt x="1350" y="3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16" name="path 4516"/>
            <p:cNvSpPr/>
            <p:nvPr/>
          </p:nvSpPr>
          <p:spPr>
            <a:xfrm>
              <a:off x="184571" y="0"/>
              <a:ext cx="685304" cy="35407"/>
            </a:xfrm>
            <a:custGeom>
              <a:avLst/>
              <a:gdLst/>
              <a:ahLst/>
              <a:cxnLst/>
              <a:rect l="0" t="0" r="0" b="0"/>
              <a:pathLst>
                <a:path w="1079" h="55">
                  <a:moveTo>
                    <a:pt x="6" y="49"/>
                  </a:moveTo>
                  <a:lnTo>
                    <a:pt x="325" y="45"/>
                  </a:lnTo>
                  <a:cubicBezTo>
                    <a:pt x="325" y="27"/>
                    <a:pt x="341" y="12"/>
                    <a:pt x="360" y="12"/>
                  </a:cubicBezTo>
                  <a:cubicBezTo>
                    <a:pt x="380" y="12"/>
                    <a:pt x="396" y="26"/>
                    <a:pt x="396" y="45"/>
                  </a:cubicBezTo>
                  <a:lnTo>
                    <a:pt x="617" y="43"/>
                  </a:lnTo>
                  <a:cubicBezTo>
                    <a:pt x="617" y="24"/>
                    <a:pt x="632" y="8"/>
                    <a:pt x="651" y="8"/>
                  </a:cubicBezTo>
                  <a:cubicBezTo>
                    <a:pt x="670" y="8"/>
                    <a:pt x="686" y="24"/>
                    <a:pt x="686" y="43"/>
                  </a:cubicBezTo>
                  <a:lnTo>
                    <a:pt x="825" y="41"/>
                  </a:lnTo>
                  <a:cubicBezTo>
                    <a:pt x="825" y="22"/>
                    <a:pt x="839" y="8"/>
                    <a:pt x="859" y="6"/>
                  </a:cubicBezTo>
                  <a:cubicBezTo>
                    <a:pt x="878" y="6"/>
                    <a:pt x="894" y="22"/>
                    <a:pt x="894" y="41"/>
                  </a:cubicBezTo>
                  <a:lnTo>
                    <a:pt x="1072" y="40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18" name="textbox 4518"/>
          <p:cNvSpPr/>
          <p:nvPr/>
        </p:nvSpPr>
        <p:spPr>
          <a:xfrm>
            <a:off x="4771335" y="8109122"/>
            <a:ext cx="69469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4520" name="textbox 4520"/>
          <p:cNvSpPr/>
          <p:nvPr/>
        </p:nvSpPr>
        <p:spPr>
          <a:xfrm>
            <a:off x="2851095" y="8122204"/>
            <a:ext cx="69469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4522" name="textbox 4522"/>
          <p:cNvSpPr/>
          <p:nvPr/>
        </p:nvSpPr>
        <p:spPr>
          <a:xfrm>
            <a:off x="910789" y="8124490"/>
            <a:ext cx="69469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pSp>
        <p:nvGrpSpPr>
          <p:cNvPr id="276" name="group 276"/>
          <p:cNvGrpSpPr/>
          <p:nvPr/>
        </p:nvGrpSpPr>
        <p:grpSpPr>
          <a:xfrm rot="21600000">
            <a:off x="4681943" y="6712994"/>
            <a:ext cx="452640" cy="111474"/>
            <a:chOff x="0" y="0"/>
            <a:chExt cx="452640" cy="111474"/>
          </a:xfrm>
        </p:grpSpPr>
        <p:sp>
          <p:nvSpPr>
            <p:cNvPr id="4524" name="path 4524"/>
            <p:cNvSpPr/>
            <p:nvPr/>
          </p:nvSpPr>
          <p:spPr>
            <a:xfrm>
              <a:off x="0" y="79432"/>
              <a:ext cx="452640" cy="32041"/>
            </a:xfrm>
            <a:custGeom>
              <a:avLst/>
              <a:gdLst/>
              <a:ahLst/>
              <a:cxnLst/>
              <a:rect l="0" t="0" r="0" b="0"/>
              <a:pathLst>
                <a:path w="712" h="50">
                  <a:moveTo>
                    <a:pt x="6" y="41"/>
                  </a:moveTo>
                  <a:lnTo>
                    <a:pt x="263" y="41"/>
                  </a:lnTo>
                  <a:cubicBezTo>
                    <a:pt x="263" y="22"/>
                    <a:pt x="279" y="6"/>
                    <a:pt x="297" y="6"/>
                  </a:cubicBezTo>
                  <a:cubicBezTo>
                    <a:pt x="316" y="6"/>
                    <a:pt x="332" y="22"/>
                    <a:pt x="332" y="41"/>
                  </a:cubicBezTo>
                  <a:lnTo>
                    <a:pt x="471" y="41"/>
                  </a:lnTo>
                  <a:cubicBezTo>
                    <a:pt x="471" y="22"/>
                    <a:pt x="487" y="6"/>
                    <a:pt x="507" y="6"/>
                  </a:cubicBezTo>
                  <a:cubicBezTo>
                    <a:pt x="524" y="6"/>
                    <a:pt x="540" y="22"/>
                    <a:pt x="540" y="41"/>
                  </a:cubicBezTo>
                  <a:lnTo>
                    <a:pt x="706" y="41"/>
                  </a:lnTo>
                  <a:lnTo>
                    <a:pt x="706" y="43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26" name="path 4526"/>
            <p:cNvSpPr/>
            <p:nvPr/>
          </p:nvSpPr>
          <p:spPr>
            <a:xfrm>
              <a:off x="184567" y="0"/>
              <a:ext cx="265836" cy="30937"/>
            </a:xfrm>
            <a:custGeom>
              <a:avLst/>
              <a:gdLst/>
              <a:ahLst/>
              <a:cxnLst/>
              <a:rect l="0" t="0" r="0" b="0"/>
              <a:pathLst>
                <a:path w="418" h="48">
                  <a:moveTo>
                    <a:pt x="6" y="41"/>
                  </a:moveTo>
                  <a:lnTo>
                    <a:pt x="181" y="41"/>
                  </a:lnTo>
                  <a:cubicBezTo>
                    <a:pt x="181" y="22"/>
                    <a:pt x="197" y="6"/>
                    <a:pt x="216" y="6"/>
                  </a:cubicBezTo>
                  <a:cubicBezTo>
                    <a:pt x="233" y="6"/>
                    <a:pt x="249" y="22"/>
                    <a:pt x="249" y="41"/>
                  </a:cubicBezTo>
                  <a:lnTo>
                    <a:pt x="411" y="41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528" name="table 4528"/>
          <p:cNvGraphicFramePr>
            <a:graphicFrameLocks noGrp="1"/>
          </p:cNvGraphicFramePr>
          <p:nvPr/>
        </p:nvGraphicFramePr>
        <p:xfrm>
          <a:off x="5104606" y="6611613"/>
          <a:ext cx="367029" cy="276225"/>
        </p:xfrm>
        <a:graphic>
          <a:graphicData uri="http://schemas.openxmlformats.org/drawingml/2006/table">
            <a:tbl>
              <a:tblPr/>
              <a:tblGrid>
                <a:gridCol w="367029"/>
              </a:tblGrid>
              <a:tr h="273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530" name="table 4530"/>
          <p:cNvGraphicFramePr>
            <a:graphicFrameLocks noGrp="1"/>
          </p:cNvGraphicFramePr>
          <p:nvPr/>
        </p:nvGraphicFramePr>
        <p:xfrm>
          <a:off x="5122474" y="5404986"/>
          <a:ext cx="367029" cy="276225"/>
        </p:xfrm>
        <a:graphic>
          <a:graphicData uri="http://schemas.openxmlformats.org/drawingml/2006/table">
            <a:tbl>
              <a:tblPr/>
              <a:tblGrid>
                <a:gridCol w="367029"/>
              </a:tblGrid>
              <a:tr h="2730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32" name="textbox 4532"/>
          <p:cNvSpPr/>
          <p:nvPr/>
        </p:nvSpPr>
        <p:spPr>
          <a:xfrm>
            <a:off x="2587205" y="3502242"/>
            <a:ext cx="51815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93"/>
              </a:lnSpc>
              <a:tabLst/>
            </a:pP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8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sp>
        <p:nvSpPr>
          <p:cNvPr id="4534" name="textbox 4534"/>
          <p:cNvSpPr/>
          <p:nvPr/>
        </p:nvSpPr>
        <p:spPr>
          <a:xfrm>
            <a:off x="2587205" y="6325555"/>
            <a:ext cx="51815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93"/>
              </a:lnSpc>
              <a:tabLst/>
            </a:pP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 3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sp>
        <p:nvSpPr>
          <p:cNvPr id="4536" name="textbox 4536"/>
          <p:cNvSpPr/>
          <p:nvPr/>
        </p:nvSpPr>
        <p:spPr>
          <a:xfrm>
            <a:off x="2587212" y="4921734"/>
            <a:ext cx="51815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93"/>
              </a:lnSpc>
              <a:tabLst/>
            </a:pP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8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sp>
        <p:nvSpPr>
          <p:cNvPr id="4538" name="path 4538"/>
          <p:cNvSpPr/>
          <p:nvPr/>
        </p:nvSpPr>
        <p:spPr>
          <a:xfrm>
            <a:off x="1434442" y="3748726"/>
            <a:ext cx="811936" cy="82388"/>
          </a:xfrm>
          <a:custGeom>
            <a:avLst/>
            <a:gdLst/>
            <a:ahLst/>
            <a:cxnLst/>
            <a:rect l="0" t="0" r="0" b="0"/>
            <a:pathLst>
              <a:path w="1278" h="129">
                <a:moveTo>
                  <a:pt x="6" y="6"/>
                </a:moveTo>
                <a:lnTo>
                  <a:pt x="1271" y="6"/>
                </a:lnTo>
                <a:moveTo>
                  <a:pt x="6" y="123"/>
                </a:moveTo>
                <a:lnTo>
                  <a:pt x="1271" y="123"/>
                </a:lnTo>
              </a:path>
            </a:pathLst>
          </a:custGeom>
          <a:noFill/>
          <a:ln w="8559" cap="rnd">
            <a:solidFill>
              <a:srgbClr val="359464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540" name="table 4540"/>
          <p:cNvGraphicFramePr>
            <a:graphicFrameLocks noGrp="1"/>
          </p:cNvGraphicFramePr>
          <p:nvPr/>
        </p:nvGraphicFramePr>
        <p:xfrm>
          <a:off x="6289960" y="3378307"/>
          <a:ext cx="427354" cy="134619"/>
        </p:xfrm>
        <a:graphic>
          <a:graphicData uri="http://schemas.openxmlformats.org/drawingml/2006/table">
            <a:tbl>
              <a:tblPr/>
              <a:tblGrid>
                <a:gridCol w="90805"/>
                <a:gridCol w="87630"/>
                <a:gridCol w="70485"/>
                <a:gridCol w="70485"/>
                <a:gridCol w="107950"/>
              </a:tblGrid>
              <a:tr h="134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765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954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750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42" name="path 4542"/>
          <p:cNvSpPr/>
          <p:nvPr/>
        </p:nvSpPr>
        <p:spPr>
          <a:xfrm>
            <a:off x="2053244" y="7279008"/>
            <a:ext cx="332956" cy="172986"/>
          </a:xfrm>
          <a:custGeom>
            <a:avLst/>
            <a:gdLst/>
            <a:ahLst/>
            <a:cxnLst/>
            <a:rect l="0" t="0" r="0" b="0"/>
            <a:pathLst>
              <a:path w="524" h="272">
                <a:moveTo>
                  <a:pt x="517" y="6"/>
                </a:moveTo>
                <a:lnTo>
                  <a:pt x="517" y="265"/>
                </a:lnTo>
                <a:lnTo>
                  <a:pt x="145" y="265"/>
                </a:lnTo>
                <a:cubicBezTo>
                  <a:pt x="145" y="246"/>
                  <a:pt x="130" y="230"/>
                  <a:pt x="110" y="230"/>
                </a:cubicBezTo>
                <a:cubicBezTo>
                  <a:pt x="91" y="230"/>
                  <a:pt x="75" y="246"/>
                  <a:pt x="75" y="265"/>
                </a:cubicBezTo>
                <a:lnTo>
                  <a:pt x="6" y="265"/>
                </a:lnTo>
              </a:path>
            </a:pathLst>
          </a:custGeom>
          <a:noFill/>
          <a:ln w="8559" cap="rnd">
            <a:solidFill>
              <a:srgbClr val="F396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4" name="path 4544"/>
          <p:cNvSpPr/>
          <p:nvPr/>
        </p:nvSpPr>
        <p:spPr>
          <a:xfrm>
            <a:off x="3372070" y="4315856"/>
            <a:ext cx="235636" cy="171869"/>
          </a:xfrm>
          <a:custGeom>
            <a:avLst/>
            <a:gdLst/>
            <a:ahLst/>
            <a:cxnLst/>
            <a:rect l="0" t="0" r="0" b="0"/>
            <a:pathLst>
              <a:path w="371" h="270">
                <a:moveTo>
                  <a:pt x="6" y="6"/>
                </a:moveTo>
                <a:lnTo>
                  <a:pt x="364" y="6"/>
                </a:lnTo>
                <a:lnTo>
                  <a:pt x="364" y="263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46" name="textbox 4546"/>
          <p:cNvSpPr/>
          <p:nvPr/>
        </p:nvSpPr>
        <p:spPr>
          <a:xfrm>
            <a:off x="6290983" y="3520075"/>
            <a:ext cx="446405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8"/>
              </a:lnSpc>
              <a:tabLst/>
            </a:pP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480r/</a:t>
            </a: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4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4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10A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4548" name="textbox 4548"/>
          <p:cNvSpPr/>
          <p:nvPr/>
        </p:nvSpPr>
        <p:spPr>
          <a:xfrm>
            <a:off x="3395194" y="6559387"/>
            <a:ext cx="113664" cy="377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329" rIns="0" bIns="0"/>
          <a:lstStyle/>
          <a:p>
            <a:pPr marL="12700" indent="12700" algn="l" rtl="0" eaLnBrk="0">
              <a:lnSpc>
                <a:spcPct val="110000"/>
              </a:lnSpc>
              <a:spcBef>
                <a:spcPts val="3"/>
              </a:spcBef>
              <a:tabLst/>
            </a:pPr>
            <a:r>
              <a:rPr sz="700" kern="0" spc="-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5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2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31115" algn="l" rtl="0" eaLnBrk="0">
              <a:lnSpc>
                <a:spcPct val="83000"/>
              </a:lnSpc>
              <a:spcBef>
                <a:spcPts val="4"/>
              </a:spcBef>
              <a:tabLst/>
            </a:pPr>
            <a:r>
              <a:rPr sz="7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4550" name="path 4550"/>
          <p:cNvSpPr/>
          <p:nvPr/>
        </p:nvSpPr>
        <p:spPr>
          <a:xfrm>
            <a:off x="6338260" y="3695537"/>
            <a:ext cx="325323" cy="10033"/>
          </a:xfrm>
          <a:custGeom>
            <a:avLst/>
            <a:gdLst/>
            <a:ahLst/>
            <a:cxnLst/>
            <a:rect l="0" t="0" r="0" b="0"/>
            <a:pathLst>
              <a:path w="512" h="15">
                <a:moveTo>
                  <a:pt x="0" y="7"/>
                </a:moveTo>
                <a:lnTo>
                  <a:pt x="512" y="7"/>
                </a:lnTo>
              </a:path>
            </a:pathLst>
          </a:custGeom>
          <a:noFill/>
          <a:ln w="10032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78" name="group 278"/>
          <p:cNvGrpSpPr/>
          <p:nvPr/>
        </p:nvGrpSpPr>
        <p:grpSpPr>
          <a:xfrm rot="21600000">
            <a:off x="6371294" y="3660470"/>
            <a:ext cx="356914" cy="79832"/>
            <a:chOff x="0" y="0"/>
            <a:chExt cx="356914" cy="79832"/>
          </a:xfrm>
        </p:grpSpPr>
        <p:sp>
          <p:nvSpPr>
            <p:cNvPr id="4552" name="path 4552"/>
            <p:cNvSpPr/>
            <p:nvPr/>
          </p:nvSpPr>
          <p:spPr>
            <a:xfrm>
              <a:off x="2507" y="2508"/>
              <a:ext cx="260260" cy="74815"/>
            </a:xfrm>
            <a:custGeom>
              <a:avLst/>
              <a:gdLst/>
              <a:ahLst/>
              <a:cxnLst/>
              <a:rect l="0" t="0" r="0" b="0"/>
              <a:pathLst>
                <a:path w="409" h="117">
                  <a:moveTo>
                    <a:pt x="51" y="0"/>
                  </a:moveTo>
                  <a:lnTo>
                    <a:pt x="358" y="0"/>
                  </a:lnTo>
                  <a:cubicBezTo>
                    <a:pt x="386" y="0"/>
                    <a:pt x="409" y="23"/>
                    <a:pt x="409" y="51"/>
                  </a:cubicBezTo>
                  <a:lnTo>
                    <a:pt x="409" y="66"/>
                  </a:lnTo>
                  <a:cubicBezTo>
                    <a:pt x="409" y="94"/>
                    <a:pt x="386" y="117"/>
                    <a:pt x="358" y="117"/>
                  </a:cubicBezTo>
                  <a:lnTo>
                    <a:pt x="51" y="117"/>
                  </a:lnTo>
                  <a:cubicBezTo>
                    <a:pt x="23" y="117"/>
                    <a:pt x="0" y="94"/>
                    <a:pt x="0" y="66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54" name="path 4554"/>
            <p:cNvSpPr/>
            <p:nvPr/>
          </p:nvSpPr>
          <p:spPr>
            <a:xfrm>
              <a:off x="0" y="0"/>
              <a:ext cx="265277" cy="79832"/>
            </a:xfrm>
            <a:custGeom>
              <a:avLst/>
              <a:gdLst/>
              <a:ahLst/>
              <a:cxnLst/>
              <a:rect l="0" t="0" r="0" b="0"/>
              <a:pathLst>
                <a:path w="417" h="125">
                  <a:moveTo>
                    <a:pt x="55" y="3"/>
                  </a:moveTo>
                  <a:lnTo>
                    <a:pt x="362" y="3"/>
                  </a:lnTo>
                  <a:cubicBezTo>
                    <a:pt x="390" y="3"/>
                    <a:pt x="413" y="26"/>
                    <a:pt x="413" y="55"/>
                  </a:cubicBezTo>
                  <a:lnTo>
                    <a:pt x="413" y="70"/>
                  </a:lnTo>
                  <a:cubicBezTo>
                    <a:pt x="413" y="98"/>
                    <a:pt x="390" y="121"/>
                    <a:pt x="362" y="121"/>
                  </a:cubicBezTo>
                  <a:lnTo>
                    <a:pt x="55" y="121"/>
                  </a:lnTo>
                  <a:cubicBezTo>
                    <a:pt x="26" y="121"/>
                    <a:pt x="3" y="98"/>
                    <a:pt x="3" y="70"/>
                  </a:cubicBezTo>
                  <a:lnTo>
                    <a:pt x="3" y="55"/>
                  </a:lnTo>
                  <a:cubicBezTo>
                    <a:pt x="3" y="26"/>
                    <a:pt x="26" y="3"/>
                    <a:pt x="55" y="3"/>
                  </a:cubicBezTo>
                </a:path>
              </a:pathLst>
            </a:custGeom>
            <a:noFill/>
            <a:ln w="5016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56" name="path 4556"/>
            <p:cNvSpPr/>
            <p:nvPr/>
          </p:nvSpPr>
          <p:spPr>
            <a:xfrm>
              <a:off x="289934" y="20982"/>
              <a:ext cx="66979" cy="38202"/>
            </a:xfrm>
            <a:custGeom>
              <a:avLst/>
              <a:gdLst/>
              <a:ahLst/>
              <a:cxnLst/>
              <a:rect l="0" t="0" r="0" b="0"/>
              <a:pathLst>
                <a:path w="105" h="60">
                  <a:moveTo>
                    <a:pt x="105" y="30"/>
                  </a:moveTo>
                  <a:lnTo>
                    <a:pt x="52" y="15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52" y="45"/>
                  </a:lnTo>
                  <a:lnTo>
                    <a:pt x="105" y="3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58" name="textbox 4558"/>
          <p:cNvSpPr/>
          <p:nvPr/>
        </p:nvSpPr>
        <p:spPr>
          <a:xfrm>
            <a:off x="5276339" y="6614565"/>
            <a:ext cx="405129" cy="112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1280" algn="l" rtl="0" eaLnBrk="0">
              <a:lnSpc>
                <a:spcPct val="84000"/>
              </a:lnSpc>
              <a:tabLst>
                <a:tab pos="353695" algn="l"/>
              </a:tabLst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grpSp>
        <p:nvGrpSpPr>
          <p:cNvPr id="280" name="group 280"/>
          <p:cNvGrpSpPr/>
          <p:nvPr/>
        </p:nvGrpSpPr>
        <p:grpSpPr>
          <a:xfrm rot="21600000">
            <a:off x="5289039" y="6627265"/>
            <a:ext cx="68643" cy="68307"/>
            <a:chOff x="0" y="0"/>
            <a:chExt cx="68643" cy="68307"/>
          </a:xfrm>
        </p:grpSpPr>
        <p:sp>
          <p:nvSpPr>
            <p:cNvPr id="4560" name="path 4560"/>
            <p:cNvSpPr/>
            <p:nvPr/>
          </p:nvSpPr>
          <p:spPr>
            <a:xfrm>
              <a:off x="0" y="0"/>
              <a:ext cx="68643" cy="2654"/>
            </a:xfrm>
            <a:custGeom>
              <a:avLst/>
              <a:gdLst/>
              <a:ahLst/>
              <a:cxnLst/>
              <a:rect l="0" t="0" r="0" b="0"/>
              <a:pathLst>
                <a:path w="108" h="4">
                  <a:moveTo>
                    <a:pt x="0" y="2"/>
                  </a:moveTo>
                  <a:lnTo>
                    <a:pt x="108" y="2"/>
                  </a:lnTo>
                </a:path>
              </a:pathLst>
            </a:custGeom>
            <a:noFill/>
            <a:ln w="2654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62" name="path 4562"/>
            <p:cNvSpPr/>
            <p:nvPr/>
          </p:nvSpPr>
          <p:spPr>
            <a:xfrm>
              <a:off x="24684" y="32609"/>
              <a:ext cx="33219" cy="35697"/>
            </a:xfrm>
            <a:custGeom>
              <a:avLst/>
              <a:gdLst/>
              <a:ahLst/>
              <a:cxnLst/>
              <a:rect l="0" t="0" r="0" b="0"/>
              <a:pathLst>
                <a:path w="52" h="56">
                  <a:moveTo>
                    <a:pt x="4" y="42"/>
                  </a:moveTo>
                  <a:lnTo>
                    <a:pt x="50" y="4"/>
                  </a:lnTo>
                  <a:moveTo>
                    <a:pt x="2" y="33"/>
                  </a:moveTo>
                  <a:lnTo>
                    <a:pt x="3" y="56"/>
                  </a:lnTo>
                  <a:moveTo>
                    <a:pt x="31" y="0"/>
                  </a:moveTo>
                  <a:lnTo>
                    <a:pt x="31" y="53"/>
                  </a:lnTo>
                </a:path>
              </a:pathLst>
            </a:custGeom>
            <a:noFill/>
            <a:ln w="36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64" name="textbox 4564"/>
          <p:cNvSpPr/>
          <p:nvPr/>
        </p:nvSpPr>
        <p:spPr>
          <a:xfrm>
            <a:off x="5288257" y="5407928"/>
            <a:ext cx="393065" cy="1123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81280" algn="l" rtl="0" eaLnBrk="0">
              <a:lnSpc>
                <a:spcPct val="84000"/>
              </a:lnSpc>
              <a:spcBef>
                <a:spcPts val="1"/>
              </a:spcBef>
              <a:tabLst>
                <a:tab pos="341629" algn="l"/>
              </a:tabLst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grpSp>
        <p:nvGrpSpPr>
          <p:cNvPr id="282" name="group 282"/>
          <p:cNvGrpSpPr/>
          <p:nvPr/>
        </p:nvGrpSpPr>
        <p:grpSpPr>
          <a:xfrm rot="21600000">
            <a:off x="5300957" y="5420628"/>
            <a:ext cx="68643" cy="68307"/>
            <a:chOff x="0" y="0"/>
            <a:chExt cx="68643" cy="68307"/>
          </a:xfrm>
        </p:grpSpPr>
        <p:sp>
          <p:nvSpPr>
            <p:cNvPr id="4566" name="path 4566"/>
            <p:cNvSpPr/>
            <p:nvPr/>
          </p:nvSpPr>
          <p:spPr>
            <a:xfrm>
              <a:off x="0" y="0"/>
              <a:ext cx="68643" cy="2654"/>
            </a:xfrm>
            <a:custGeom>
              <a:avLst/>
              <a:gdLst/>
              <a:ahLst/>
              <a:cxnLst/>
              <a:rect l="0" t="0" r="0" b="0"/>
              <a:pathLst>
                <a:path w="108" h="4">
                  <a:moveTo>
                    <a:pt x="0" y="2"/>
                  </a:moveTo>
                  <a:lnTo>
                    <a:pt x="108" y="2"/>
                  </a:lnTo>
                </a:path>
              </a:pathLst>
            </a:custGeom>
            <a:noFill/>
            <a:ln w="2654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68" name="path 4568"/>
            <p:cNvSpPr/>
            <p:nvPr/>
          </p:nvSpPr>
          <p:spPr>
            <a:xfrm>
              <a:off x="30641" y="32610"/>
              <a:ext cx="33220" cy="35696"/>
            </a:xfrm>
            <a:custGeom>
              <a:avLst/>
              <a:gdLst/>
              <a:ahLst/>
              <a:cxnLst/>
              <a:rect l="0" t="0" r="0" b="0"/>
              <a:pathLst>
                <a:path w="52" h="56">
                  <a:moveTo>
                    <a:pt x="4" y="42"/>
                  </a:moveTo>
                  <a:lnTo>
                    <a:pt x="50" y="4"/>
                  </a:lnTo>
                  <a:moveTo>
                    <a:pt x="2" y="33"/>
                  </a:moveTo>
                  <a:lnTo>
                    <a:pt x="3" y="56"/>
                  </a:lnTo>
                  <a:moveTo>
                    <a:pt x="31" y="0"/>
                  </a:moveTo>
                  <a:lnTo>
                    <a:pt x="31" y="53"/>
                  </a:lnTo>
                </a:path>
              </a:pathLst>
            </a:custGeom>
            <a:noFill/>
            <a:ln w="36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70" name="textbox 4570"/>
          <p:cNvSpPr/>
          <p:nvPr/>
        </p:nvSpPr>
        <p:spPr>
          <a:xfrm>
            <a:off x="3404478" y="3634802"/>
            <a:ext cx="113664" cy="299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7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1000"/>
              </a:lnSpc>
              <a:spcBef>
                <a:spcPts val="285"/>
              </a:spcBef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6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61"/>
              </a:lnSpc>
              <a:spcBef>
                <a:spcPts val="1"/>
              </a:spcBef>
              <a:tabLst/>
            </a:pPr>
            <a:r>
              <a:rPr sz="6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4572" name="path 4572"/>
          <p:cNvSpPr/>
          <p:nvPr/>
        </p:nvSpPr>
        <p:spPr>
          <a:xfrm>
            <a:off x="3372070" y="6761095"/>
            <a:ext cx="288213" cy="62255"/>
          </a:xfrm>
          <a:custGeom>
            <a:avLst/>
            <a:gdLst/>
            <a:ahLst/>
            <a:cxnLst/>
            <a:rect l="0" t="0" r="0" b="0"/>
            <a:pathLst>
              <a:path w="453" h="98">
                <a:moveTo>
                  <a:pt x="6" y="6"/>
                </a:moveTo>
                <a:lnTo>
                  <a:pt x="447" y="6"/>
                </a:lnTo>
                <a:lnTo>
                  <a:pt x="447" y="91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4" name="group 284"/>
          <p:cNvGrpSpPr/>
          <p:nvPr/>
        </p:nvGrpSpPr>
        <p:grpSpPr>
          <a:xfrm rot="21600000">
            <a:off x="2782124" y="7281916"/>
            <a:ext cx="301409" cy="55321"/>
            <a:chOff x="0" y="0"/>
            <a:chExt cx="301409" cy="55321"/>
          </a:xfrm>
        </p:grpSpPr>
        <p:sp>
          <p:nvSpPr>
            <p:cNvPr id="4574" name="path 4574"/>
            <p:cNvSpPr/>
            <p:nvPr/>
          </p:nvSpPr>
          <p:spPr>
            <a:xfrm>
              <a:off x="0" y="0"/>
              <a:ext cx="301409" cy="55321"/>
            </a:xfrm>
            <a:custGeom>
              <a:avLst/>
              <a:gdLst/>
              <a:ahLst/>
              <a:cxnLst/>
              <a:rect l="0" t="0" r="0" b="0"/>
              <a:pathLst>
                <a:path w="474" h="87">
                  <a:moveTo>
                    <a:pt x="472" y="2"/>
                  </a:moveTo>
                  <a:lnTo>
                    <a:pt x="472" y="84"/>
                  </a:lnTo>
                  <a:lnTo>
                    <a:pt x="2" y="84"/>
                  </a:lnTo>
                  <a:lnTo>
                    <a:pt x="2" y="3"/>
                  </a:ln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76" name="path 4576"/>
            <p:cNvSpPr/>
            <p:nvPr/>
          </p:nvSpPr>
          <p:spPr>
            <a:xfrm>
              <a:off x="253051" y="13673"/>
              <a:ext cx="23494" cy="24612"/>
            </a:xfrm>
            <a:custGeom>
              <a:avLst/>
              <a:gdLst/>
              <a:ahLst/>
              <a:cxnLst/>
              <a:rect l="0" t="0" r="0" b="0"/>
              <a:pathLst>
                <a:path w="36" h="38">
                  <a:moveTo>
                    <a:pt x="17" y="38"/>
                  </a:moveTo>
                  <a:cubicBezTo>
                    <a:pt x="28" y="38"/>
                    <a:pt x="36" y="29"/>
                    <a:pt x="36" y="19"/>
                  </a:cubicBezTo>
                  <a:cubicBezTo>
                    <a:pt x="36" y="8"/>
                    <a:pt x="28" y="0"/>
                    <a:pt x="17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7" y="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78" name="path 4578"/>
            <p:cNvSpPr/>
            <p:nvPr/>
          </p:nvSpPr>
          <p:spPr>
            <a:xfrm>
              <a:off x="251679" y="12301"/>
              <a:ext cx="26238" cy="27355"/>
            </a:xfrm>
            <a:custGeom>
              <a:avLst/>
              <a:gdLst/>
              <a:ahLst/>
              <a:cxnLst/>
              <a:rect l="0" t="0" r="0" b="0"/>
              <a:pathLst>
                <a:path w="41" h="43">
                  <a:moveTo>
                    <a:pt x="19" y="40"/>
                  </a:moveTo>
                  <a:cubicBezTo>
                    <a:pt x="30" y="40"/>
                    <a:pt x="39" y="32"/>
                    <a:pt x="39" y="21"/>
                  </a:cubicBezTo>
                  <a:cubicBezTo>
                    <a:pt x="39" y="10"/>
                    <a:pt x="30" y="2"/>
                    <a:pt x="19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40"/>
                    <a:pt x="19" y="40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80" name="path 4580"/>
            <p:cNvSpPr/>
            <p:nvPr/>
          </p:nvSpPr>
          <p:spPr>
            <a:xfrm>
              <a:off x="146790" y="13673"/>
              <a:ext cx="24612" cy="24612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19" y="38"/>
                  </a:moveTo>
                  <a:cubicBezTo>
                    <a:pt x="29" y="38"/>
                    <a:pt x="38" y="29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82" name="path 4582"/>
            <p:cNvSpPr/>
            <p:nvPr/>
          </p:nvSpPr>
          <p:spPr>
            <a:xfrm>
              <a:off x="145418" y="12301"/>
              <a:ext cx="27355" cy="27355"/>
            </a:xfrm>
            <a:custGeom>
              <a:avLst/>
              <a:gdLst/>
              <a:ahLst/>
              <a:cxnLst/>
              <a:rect l="0" t="0" r="0" b="0"/>
              <a:pathLst>
                <a:path w="43" h="43">
                  <a:moveTo>
                    <a:pt x="21" y="40"/>
                  </a:moveTo>
                  <a:cubicBezTo>
                    <a:pt x="32" y="40"/>
                    <a:pt x="40" y="32"/>
                    <a:pt x="40" y="21"/>
                  </a:cubicBez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40"/>
                    <a:pt x="21" y="40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84" name="path 4584"/>
            <p:cNvSpPr/>
            <p:nvPr/>
          </p:nvSpPr>
          <p:spPr>
            <a:xfrm>
              <a:off x="43875" y="13673"/>
              <a:ext cx="24612" cy="24612"/>
            </a:xfrm>
            <a:custGeom>
              <a:avLst/>
              <a:gdLst/>
              <a:ahLst/>
              <a:cxnLst/>
              <a:rect l="0" t="0" r="0" b="0"/>
              <a:pathLst>
                <a:path w="38" h="38">
                  <a:moveTo>
                    <a:pt x="19" y="38"/>
                  </a:moveTo>
                  <a:cubicBezTo>
                    <a:pt x="29" y="38"/>
                    <a:pt x="38" y="29"/>
                    <a:pt x="38" y="19"/>
                  </a:cubicBez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86" name="path 4586"/>
            <p:cNvSpPr/>
            <p:nvPr/>
          </p:nvSpPr>
          <p:spPr>
            <a:xfrm>
              <a:off x="42504" y="12301"/>
              <a:ext cx="27355" cy="27355"/>
            </a:xfrm>
            <a:custGeom>
              <a:avLst/>
              <a:gdLst/>
              <a:ahLst/>
              <a:cxnLst/>
              <a:rect l="0" t="0" r="0" b="0"/>
              <a:pathLst>
                <a:path w="43" h="43">
                  <a:moveTo>
                    <a:pt x="21" y="40"/>
                  </a:moveTo>
                  <a:cubicBezTo>
                    <a:pt x="32" y="40"/>
                    <a:pt x="40" y="32"/>
                    <a:pt x="40" y="21"/>
                  </a:cubicBez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21"/>
                  </a:cubicBezTo>
                  <a:cubicBezTo>
                    <a:pt x="2" y="32"/>
                    <a:pt x="10" y="40"/>
                    <a:pt x="21" y="40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4588" name="picture 45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337037" y="7151487"/>
            <a:ext cx="55829" cy="298490"/>
          </a:xfrm>
          <a:prstGeom prst="rect">
            <a:avLst/>
          </a:prstGeom>
        </p:spPr>
      </p:pic>
      <p:sp>
        <p:nvSpPr>
          <p:cNvPr id="4590" name="path 4590"/>
          <p:cNvSpPr/>
          <p:nvPr/>
        </p:nvSpPr>
        <p:spPr>
          <a:xfrm>
            <a:off x="4999625" y="5757721"/>
            <a:ext cx="8561" cy="1673026"/>
          </a:xfrm>
          <a:custGeom>
            <a:avLst/>
            <a:gdLst/>
            <a:ahLst/>
            <a:cxnLst/>
            <a:rect l="0" t="0" r="0" b="0"/>
            <a:pathLst>
              <a:path w="13" h="2634">
                <a:moveTo>
                  <a:pt x="6" y="6"/>
                </a:moveTo>
                <a:lnTo>
                  <a:pt x="6" y="360"/>
                </a:lnTo>
                <a:moveTo>
                  <a:pt x="6" y="360"/>
                </a:moveTo>
                <a:lnTo>
                  <a:pt x="6" y="2627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92" name="path 4592"/>
          <p:cNvSpPr/>
          <p:nvPr/>
        </p:nvSpPr>
        <p:spPr>
          <a:xfrm>
            <a:off x="4999632" y="4727501"/>
            <a:ext cx="1632749" cy="8559"/>
          </a:xfrm>
          <a:custGeom>
            <a:avLst/>
            <a:gdLst/>
            <a:ahLst/>
            <a:cxnLst/>
            <a:rect l="0" t="0" r="0" b="0"/>
            <a:pathLst>
              <a:path w="2571" h="13">
                <a:moveTo>
                  <a:pt x="2564" y="6"/>
                </a:moveTo>
                <a:lnTo>
                  <a:pt x="6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86" name="group 286"/>
          <p:cNvGrpSpPr/>
          <p:nvPr/>
        </p:nvGrpSpPr>
        <p:grpSpPr>
          <a:xfrm rot="21600000">
            <a:off x="5228933" y="7604522"/>
            <a:ext cx="130492" cy="65798"/>
            <a:chOff x="0" y="0"/>
            <a:chExt cx="130492" cy="65798"/>
          </a:xfrm>
        </p:grpSpPr>
        <p:sp>
          <p:nvSpPr>
            <p:cNvPr id="4594" name="path 4594"/>
            <p:cNvSpPr/>
            <p:nvPr/>
          </p:nvSpPr>
          <p:spPr>
            <a:xfrm>
              <a:off x="4279" y="4279"/>
              <a:ext cx="60413" cy="61518"/>
            </a:xfrm>
            <a:custGeom>
              <a:avLst/>
              <a:gdLst/>
              <a:ahLst/>
              <a:cxnLst/>
              <a:rect l="0" t="0" r="0" b="0"/>
              <a:pathLst>
                <a:path w="95" h="96">
                  <a:moveTo>
                    <a:pt x="0" y="96"/>
                  </a:moveTo>
                  <a:lnTo>
                    <a:pt x="95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FEA3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96" name="path 4596"/>
            <p:cNvSpPr/>
            <p:nvPr/>
          </p:nvSpPr>
          <p:spPr>
            <a:xfrm>
              <a:off x="0" y="0"/>
              <a:ext cx="130492" cy="8559"/>
            </a:xfrm>
            <a:custGeom>
              <a:avLst/>
              <a:gdLst/>
              <a:ahLst/>
              <a:cxnLst/>
              <a:rect l="0" t="0" r="0" b="0"/>
              <a:pathLst>
                <a:path w="205" h="13">
                  <a:moveTo>
                    <a:pt x="6" y="6"/>
                  </a:moveTo>
                  <a:lnTo>
                    <a:pt x="198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98" name="path 4598"/>
          <p:cNvSpPr/>
          <p:nvPr/>
        </p:nvSpPr>
        <p:spPr>
          <a:xfrm>
            <a:off x="5165180" y="7604522"/>
            <a:ext cx="194246" cy="70078"/>
          </a:xfrm>
          <a:custGeom>
            <a:avLst/>
            <a:gdLst/>
            <a:ahLst/>
            <a:cxnLst/>
            <a:rect l="0" t="0" r="0" b="0"/>
            <a:pathLst>
              <a:path w="305" h="110">
                <a:moveTo>
                  <a:pt x="107" y="103"/>
                </a:moveTo>
                <a:lnTo>
                  <a:pt x="202" y="6"/>
                </a:lnTo>
                <a:moveTo>
                  <a:pt x="202" y="103"/>
                </a:moveTo>
                <a:lnTo>
                  <a:pt x="299" y="6"/>
                </a:lnTo>
                <a:moveTo>
                  <a:pt x="6" y="103"/>
                </a:moveTo>
                <a:lnTo>
                  <a:pt x="107" y="6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00" name="textbox 4600"/>
          <p:cNvSpPr/>
          <p:nvPr/>
        </p:nvSpPr>
        <p:spPr>
          <a:xfrm>
            <a:off x="6924439" y="10359374"/>
            <a:ext cx="16637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25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4602" name="textbox 4602"/>
          <p:cNvSpPr/>
          <p:nvPr/>
        </p:nvSpPr>
        <p:spPr>
          <a:xfrm>
            <a:off x="6420143" y="3256758"/>
            <a:ext cx="168275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8"/>
              </a:lnSpc>
              <a:tabLst/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4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4604" name="path 4604"/>
          <p:cNvSpPr/>
          <p:nvPr/>
        </p:nvSpPr>
        <p:spPr>
          <a:xfrm>
            <a:off x="5245188" y="6679364"/>
            <a:ext cx="71315" cy="135483"/>
          </a:xfrm>
          <a:custGeom>
            <a:avLst/>
            <a:gdLst/>
            <a:ahLst/>
            <a:cxnLst/>
            <a:rect l="0" t="0" r="0" b="0"/>
            <a:pathLst>
              <a:path w="112" h="213">
                <a:moveTo>
                  <a:pt x="111" y="25"/>
                </a:moveTo>
                <a:lnTo>
                  <a:pt x="2" y="75"/>
                </a:lnTo>
                <a:moveTo>
                  <a:pt x="2" y="52"/>
                </a:moveTo>
                <a:lnTo>
                  <a:pt x="110" y="2"/>
                </a:lnTo>
                <a:moveTo>
                  <a:pt x="109" y="160"/>
                </a:moveTo>
                <a:lnTo>
                  <a:pt x="1" y="210"/>
                </a:lnTo>
                <a:moveTo>
                  <a:pt x="1" y="187"/>
                </a:moveTo>
                <a:lnTo>
                  <a:pt x="109" y="137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06" name="path 4606"/>
          <p:cNvSpPr/>
          <p:nvPr/>
        </p:nvSpPr>
        <p:spPr>
          <a:xfrm>
            <a:off x="5263064" y="5472727"/>
            <a:ext cx="71313" cy="135484"/>
          </a:xfrm>
          <a:custGeom>
            <a:avLst/>
            <a:gdLst/>
            <a:ahLst/>
            <a:cxnLst/>
            <a:rect l="0" t="0" r="0" b="0"/>
            <a:pathLst>
              <a:path w="112" h="213">
                <a:moveTo>
                  <a:pt x="111" y="25"/>
                </a:moveTo>
                <a:lnTo>
                  <a:pt x="2" y="75"/>
                </a:lnTo>
                <a:moveTo>
                  <a:pt x="2" y="52"/>
                </a:moveTo>
                <a:lnTo>
                  <a:pt x="110" y="2"/>
                </a:lnTo>
                <a:moveTo>
                  <a:pt x="109" y="160"/>
                </a:moveTo>
                <a:lnTo>
                  <a:pt x="1" y="210"/>
                </a:lnTo>
                <a:moveTo>
                  <a:pt x="1" y="187"/>
                </a:moveTo>
                <a:lnTo>
                  <a:pt x="109" y="137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08" name="path 4608"/>
          <p:cNvSpPr/>
          <p:nvPr/>
        </p:nvSpPr>
        <p:spPr>
          <a:xfrm>
            <a:off x="5259396" y="4158385"/>
            <a:ext cx="70966" cy="134735"/>
          </a:xfrm>
          <a:custGeom>
            <a:avLst/>
            <a:gdLst/>
            <a:ahLst/>
            <a:cxnLst/>
            <a:rect l="0" t="0" r="0" b="0"/>
            <a:pathLst>
              <a:path w="111" h="212">
                <a:moveTo>
                  <a:pt x="110" y="24"/>
                </a:moveTo>
                <a:lnTo>
                  <a:pt x="2" y="75"/>
                </a:lnTo>
                <a:moveTo>
                  <a:pt x="2" y="52"/>
                </a:moveTo>
                <a:lnTo>
                  <a:pt x="110" y="2"/>
                </a:lnTo>
                <a:moveTo>
                  <a:pt x="109" y="159"/>
                </a:moveTo>
                <a:lnTo>
                  <a:pt x="1" y="210"/>
                </a:lnTo>
                <a:moveTo>
                  <a:pt x="0" y="187"/>
                </a:moveTo>
                <a:lnTo>
                  <a:pt x="109" y="137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10" name="textbox 4610"/>
          <p:cNvSpPr/>
          <p:nvPr/>
        </p:nvSpPr>
        <p:spPr>
          <a:xfrm>
            <a:off x="2752032" y="4519604"/>
            <a:ext cx="178435" cy="1022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6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6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4612" name="table 4612"/>
          <p:cNvGraphicFramePr>
            <a:graphicFrameLocks noGrp="1"/>
          </p:cNvGraphicFramePr>
          <p:nvPr/>
        </p:nvGraphicFramePr>
        <p:xfrm>
          <a:off x="6112179" y="4162145"/>
          <a:ext cx="93979" cy="93979"/>
        </p:xfrm>
        <a:graphic>
          <a:graphicData uri="http://schemas.openxmlformats.org/drawingml/2006/table">
            <a:tbl>
              <a:tblPr/>
              <a:tblGrid>
                <a:gridCol w="93979"/>
              </a:tblGrid>
              <a:tr h="908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134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500" kern="0" spc="1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4" name="textbox 4614"/>
          <p:cNvSpPr/>
          <p:nvPr/>
        </p:nvSpPr>
        <p:spPr>
          <a:xfrm>
            <a:off x="3325362" y="3857962"/>
            <a:ext cx="81280" cy="179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60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1000"/>
              </a:lnSpc>
              <a:tabLst>
                <a:tab pos="67944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4616" name="path 4616"/>
          <p:cNvSpPr/>
          <p:nvPr/>
        </p:nvSpPr>
        <p:spPr>
          <a:xfrm>
            <a:off x="6623822" y="3829268"/>
            <a:ext cx="8559" cy="906792"/>
          </a:xfrm>
          <a:custGeom>
            <a:avLst/>
            <a:gdLst/>
            <a:ahLst/>
            <a:cxnLst/>
            <a:rect l="0" t="0" r="0" b="0"/>
            <a:pathLst>
              <a:path w="13" h="1428">
                <a:moveTo>
                  <a:pt x="6" y="6"/>
                </a:moveTo>
                <a:lnTo>
                  <a:pt x="6" y="1421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18" name="path 4618"/>
          <p:cNvSpPr/>
          <p:nvPr/>
        </p:nvSpPr>
        <p:spPr>
          <a:xfrm>
            <a:off x="6400818" y="3681774"/>
            <a:ext cx="200202" cy="37554"/>
          </a:xfrm>
          <a:custGeom>
            <a:avLst/>
            <a:gdLst/>
            <a:ahLst/>
            <a:cxnLst/>
            <a:rect l="0" t="0" r="0" b="0"/>
            <a:pathLst>
              <a:path w="315" h="59">
                <a:moveTo>
                  <a:pt x="3" y="3"/>
                </a:moveTo>
                <a:lnTo>
                  <a:pt x="311" y="3"/>
                </a:lnTo>
                <a:lnTo>
                  <a:pt x="311" y="55"/>
                </a:lnTo>
                <a:lnTo>
                  <a:pt x="3" y="55"/>
                </a:lnTo>
                <a:lnTo>
                  <a:pt x="3" y="3"/>
                </a:lnTo>
                <a:close/>
              </a:path>
            </a:pathLst>
          </a:custGeom>
          <a:noFill/>
          <a:ln w="5016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0" name="textbox 4620"/>
          <p:cNvSpPr/>
          <p:nvPr/>
        </p:nvSpPr>
        <p:spPr>
          <a:xfrm>
            <a:off x="3404950" y="7096342"/>
            <a:ext cx="126364" cy="1143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82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4622" name="path 4622"/>
          <p:cNvSpPr/>
          <p:nvPr/>
        </p:nvSpPr>
        <p:spPr>
          <a:xfrm>
            <a:off x="4999626" y="5757721"/>
            <a:ext cx="753541" cy="8559"/>
          </a:xfrm>
          <a:custGeom>
            <a:avLst/>
            <a:gdLst/>
            <a:ahLst/>
            <a:cxnLst/>
            <a:rect l="0" t="0" r="0" b="0"/>
            <a:pathLst>
              <a:path w="1186" h="13">
                <a:moveTo>
                  <a:pt x="1179" y="6"/>
                </a:moveTo>
                <a:lnTo>
                  <a:pt x="6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4" name="path 4624"/>
          <p:cNvSpPr/>
          <p:nvPr/>
        </p:nvSpPr>
        <p:spPr>
          <a:xfrm>
            <a:off x="3995127" y="3738659"/>
            <a:ext cx="735647" cy="8559"/>
          </a:xfrm>
          <a:custGeom>
            <a:avLst/>
            <a:gdLst/>
            <a:ahLst/>
            <a:cxnLst/>
            <a:rect l="0" t="0" r="0" b="0"/>
            <a:pathLst>
              <a:path w="1158" h="13">
                <a:moveTo>
                  <a:pt x="6" y="6"/>
                </a:moveTo>
                <a:lnTo>
                  <a:pt x="1151" y="6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6" name="path 4626"/>
          <p:cNvSpPr/>
          <p:nvPr/>
        </p:nvSpPr>
        <p:spPr>
          <a:xfrm>
            <a:off x="5104773" y="6985930"/>
            <a:ext cx="642797" cy="8559"/>
          </a:xfrm>
          <a:custGeom>
            <a:avLst/>
            <a:gdLst/>
            <a:ahLst/>
            <a:cxnLst/>
            <a:rect l="0" t="0" r="0" b="0"/>
            <a:pathLst>
              <a:path w="1012" h="13">
                <a:moveTo>
                  <a:pt x="6" y="6"/>
                </a:moveTo>
                <a:lnTo>
                  <a:pt x="1005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28" name="path 4628"/>
          <p:cNvSpPr/>
          <p:nvPr/>
        </p:nvSpPr>
        <p:spPr>
          <a:xfrm>
            <a:off x="3651719" y="6814791"/>
            <a:ext cx="8559" cy="615950"/>
          </a:xfrm>
          <a:custGeom>
            <a:avLst/>
            <a:gdLst/>
            <a:ahLst/>
            <a:cxnLst/>
            <a:rect l="0" t="0" r="0" b="0"/>
            <a:pathLst>
              <a:path w="13" h="970">
                <a:moveTo>
                  <a:pt x="6" y="6"/>
                </a:moveTo>
                <a:lnTo>
                  <a:pt x="6" y="963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30" name="textbox 4630"/>
          <p:cNvSpPr/>
          <p:nvPr/>
        </p:nvSpPr>
        <p:spPr>
          <a:xfrm>
            <a:off x="5596797" y="7016224"/>
            <a:ext cx="113664" cy="102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4632" name="textbox 4632"/>
          <p:cNvSpPr/>
          <p:nvPr/>
        </p:nvSpPr>
        <p:spPr>
          <a:xfrm>
            <a:off x="5596797" y="5788006"/>
            <a:ext cx="113664" cy="1028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89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4634" name="path 4634"/>
          <p:cNvSpPr/>
          <p:nvPr/>
        </p:nvSpPr>
        <p:spPr>
          <a:xfrm>
            <a:off x="4722212" y="3738659"/>
            <a:ext cx="10795" cy="468299"/>
          </a:xfrm>
          <a:custGeom>
            <a:avLst/>
            <a:gdLst/>
            <a:ahLst/>
            <a:cxnLst/>
            <a:rect l="0" t="0" r="0" b="0"/>
            <a:pathLst>
              <a:path w="17" h="737">
                <a:moveTo>
                  <a:pt x="6" y="6"/>
                </a:moveTo>
                <a:lnTo>
                  <a:pt x="6" y="526"/>
                </a:lnTo>
                <a:moveTo>
                  <a:pt x="6" y="522"/>
                </a:moveTo>
                <a:lnTo>
                  <a:pt x="6" y="730"/>
                </a:lnTo>
                <a:lnTo>
                  <a:pt x="10" y="730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36" name="path 4636"/>
          <p:cNvSpPr/>
          <p:nvPr/>
        </p:nvSpPr>
        <p:spPr>
          <a:xfrm>
            <a:off x="5306053" y="4101341"/>
            <a:ext cx="68643" cy="72873"/>
          </a:xfrm>
          <a:custGeom>
            <a:avLst/>
            <a:gdLst/>
            <a:ahLst/>
            <a:cxnLst/>
            <a:rect l="0" t="0" r="0" b="0"/>
            <a:pathLst>
              <a:path w="108" h="114">
                <a:moveTo>
                  <a:pt x="0" y="2"/>
                </a:moveTo>
                <a:lnTo>
                  <a:pt x="108" y="2"/>
                </a:lnTo>
                <a:moveTo>
                  <a:pt x="38" y="101"/>
                </a:moveTo>
                <a:lnTo>
                  <a:pt x="84" y="62"/>
                </a:lnTo>
                <a:moveTo>
                  <a:pt x="37" y="91"/>
                </a:moveTo>
                <a:lnTo>
                  <a:pt x="37" y="114"/>
                </a:lnTo>
                <a:moveTo>
                  <a:pt x="65" y="58"/>
                </a:moveTo>
                <a:lnTo>
                  <a:pt x="65" y="11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38" name="rect 4638"/>
          <p:cNvSpPr/>
          <p:nvPr/>
        </p:nvSpPr>
        <p:spPr>
          <a:xfrm>
            <a:off x="6505243" y="3829272"/>
            <a:ext cx="8564" cy="476126"/>
          </a:xfrm>
          <a:prstGeom prst="rect">
            <a:avLst/>
          </a:prstGeom>
          <a:solidFill>
            <a:srgbClr val="040000">
              <a:alpha val="9450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40" name="textbox 4640"/>
          <p:cNvSpPr/>
          <p:nvPr/>
        </p:nvSpPr>
        <p:spPr>
          <a:xfrm>
            <a:off x="6678497" y="3858027"/>
            <a:ext cx="101600" cy="91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642" name="textbox 4642"/>
          <p:cNvSpPr/>
          <p:nvPr/>
        </p:nvSpPr>
        <p:spPr>
          <a:xfrm>
            <a:off x="5345567" y="7486332"/>
            <a:ext cx="101600" cy="91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644" name="textbox 4644"/>
          <p:cNvSpPr/>
          <p:nvPr/>
        </p:nvSpPr>
        <p:spPr>
          <a:xfrm>
            <a:off x="3077649" y="7342279"/>
            <a:ext cx="101600" cy="91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6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grpSp>
        <p:nvGrpSpPr>
          <p:cNvPr id="288" name="group 288"/>
          <p:cNvGrpSpPr/>
          <p:nvPr/>
        </p:nvGrpSpPr>
        <p:grpSpPr>
          <a:xfrm rot="21600000">
            <a:off x="6299079" y="3675458"/>
            <a:ext cx="66393" cy="50190"/>
            <a:chOff x="0" y="0"/>
            <a:chExt cx="66393" cy="50190"/>
          </a:xfrm>
        </p:grpSpPr>
        <p:sp>
          <p:nvSpPr>
            <p:cNvPr id="4646" name="path 4646"/>
            <p:cNvSpPr/>
            <p:nvPr/>
          </p:nvSpPr>
          <p:spPr>
            <a:xfrm>
              <a:off x="1331" y="0"/>
              <a:ext cx="65061" cy="50190"/>
            </a:xfrm>
            <a:custGeom>
              <a:avLst/>
              <a:gdLst/>
              <a:ahLst/>
              <a:cxnLst/>
              <a:rect l="0" t="0" r="0" b="0"/>
              <a:pathLst>
                <a:path w="102" h="79">
                  <a:moveTo>
                    <a:pt x="0" y="0"/>
                  </a:moveTo>
                  <a:lnTo>
                    <a:pt x="102" y="39"/>
                  </a:lnTo>
                  <a:lnTo>
                    <a:pt x="0" y="79"/>
                  </a:lnTo>
                  <a:lnTo>
                    <a:pt x="2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648" name="path 4648"/>
            <p:cNvSpPr/>
            <p:nvPr/>
          </p:nvSpPr>
          <p:spPr>
            <a:xfrm>
              <a:off x="0" y="24009"/>
              <a:ext cx="33858" cy="2171"/>
            </a:xfrm>
            <a:custGeom>
              <a:avLst/>
              <a:gdLst/>
              <a:ahLst/>
              <a:cxnLst/>
              <a:rect l="0" t="0" r="0" b="0"/>
              <a:pathLst>
                <a:path w="53" h="3">
                  <a:moveTo>
                    <a:pt x="0" y="1"/>
                  </a:moveTo>
                  <a:lnTo>
                    <a:pt x="53" y="1"/>
                  </a:lnTo>
                </a:path>
              </a:pathLst>
            </a:custGeom>
            <a:noFill/>
            <a:ln w="2171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650" name="path 4650"/>
          <p:cNvSpPr/>
          <p:nvPr/>
        </p:nvSpPr>
        <p:spPr>
          <a:xfrm>
            <a:off x="5312967" y="6735012"/>
            <a:ext cx="33220" cy="99147"/>
          </a:xfrm>
          <a:custGeom>
            <a:avLst/>
            <a:gdLst/>
            <a:ahLst/>
            <a:cxnLst/>
            <a:rect l="0" t="0" r="0" b="0"/>
            <a:pathLst>
              <a:path w="52" h="156">
                <a:moveTo>
                  <a:pt x="4" y="66"/>
                </a:moveTo>
                <a:lnTo>
                  <a:pt x="50" y="28"/>
                </a:lnTo>
                <a:moveTo>
                  <a:pt x="2" y="50"/>
                </a:moveTo>
                <a:lnTo>
                  <a:pt x="3" y="72"/>
                </a:lnTo>
                <a:moveTo>
                  <a:pt x="31" y="0"/>
                </a:moveTo>
                <a:lnTo>
                  <a:pt x="31" y="70"/>
                </a:lnTo>
                <a:moveTo>
                  <a:pt x="31" y="102"/>
                </a:moveTo>
                <a:lnTo>
                  <a:pt x="31" y="156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52" name="path 4652"/>
          <p:cNvSpPr/>
          <p:nvPr/>
        </p:nvSpPr>
        <p:spPr>
          <a:xfrm>
            <a:off x="5330843" y="5528376"/>
            <a:ext cx="33218" cy="99147"/>
          </a:xfrm>
          <a:custGeom>
            <a:avLst/>
            <a:gdLst/>
            <a:ahLst/>
            <a:cxnLst/>
            <a:rect l="0" t="0" r="0" b="0"/>
            <a:pathLst>
              <a:path w="52" h="156">
                <a:moveTo>
                  <a:pt x="4" y="66"/>
                </a:moveTo>
                <a:lnTo>
                  <a:pt x="50" y="28"/>
                </a:lnTo>
                <a:moveTo>
                  <a:pt x="2" y="50"/>
                </a:moveTo>
                <a:lnTo>
                  <a:pt x="3" y="72"/>
                </a:lnTo>
                <a:moveTo>
                  <a:pt x="31" y="0"/>
                </a:moveTo>
                <a:lnTo>
                  <a:pt x="31" y="70"/>
                </a:lnTo>
                <a:moveTo>
                  <a:pt x="31" y="102"/>
                </a:moveTo>
                <a:lnTo>
                  <a:pt x="31" y="156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654" name="picture 46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574949" y="5865322"/>
            <a:ext cx="55829" cy="55829"/>
          </a:xfrm>
          <a:prstGeom prst="rect">
            <a:avLst/>
          </a:prstGeom>
        </p:spPr>
      </p:pic>
      <p:pic>
        <p:nvPicPr>
          <p:cNvPr id="4656" name="picture 46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970458" y="3710997"/>
            <a:ext cx="55829" cy="55829"/>
          </a:xfrm>
          <a:prstGeom prst="rect">
            <a:avLst/>
          </a:prstGeom>
        </p:spPr>
      </p:pic>
      <p:pic>
        <p:nvPicPr>
          <p:cNvPr id="4658" name="picture 46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3574949" y="5336226"/>
            <a:ext cx="55829" cy="55829"/>
          </a:xfrm>
          <a:prstGeom prst="rect">
            <a:avLst/>
          </a:prstGeom>
        </p:spPr>
      </p:pic>
      <p:pic>
        <p:nvPicPr>
          <p:cNvPr id="4660" name="picture 46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574949" y="4293895"/>
            <a:ext cx="55829" cy="55829"/>
          </a:xfrm>
          <a:prstGeom prst="rect">
            <a:avLst/>
          </a:prstGeom>
        </p:spPr>
      </p:pic>
      <p:pic>
        <p:nvPicPr>
          <p:cNvPr id="4662" name="picture 466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980520" y="7394148"/>
            <a:ext cx="55829" cy="55829"/>
          </a:xfrm>
          <a:prstGeom prst="rect">
            <a:avLst/>
          </a:prstGeom>
        </p:spPr>
      </p:pic>
      <p:pic>
        <p:nvPicPr>
          <p:cNvPr id="4664" name="picture 466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3574949" y="6736781"/>
            <a:ext cx="55829" cy="55829"/>
          </a:xfrm>
          <a:prstGeom prst="rect">
            <a:avLst/>
          </a:prstGeom>
        </p:spPr>
      </p:pic>
      <p:pic>
        <p:nvPicPr>
          <p:cNvPr id="4666" name="picture 466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574949" y="4459249"/>
            <a:ext cx="55829" cy="55829"/>
          </a:xfrm>
          <a:prstGeom prst="rect">
            <a:avLst/>
          </a:prstGeom>
        </p:spPr>
      </p:pic>
      <p:pic>
        <p:nvPicPr>
          <p:cNvPr id="4668" name="picture 46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811362" y="5233784"/>
            <a:ext cx="55829" cy="55829"/>
          </a:xfrm>
          <a:prstGeom prst="rect">
            <a:avLst/>
          </a:prstGeom>
        </p:spPr>
      </p:pic>
      <p:pic>
        <p:nvPicPr>
          <p:cNvPr id="4670" name="picture 467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628641" y="7394148"/>
            <a:ext cx="55829" cy="55829"/>
          </a:xfrm>
          <a:prstGeom prst="rect">
            <a:avLst/>
          </a:prstGeom>
        </p:spPr>
      </p:pic>
      <p:pic>
        <p:nvPicPr>
          <p:cNvPr id="4672" name="picture 467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4422385" y="5494218"/>
            <a:ext cx="55829" cy="55829"/>
          </a:xfrm>
          <a:prstGeom prst="rect">
            <a:avLst/>
          </a:prstGeom>
        </p:spPr>
      </p:pic>
      <p:pic>
        <p:nvPicPr>
          <p:cNvPr id="4674" name="picture 467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4973073" y="5733160"/>
            <a:ext cx="55829" cy="55829"/>
          </a:xfrm>
          <a:prstGeom prst="rect">
            <a:avLst/>
          </a:prstGeom>
        </p:spPr>
      </p:pic>
      <p:pic>
        <p:nvPicPr>
          <p:cNvPr id="4676" name="picture 467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4657020" y="6159963"/>
            <a:ext cx="55829" cy="55829"/>
          </a:xfrm>
          <a:prstGeom prst="rect">
            <a:avLst/>
          </a:prstGeom>
        </p:spPr>
      </p:pic>
      <p:pic>
        <p:nvPicPr>
          <p:cNvPr id="4678" name="picture 467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4657020" y="6788607"/>
            <a:ext cx="55829" cy="55829"/>
          </a:xfrm>
          <a:prstGeom prst="rect">
            <a:avLst/>
          </a:prstGeom>
        </p:spPr>
      </p:pic>
      <p:pic>
        <p:nvPicPr>
          <p:cNvPr id="4680" name="picture 468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839494" y="6700854"/>
            <a:ext cx="55829" cy="55829"/>
          </a:xfrm>
          <a:prstGeom prst="rect">
            <a:avLst/>
          </a:prstGeom>
        </p:spPr>
      </p:pic>
      <p:pic>
        <p:nvPicPr>
          <p:cNvPr id="4682" name="picture 468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4839494" y="6283745"/>
            <a:ext cx="55829" cy="55829"/>
          </a:xfrm>
          <a:prstGeom prst="rect">
            <a:avLst/>
          </a:prstGeom>
        </p:spPr>
      </p:pic>
      <p:pic>
        <p:nvPicPr>
          <p:cNvPr id="4684" name="picture 468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3813598" y="3907601"/>
            <a:ext cx="55829" cy="55829"/>
          </a:xfrm>
          <a:prstGeom prst="rect">
            <a:avLst/>
          </a:prstGeom>
        </p:spPr>
      </p:pic>
      <p:pic>
        <p:nvPicPr>
          <p:cNvPr id="4686" name="picture 468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3969524" y="5121799"/>
            <a:ext cx="55829" cy="55829"/>
          </a:xfrm>
          <a:prstGeom prst="rect">
            <a:avLst/>
          </a:prstGeom>
        </p:spPr>
      </p:pic>
      <p:sp>
        <p:nvSpPr>
          <p:cNvPr id="4688" name="textbox 4688"/>
          <p:cNvSpPr/>
          <p:nvPr/>
        </p:nvSpPr>
        <p:spPr>
          <a:xfrm>
            <a:off x="5613521" y="6738886"/>
            <a:ext cx="78105" cy="1022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4690" name="textbox 4690"/>
          <p:cNvSpPr/>
          <p:nvPr/>
        </p:nvSpPr>
        <p:spPr>
          <a:xfrm>
            <a:off x="5613521" y="5537530"/>
            <a:ext cx="78105" cy="1022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4692" name="path 4692"/>
          <p:cNvSpPr/>
          <p:nvPr/>
        </p:nvSpPr>
        <p:spPr>
          <a:xfrm>
            <a:off x="2834026" y="7315922"/>
            <a:ext cx="8559" cy="324002"/>
          </a:xfrm>
          <a:custGeom>
            <a:avLst/>
            <a:gdLst/>
            <a:ahLst/>
            <a:cxnLst/>
            <a:rect l="0" t="0" r="0" b="0"/>
            <a:pathLst>
              <a:path w="13" h="510">
                <a:moveTo>
                  <a:pt x="6" y="6"/>
                </a:moveTo>
                <a:lnTo>
                  <a:pt x="6" y="503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94" name="path 4694"/>
          <p:cNvSpPr/>
          <p:nvPr/>
        </p:nvSpPr>
        <p:spPr>
          <a:xfrm>
            <a:off x="5105245" y="6719157"/>
            <a:ext cx="142887" cy="15824"/>
          </a:xfrm>
          <a:custGeom>
            <a:avLst/>
            <a:gdLst/>
            <a:ahLst/>
            <a:cxnLst/>
            <a:rect l="0" t="0" r="0" b="0"/>
            <a:pathLst>
              <a:path w="225" h="24">
                <a:moveTo>
                  <a:pt x="2" y="22"/>
                </a:moveTo>
                <a:lnTo>
                  <a:pt x="208" y="22"/>
                </a:lnTo>
                <a:lnTo>
                  <a:pt x="222" y="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96" name="path 4696"/>
          <p:cNvSpPr/>
          <p:nvPr/>
        </p:nvSpPr>
        <p:spPr>
          <a:xfrm>
            <a:off x="5104490" y="6804905"/>
            <a:ext cx="142887" cy="15824"/>
          </a:xfrm>
          <a:custGeom>
            <a:avLst/>
            <a:gdLst/>
            <a:ahLst/>
            <a:cxnLst/>
            <a:rect l="0" t="0" r="0" b="0"/>
            <a:pathLst>
              <a:path w="225" h="24">
                <a:moveTo>
                  <a:pt x="2" y="22"/>
                </a:moveTo>
                <a:lnTo>
                  <a:pt x="208" y="22"/>
                </a:lnTo>
                <a:lnTo>
                  <a:pt x="222" y="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98" name="path 4698"/>
          <p:cNvSpPr/>
          <p:nvPr/>
        </p:nvSpPr>
        <p:spPr>
          <a:xfrm>
            <a:off x="5123121" y="5512520"/>
            <a:ext cx="142887" cy="15824"/>
          </a:xfrm>
          <a:custGeom>
            <a:avLst/>
            <a:gdLst/>
            <a:ahLst/>
            <a:cxnLst/>
            <a:rect l="0" t="0" r="0" b="0"/>
            <a:pathLst>
              <a:path w="225" h="24">
                <a:moveTo>
                  <a:pt x="2" y="22"/>
                </a:moveTo>
                <a:lnTo>
                  <a:pt x="208" y="22"/>
                </a:lnTo>
                <a:lnTo>
                  <a:pt x="222" y="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00" name="path 4700"/>
          <p:cNvSpPr/>
          <p:nvPr/>
        </p:nvSpPr>
        <p:spPr>
          <a:xfrm>
            <a:off x="5122366" y="5598269"/>
            <a:ext cx="142887" cy="15824"/>
          </a:xfrm>
          <a:custGeom>
            <a:avLst/>
            <a:gdLst/>
            <a:ahLst/>
            <a:cxnLst/>
            <a:rect l="0" t="0" r="0" b="0"/>
            <a:pathLst>
              <a:path w="225" h="24">
                <a:moveTo>
                  <a:pt x="2" y="22"/>
                </a:moveTo>
                <a:lnTo>
                  <a:pt x="208" y="22"/>
                </a:lnTo>
                <a:lnTo>
                  <a:pt x="222" y="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02" name="textbox 4702"/>
          <p:cNvSpPr/>
          <p:nvPr/>
        </p:nvSpPr>
        <p:spPr>
          <a:xfrm>
            <a:off x="3406517" y="6958668"/>
            <a:ext cx="70485" cy="90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704" name="textbox 4704"/>
          <p:cNvSpPr/>
          <p:nvPr/>
        </p:nvSpPr>
        <p:spPr>
          <a:xfrm>
            <a:off x="6392039" y="3854572"/>
            <a:ext cx="70485" cy="90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706" name="textbox 4706"/>
          <p:cNvSpPr/>
          <p:nvPr/>
        </p:nvSpPr>
        <p:spPr>
          <a:xfrm>
            <a:off x="2851691" y="7394920"/>
            <a:ext cx="70485" cy="90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708" name="path 4708"/>
          <p:cNvSpPr/>
          <p:nvPr/>
        </p:nvSpPr>
        <p:spPr>
          <a:xfrm>
            <a:off x="6374679" y="3830690"/>
            <a:ext cx="5715" cy="380441"/>
          </a:xfrm>
          <a:custGeom>
            <a:avLst/>
            <a:gdLst/>
            <a:ahLst/>
            <a:cxnLst/>
            <a:rect l="0" t="0" r="0" b="0"/>
            <a:pathLst>
              <a:path w="9" h="599">
                <a:moveTo>
                  <a:pt x="4" y="594"/>
                </a:moveTo>
                <a:lnTo>
                  <a:pt x="4" y="4"/>
                </a:lnTo>
              </a:path>
            </a:pathLst>
          </a:custGeom>
          <a:noFill/>
          <a:ln w="5715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10" name="path 4710"/>
          <p:cNvSpPr/>
          <p:nvPr/>
        </p:nvSpPr>
        <p:spPr>
          <a:xfrm>
            <a:off x="2936940" y="7315922"/>
            <a:ext cx="8559" cy="206552"/>
          </a:xfrm>
          <a:custGeom>
            <a:avLst/>
            <a:gdLst/>
            <a:ahLst/>
            <a:cxnLst/>
            <a:rect l="0" t="0" r="0" b="0"/>
            <a:pathLst>
              <a:path w="13" h="325">
                <a:moveTo>
                  <a:pt x="6" y="6"/>
                </a:moveTo>
                <a:lnTo>
                  <a:pt x="6" y="318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12" name="textbox 4712"/>
          <p:cNvSpPr/>
          <p:nvPr/>
        </p:nvSpPr>
        <p:spPr>
          <a:xfrm>
            <a:off x="2751027" y="7394920"/>
            <a:ext cx="58419" cy="90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1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4714" name="path 4714"/>
          <p:cNvSpPr/>
          <p:nvPr/>
        </p:nvSpPr>
        <p:spPr>
          <a:xfrm>
            <a:off x="3044325" y="7315922"/>
            <a:ext cx="8559" cy="114820"/>
          </a:xfrm>
          <a:custGeom>
            <a:avLst/>
            <a:gdLst/>
            <a:ahLst/>
            <a:cxnLst/>
            <a:rect l="0" t="0" r="0" b="0"/>
            <a:pathLst>
              <a:path w="13" h="180">
                <a:moveTo>
                  <a:pt x="6" y="6"/>
                </a:moveTo>
                <a:lnTo>
                  <a:pt x="6" y="174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90" name="group 290"/>
          <p:cNvGrpSpPr/>
          <p:nvPr/>
        </p:nvGrpSpPr>
        <p:grpSpPr>
          <a:xfrm rot="21600000">
            <a:off x="3350366" y="3928371"/>
            <a:ext cx="27355" cy="26238"/>
            <a:chOff x="0" y="0"/>
            <a:chExt cx="27355" cy="26238"/>
          </a:xfrm>
        </p:grpSpPr>
        <p:sp>
          <p:nvSpPr>
            <p:cNvPr id="4716" name="path 4716"/>
            <p:cNvSpPr/>
            <p:nvPr/>
          </p:nvSpPr>
          <p:spPr>
            <a:xfrm>
              <a:off x="1371" y="1372"/>
              <a:ext cx="24612" cy="23494"/>
            </a:xfrm>
            <a:custGeom>
              <a:avLst/>
              <a:gdLst/>
              <a:ahLst/>
              <a:cxnLst/>
              <a:rect l="0" t="0" r="0" b="0"/>
              <a:pathLst>
                <a:path w="38" h="36">
                  <a:moveTo>
                    <a:pt x="38" y="17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29" y="36"/>
                    <a:pt x="38" y="28"/>
                    <a:pt x="38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18" name="path 4718"/>
            <p:cNvSpPr/>
            <p:nvPr/>
          </p:nvSpPr>
          <p:spPr>
            <a:xfrm>
              <a:off x="0" y="0"/>
              <a:ext cx="27355" cy="26238"/>
            </a:xfrm>
            <a:custGeom>
              <a:avLst/>
              <a:gdLst/>
              <a:ahLst/>
              <a:cxnLst/>
              <a:rect l="0" t="0" r="0" b="0"/>
              <a:pathLst>
                <a:path w="43" h="41">
                  <a:moveTo>
                    <a:pt x="40" y="19"/>
                  </a:moveTo>
                  <a:cubicBezTo>
                    <a:pt x="40" y="10"/>
                    <a:pt x="32" y="2"/>
                    <a:pt x="21" y="2"/>
                  </a:cubicBezTo>
                  <a:cubicBezTo>
                    <a:pt x="10" y="2"/>
                    <a:pt x="2" y="10"/>
                    <a:pt x="2" y="19"/>
                  </a:cubicBezTo>
                  <a:cubicBezTo>
                    <a:pt x="2" y="30"/>
                    <a:pt x="10" y="39"/>
                    <a:pt x="21" y="39"/>
                  </a:cubicBezTo>
                  <a:cubicBezTo>
                    <a:pt x="32" y="39"/>
                    <a:pt x="40" y="30"/>
                    <a:pt x="40" y="19"/>
                  </a:cubicBezTo>
                </a:path>
              </a:pathLst>
            </a:custGeom>
            <a:noFill/>
            <a:ln w="2743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720" name="path 4720"/>
          <p:cNvSpPr/>
          <p:nvPr/>
        </p:nvSpPr>
        <p:spPr>
          <a:xfrm>
            <a:off x="5244876" y="6712891"/>
            <a:ext cx="3847" cy="14558"/>
          </a:xfrm>
          <a:custGeom>
            <a:avLst/>
            <a:gdLst/>
            <a:ahLst/>
            <a:cxnLst/>
            <a:rect l="0" t="0" r="0" b="0"/>
            <a:pathLst>
              <a:path w="6" h="22">
                <a:moveTo>
                  <a:pt x="3" y="22"/>
                </a:moveTo>
                <a:lnTo>
                  <a:pt x="2" y="0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2" name="path 4722"/>
          <p:cNvSpPr/>
          <p:nvPr/>
        </p:nvSpPr>
        <p:spPr>
          <a:xfrm>
            <a:off x="5244120" y="6798640"/>
            <a:ext cx="3847" cy="14558"/>
          </a:xfrm>
          <a:custGeom>
            <a:avLst/>
            <a:gdLst/>
            <a:ahLst/>
            <a:cxnLst/>
            <a:rect l="0" t="0" r="0" b="0"/>
            <a:pathLst>
              <a:path w="6" h="22">
                <a:moveTo>
                  <a:pt x="3" y="22"/>
                </a:moveTo>
                <a:lnTo>
                  <a:pt x="2" y="0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4" name="path 4724"/>
          <p:cNvSpPr/>
          <p:nvPr/>
        </p:nvSpPr>
        <p:spPr>
          <a:xfrm>
            <a:off x="5262751" y="5506254"/>
            <a:ext cx="3847" cy="14558"/>
          </a:xfrm>
          <a:custGeom>
            <a:avLst/>
            <a:gdLst/>
            <a:ahLst/>
            <a:cxnLst/>
            <a:rect l="0" t="0" r="0" b="0"/>
            <a:pathLst>
              <a:path w="6" h="22">
                <a:moveTo>
                  <a:pt x="3" y="22"/>
                </a:moveTo>
                <a:lnTo>
                  <a:pt x="2" y="0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6" name="path 4726"/>
          <p:cNvSpPr/>
          <p:nvPr/>
        </p:nvSpPr>
        <p:spPr>
          <a:xfrm>
            <a:off x="5261997" y="5592004"/>
            <a:ext cx="3847" cy="14558"/>
          </a:xfrm>
          <a:custGeom>
            <a:avLst/>
            <a:gdLst/>
            <a:ahLst/>
            <a:cxnLst/>
            <a:rect l="0" t="0" r="0" b="0"/>
            <a:pathLst>
              <a:path w="6" h="22">
                <a:moveTo>
                  <a:pt x="3" y="22"/>
                </a:moveTo>
                <a:lnTo>
                  <a:pt x="2" y="0"/>
                </a:lnTo>
              </a:path>
            </a:pathLst>
          </a:custGeom>
          <a:noFill/>
          <a:ln w="36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8" name="path 4728"/>
          <p:cNvSpPr/>
          <p:nvPr/>
        </p:nvSpPr>
        <p:spPr>
          <a:xfrm>
            <a:off x="4164708" y="3762820"/>
            <a:ext cx="4978" cy="6095"/>
          </a:xfrm>
          <a:custGeom>
            <a:avLst/>
            <a:gdLst/>
            <a:ahLst/>
            <a:cxnLst/>
            <a:rect l="0" t="0" r="0" b="0"/>
            <a:pathLst>
              <a:path w="7" h="9">
                <a:moveTo>
                  <a:pt x="2" y="2"/>
                </a:moveTo>
                <a:lnTo>
                  <a:pt x="2" y="7"/>
                </a:lnTo>
                <a:lnTo>
                  <a:pt x="5" y="7"/>
                </a:lnTo>
              </a:path>
            </a:pathLst>
          </a:custGeom>
          <a:noFill/>
          <a:ln w="2743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4"/>
          <p:cNvSpPr/>
          <p:nvPr/>
        </p:nvSpPr>
        <p:spPr>
          <a:xfrm>
            <a:off x="775966" y="1221129"/>
            <a:ext cx="6015990" cy="87007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4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Contents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8000"/>
              </a:lnSpc>
              <a:spcBef>
                <a:spcPts val="1096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About This Manual</a:t>
            </a:r>
            <a:r>
              <a:rPr sz="1000" b="1" kern="0" spc="-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8575" algn="l" rtl="0" eaLnBrk="0">
              <a:lnSpc>
                <a:spcPct val="88000"/>
              </a:lnSpc>
              <a:spcBef>
                <a:spcPts val="1324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1. Safety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.........................................................................................................................................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9844" algn="l" rtl="0" eaLnBrk="0">
              <a:lnSpc>
                <a:spcPts val="1340"/>
              </a:lnSpc>
              <a:spcBef>
                <a:spcPts val="1058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1.1 Safety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Instruction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500" kern="0" spc="-10" baseline="6479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</a:t>
            </a:r>
            <a:endParaRPr sz="1500" baseline="6479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2. Brief Introduction</a:t>
            </a:r>
            <a:r>
              <a:rPr sz="1000" b="1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8000"/>
              </a:lnSpc>
              <a:spcBef>
                <a:spcPts val="1345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2.1 System Solution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   </a:t>
            </a:r>
            <a:r>
              <a:rPr sz="1500" kern="0" spc="-10" baseline="-34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</a:t>
            </a:r>
            <a:endParaRPr sz="1500" baseline="-3472" dirty="0">
              <a:latin typeface="Arial"/>
              <a:ea typeface="Arial"/>
              <a:cs typeface="Arial"/>
            </a:endParaRPr>
          </a:p>
          <a:p>
            <a:pPr marL="22225" algn="l" rtl="0" eaLnBrk="0">
              <a:lnSpc>
                <a:spcPts val="1340"/>
              </a:lnSpc>
              <a:spcBef>
                <a:spcPts val="1058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 Installation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  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8000"/>
              </a:lnSpc>
              <a:spcBef>
                <a:spcPts val="1345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Packaging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List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   </a:t>
            </a:r>
            <a:r>
              <a:rPr sz="1500" kern="0" spc="-10" baseline="-34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</a:t>
            </a:r>
            <a:endParaRPr sz="1500" baseline="-3472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8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3.2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Location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Selection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and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Installation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   </a:t>
            </a:r>
            <a:r>
              <a:rPr sz="1500" kern="0" spc="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6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3.2.1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Requirements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for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installation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location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</a:t>
            </a:r>
            <a:r>
              <a:rPr sz="1000" kern="0" spc="1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0" baseline="60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6</a:t>
            </a:r>
            <a:endParaRPr sz="1500" baseline="6072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3.2.2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Installing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the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inverter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   </a:t>
            </a:r>
            <a:r>
              <a:rPr sz="1500" kern="0" spc="0" baseline="6801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7</a:t>
            </a:r>
            <a:endParaRPr sz="1500" baseline="6801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8000"/>
              </a:lnSpc>
              <a:spcBef>
                <a:spcPts val="1363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3.3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Overview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</a:t>
            </a:r>
            <a:r>
              <a:rPr sz="1500" kern="0" spc="0" baseline="-34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9</a:t>
            </a:r>
            <a:endParaRPr sz="1500" baseline="-3472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41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3.3.1 System connection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   </a:t>
            </a:r>
            <a:r>
              <a:rPr sz="1500" kern="0" spc="0" baseline="6479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9</a:t>
            </a:r>
            <a:endParaRPr sz="1500" baseline="6479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8000"/>
              </a:lnSpc>
              <a:spcBef>
                <a:spcPts val="1364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3.4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PV Connection</a:t>
            </a:r>
            <a:r>
              <a:rPr sz="1000" kern="0" spc="-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11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6000"/>
              </a:lnSpc>
              <a:spcBef>
                <a:spcPts val="134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3.5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Battery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   </a:t>
            </a:r>
            <a:r>
              <a:rPr sz="1500" kern="0" spc="0" baseline="-34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12</a:t>
            </a:r>
            <a:endParaRPr sz="1500" baseline="-3472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8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3.5.1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Battery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power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cable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  </a:t>
            </a:r>
            <a:r>
              <a:rPr sz="1500" kern="0" spc="0" baseline="6801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12</a:t>
            </a:r>
            <a:endParaRPr sz="1500" baseline="6801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3.5.2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Battery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communication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cable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</a:t>
            </a:r>
            <a:r>
              <a:rPr sz="1000" kern="0" spc="1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0" baseline="6801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13</a:t>
            </a:r>
            <a:endParaRPr sz="1500" baseline="6801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3.6 Grid &amp; Load Connection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</a:t>
            </a:r>
            <a:r>
              <a:rPr sz="1500" kern="0" spc="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14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26"/>
              </a:lnSpc>
              <a:spcBef>
                <a:spcPts val="1074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3.6.1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Grid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regulationselection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   </a:t>
            </a:r>
            <a:r>
              <a:rPr sz="1500" kern="0" spc="0" baseline="620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14</a:t>
            </a:r>
            <a:endParaRPr sz="1500" baseline="6202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62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3.6.2 Grid and load connection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500" kern="0" spc="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14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3.6.3 AC cable connection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15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3.6.4 CT/Meter connection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 </a:t>
            </a:r>
            <a:r>
              <a:rPr sz="1500" kern="0" spc="0" baseline="-10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17</a:t>
            </a:r>
            <a:endParaRPr sz="1500" baseline="-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9000"/>
              </a:lnSpc>
              <a:spcBef>
                <a:spcPts val="1333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3.6.5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Safety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Configuration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 Sw2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............................................................................................. </a:t>
            </a:r>
            <a:r>
              <a:rPr sz="1500" kern="0" spc="0" baseline="-3472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18</a:t>
            </a:r>
            <a:endParaRPr sz="1500" baseline="-3472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8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3.7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Working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with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Generator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20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3.7.1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Generator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system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  </a:t>
            </a:r>
            <a:r>
              <a:rPr sz="1500" kern="0" spc="0" baseline="6479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20</a:t>
            </a:r>
            <a:endParaRPr sz="1500" baseline="6479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3.7.2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Generator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startup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and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stop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settings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</a:t>
            </a:r>
            <a:r>
              <a:rPr sz="1500" kern="0" spc="0" baseline="6479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22</a:t>
            </a:r>
            <a:endParaRPr sz="1500" baseline="6479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1059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3.8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AC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Coupling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Installation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</a:t>
            </a:r>
            <a:r>
              <a:rPr sz="1000" kern="0" spc="-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0" baseline="6479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22</a:t>
            </a:r>
            <a:endParaRPr sz="1500" baseline="6479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ct val="88000"/>
              </a:lnSpc>
              <a:spcBef>
                <a:spcPts val="1345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3.9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Parallel System Connection</a:t>
            </a:r>
            <a:r>
              <a:rPr sz="1000" kern="0" spc="-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24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23495" algn="l" rtl="0" eaLnBrk="0">
              <a:lnSpc>
                <a:spcPts val="1340"/>
              </a:lnSpc>
              <a:spcBef>
                <a:spcPts val="2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3.9.1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Connection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for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paralleling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system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   </a:t>
            </a:r>
            <a:r>
              <a:rPr sz="1500" kern="0" spc="0" baseline="6479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24</a:t>
            </a:r>
            <a:endParaRPr sz="1500" baseline="6479" dirty="0">
              <a:latin typeface="Arial"/>
              <a:ea typeface="Arial"/>
              <a:cs typeface="Arial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623366" y="51169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801246" y="524398"/>
            <a:ext cx="193116" cy="193116"/>
          </a:xfrm>
          <a:prstGeom prst="rect">
            <a:avLst/>
          </a:prstGeom>
        </p:spPr>
      </p:pic>
      <p:pic>
        <p:nvPicPr>
          <p:cNvPr id="90" name="picture 9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0" y="749837"/>
            <a:ext cx="7560005" cy="16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0" name="table 4730"/>
          <p:cNvGraphicFramePr>
            <a:graphicFrameLocks noGrp="1"/>
          </p:cNvGraphicFramePr>
          <p:nvPr/>
        </p:nvGraphicFramePr>
        <p:xfrm>
          <a:off x="2158276" y="2524214"/>
          <a:ext cx="1115059" cy="790575"/>
        </p:xfrm>
        <a:graphic>
          <a:graphicData uri="http://schemas.openxmlformats.org/drawingml/2006/table">
            <a:tbl>
              <a:tblPr>
                <a:solidFill>
                  <a:srgbClr val="C1C0C0"/>
                </a:solidFill>
              </a:tblPr>
              <a:tblGrid>
                <a:gridCol w="465455"/>
                <a:gridCol w="649605"/>
              </a:tblGrid>
              <a:tr h="790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ts val="549"/>
                        </a:lnSpc>
                        <a:spcBef>
                          <a:spcPts val="1409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ts val="1033"/>
                        </a:lnSpc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1954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3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285" indent="310515" algn="l" rtl="0" eaLnBrk="0">
                        <a:lnSpc>
                          <a:spcPct val="177000"/>
                        </a:lnSpc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</a:tr>
            </a:tbl>
          </a:graphicData>
        </a:graphic>
      </p:graphicFrame>
      <p:sp>
        <p:nvSpPr>
          <p:cNvPr id="4732" name="textbox 4732"/>
          <p:cNvSpPr/>
          <p:nvPr/>
        </p:nvSpPr>
        <p:spPr>
          <a:xfrm>
            <a:off x="2430077" y="3772469"/>
            <a:ext cx="52831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92"/>
              </a:lnSpc>
              <a:tabLst/>
            </a:pPr>
            <a:r>
              <a:rPr sz="8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8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4734" name="table 4734"/>
          <p:cNvGraphicFramePr>
            <a:graphicFrameLocks noGrp="1"/>
          </p:cNvGraphicFramePr>
          <p:nvPr/>
        </p:nvGraphicFramePr>
        <p:xfrm>
          <a:off x="2165095" y="3935665"/>
          <a:ext cx="1116330" cy="790575"/>
        </p:xfrm>
        <a:graphic>
          <a:graphicData uri="http://schemas.openxmlformats.org/drawingml/2006/table">
            <a:tbl>
              <a:tblPr>
                <a:solidFill>
                  <a:srgbClr val="C1C0C0"/>
                </a:solidFill>
              </a:tblPr>
              <a:tblGrid>
                <a:gridCol w="458469"/>
                <a:gridCol w="657859"/>
              </a:tblGrid>
              <a:tr h="790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ts val="549"/>
                        </a:lnSpc>
                        <a:spcBef>
                          <a:spcPts val="1409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ts val="1033"/>
                        </a:lnSpc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2875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2590" algn="l" rtl="0" eaLnBrk="0">
                        <a:lnSpc>
                          <a:spcPct val="8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285" indent="310515" algn="l" rtl="0" eaLnBrk="0">
                        <a:lnSpc>
                          <a:spcPct val="16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</a:tr>
            </a:tbl>
          </a:graphicData>
        </a:graphic>
      </p:graphicFrame>
      <p:grpSp>
        <p:nvGrpSpPr>
          <p:cNvPr id="292" name="group 292"/>
          <p:cNvGrpSpPr/>
          <p:nvPr/>
        </p:nvGrpSpPr>
        <p:grpSpPr>
          <a:xfrm rot="21600000">
            <a:off x="794336" y="5291028"/>
            <a:ext cx="581583" cy="325642"/>
            <a:chOff x="0" y="0"/>
            <a:chExt cx="581583" cy="325642"/>
          </a:xfrm>
        </p:grpSpPr>
        <p:sp>
          <p:nvSpPr>
            <p:cNvPr id="4736" name="path 4736"/>
            <p:cNvSpPr/>
            <p:nvPr/>
          </p:nvSpPr>
          <p:spPr>
            <a:xfrm>
              <a:off x="553054" y="297118"/>
              <a:ext cx="28524" cy="28524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"/>
                  </a:moveTo>
                  <a:lnTo>
                    <a:pt x="40" y="40"/>
                  </a:lnTo>
                  <a:lnTo>
                    <a:pt x="4" y="40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38" name="path 4738"/>
            <p:cNvSpPr/>
            <p:nvPr/>
          </p:nvSpPr>
          <p:spPr>
            <a:xfrm>
              <a:off x="49771" y="319934"/>
              <a:ext cx="457936" cy="5701"/>
            </a:xfrm>
            <a:custGeom>
              <a:avLst/>
              <a:gdLst/>
              <a:ahLst/>
              <a:cxnLst/>
              <a:rect l="0" t="0" r="0" b="0"/>
              <a:pathLst>
                <a:path w="721" h="8">
                  <a:moveTo>
                    <a:pt x="721" y="4"/>
                  </a:moveTo>
                  <a:lnTo>
                    <a:pt x="0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40" name="path 4740"/>
            <p:cNvSpPr/>
            <p:nvPr/>
          </p:nvSpPr>
          <p:spPr>
            <a:xfrm>
              <a:off x="0" y="297112"/>
              <a:ext cx="28524" cy="28524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0"/>
                  </a:moveTo>
                  <a:lnTo>
                    <a:pt x="4" y="40"/>
                  </a:lnTo>
                  <a:lnTo>
                    <a:pt x="4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42" name="path 4742"/>
            <p:cNvSpPr/>
            <p:nvPr/>
          </p:nvSpPr>
          <p:spPr>
            <a:xfrm>
              <a:off x="3" y="45264"/>
              <a:ext cx="5702" cy="215519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339"/>
                  </a:moveTo>
                  <a:lnTo>
                    <a:pt x="4" y="0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44" name="path 4744"/>
            <p:cNvSpPr/>
            <p:nvPr/>
          </p:nvSpPr>
          <p:spPr>
            <a:xfrm>
              <a:off x="3" y="0"/>
              <a:ext cx="28524" cy="28524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0"/>
                  </a:moveTo>
                  <a:lnTo>
                    <a:pt x="4" y="4"/>
                  </a:lnTo>
                  <a:lnTo>
                    <a:pt x="40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46" name="path 4746"/>
            <p:cNvSpPr/>
            <p:nvPr/>
          </p:nvSpPr>
          <p:spPr>
            <a:xfrm>
              <a:off x="73875" y="5"/>
              <a:ext cx="457936" cy="5701"/>
            </a:xfrm>
            <a:custGeom>
              <a:avLst/>
              <a:gdLst/>
              <a:ahLst/>
              <a:cxnLst/>
              <a:rect l="0" t="0" r="0" b="0"/>
              <a:pathLst>
                <a:path w="721" h="8">
                  <a:moveTo>
                    <a:pt x="0" y="4"/>
                  </a:moveTo>
                  <a:lnTo>
                    <a:pt x="721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48" name="path 4748"/>
            <p:cNvSpPr/>
            <p:nvPr/>
          </p:nvSpPr>
          <p:spPr>
            <a:xfrm>
              <a:off x="553059" y="5"/>
              <a:ext cx="28524" cy="28524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"/>
                  </a:moveTo>
                  <a:lnTo>
                    <a:pt x="40" y="4"/>
                  </a:lnTo>
                  <a:lnTo>
                    <a:pt x="40" y="40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50" name="path 4750"/>
            <p:cNvSpPr/>
            <p:nvPr/>
          </p:nvSpPr>
          <p:spPr>
            <a:xfrm>
              <a:off x="575876" y="64857"/>
              <a:ext cx="5702" cy="215519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0"/>
                  </a:moveTo>
                  <a:lnTo>
                    <a:pt x="4" y="339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52" name="path 4752"/>
            <p:cNvSpPr/>
            <p:nvPr/>
          </p:nvSpPr>
          <p:spPr>
            <a:xfrm>
              <a:off x="47958" y="77318"/>
              <a:ext cx="102857" cy="43700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54" name="path 4754"/>
            <p:cNvSpPr/>
            <p:nvPr/>
          </p:nvSpPr>
          <p:spPr>
            <a:xfrm>
              <a:off x="112995" y="78543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56" name="path 4756"/>
            <p:cNvSpPr/>
            <p:nvPr/>
          </p:nvSpPr>
          <p:spPr>
            <a:xfrm>
              <a:off x="175568" y="79827"/>
              <a:ext cx="5016" cy="38684"/>
            </a:xfrm>
            <a:custGeom>
              <a:avLst/>
              <a:gdLst/>
              <a:ahLst/>
              <a:cxnLst/>
              <a:rect l="0" t="0" r="0" b="0"/>
              <a:pathLst>
                <a:path w="7" h="60">
                  <a:moveTo>
                    <a:pt x="3" y="60"/>
                  </a:moveTo>
                  <a:lnTo>
                    <a:pt x="3" y="0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758" name="path 4758"/>
          <p:cNvSpPr/>
          <p:nvPr/>
        </p:nvSpPr>
        <p:spPr>
          <a:xfrm>
            <a:off x="1119295" y="4734490"/>
            <a:ext cx="22072" cy="337540"/>
          </a:xfrm>
          <a:custGeom>
            <a:avLst/>
            <a:gdLst/>
            <a:ahLst/>
            <a:cxnLst/>
            <a:rect l="0" t="0" r="0" b="0"/>
            <a:pathLst>
              <a:path w="34" h="531">
                <a:moveTo>
                  <a:pt x="30" y="527"/>
                </a:moveTo>
                <a:lnTo>
                  <a:pt x="4" y="527"/>
                </a:lnTo>
                <a:lnTo>
                  <a:pt x="4" y="4"/>
                </a:lnTo>
                <a:lnTo>
                  <a:pt x="30" y="4"/>
                </a:lnTo>
                <a:lnTo>
                  <a:pt x="30" y="527"/>
                </a:lnTo>
                <a:close/>
              </a:path>
            </a:pathLst>
          </a:custGeom>
          <a:noFill/>
          <a:ln w="5702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0" name="path 4760"/>
          <p:cNvSpPr/>
          <p:nvPr/>
        </p:nvSpPr>
        <p:spPr>
          <a:xfrm>
            <a:off x="1119295" y="4734128"/>
            <a:ext cx="38811" cy="368744"/>
          </a:xfrm>
          <a:custGeom>
            <a:avLst/>
            <a:gdLst/>
            <a:ahLst/>
            <a:cxnLst/>
            <a:rect l="0" t="0" r="0" b="0"/>
            <a:pathLst>
              <a:path w="61" h="580">
                <a:moveTo>
                  <a:pt x="4" y="5"/>
                </a:moveTo>
                <a:lnTo>
                  <a:pt x="55" y="4"/>
                </a:lnTo>
                <a:lnTo>
                  <a:pt x="55" y="547"/>
                </a:lnTo>
                <a:lnTo>
                  <a:pt x="56" y="547"/>
                </a:lnTo>
                <a:lnTo>
                  <a:pt x="56" y="576"/>
                </a:lnTo>
              </a:path>
            </a:pathLst>
          </a:custGeom>
          <a:noFill/>
          <a:ln w="5702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2" name="textbox 4762"/>
          <p:cNvSpPr/>
          <p:nvPr/>
        </p:nvSpPr>
        <p:spPr>
          <a:xfrm>
            <a:off x="2441845" y="5177856"/>
            <a:ext cx="52831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92"/>
              </a:lnSpc>
              <a:tabLst/>
            </a:pPr>
            <a:r>
              <a:rPr sz="8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 3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4764" name="table 4764"/>
          <p:cNvGraphicFramePr>
            <a:graphicFrameLocks noGrp="1"/>
          </p:cNvGraphicFramePr>
          <p:nvPr/>
        </p:nvGraphicFramePr>
        <p:xfrm>
          <a:off x="2158276" y="5331549"/>
          <a:ext cx="1115059" cy="790575"/>
        </p:xfrm>
        <a:graphic>
          <a:graphicData uri="http://schemas.openxmlformats.org/drawingml/2006/table">
            <a:tbl>
              <a:tblPr>
                <a:solidFill>
                  <a:srgbClr val="C1C0C0"/>
                </a:solidFill>
              </a:tblPr>
              <a:tblGrid>
                <a:gridCol w="465455"/>
                <a:gridCol w="649605"/>
              </a:tblGrid>
              <a:tr h="790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ts val="549"/>
                        </a:lnSpc>
                        <a:spcBef>
                          <a:spcPts val="1409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ts val="1033"/>
                        </a:lnSpc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7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287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1954" algn="l" rtl="0" eaLnBrk="0">
                        <a:lnSpc>
                          <a:spcPct val="8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7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285" indent="310515" algn="l" rtl="0" eaLnBrk="0">
                        <a:lnSpc>
                          <a:spcPct val="15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C0C0"/>
                    </a:solidFill>
                  </a:tcPr>
                </a:tc>
              </a:tr>
            </a:tbl>
          </a:graphicData>
        </a:graphic>
      </p:graphicFrame>
      <p:pic>
        <p:nvPicPr>
          <p:cNvPr id="4766" name="picture 47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6345" y="2909061"/>
            <a:ext cx="1627268" cy="3567938"/>
          </a:xfrm>
          <a:prstGeom prst="rect">
            <a:avLst/>
          </a:prstGeom>
        </p:spPr>
      </p:pic>
      <p:pic>
        <p:nvPicPr>
          <p:cNvPr id="4768" name="picture 47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71494" y="6230970"/>
            <a:ext cx="258140" cy="57254"/>
          </a:xfrm>
          <a:prstGeom prst="rect">
            <a:avLst/>
          </a:prstGeom>
        </p:spPr>
      </p:pic>
      <p:sp>
        <p:nvSpPr>
          <p:cNvPr id="4770" name="path 4770"/>
          <p:cNvSpPr/>
          <p:nvPr/>
        </p:nvSpPr>
        <p:spPr>
          <a:xfrm>
            <a:off x="2974171" y="6235984"/>
            <a:ext cx="2221445" cy="210985"/>
          </a:xfrm>
          <a:custGeom>
            <a:avLst/>
            <a:gdLst/>
            <a:ahLst/>
            <a:cxnLst/>
            <a:rect l="0" t="0" r="0" b="0"/>
            <a:pathLst>
              <a:path w="3498" h="332">
                <a:moveTo>
                  <a:pt x="3491" y="325"/>
                </a:moveTo>
                <a:lnTo>
                  <a:pt x="3491" y="41"/>
                </a:lnTo>
                <a:lnTo>
                  <a:pt x="3124" y="41"/>
                </a:lnTo>
                <a:cubicBezTo>
                  <a:pt x="3124" y="22"/>
                  <a:pt x="3110" y="6"/>
                  <a:pt x="3090" y="6"/>
                </a:cubicBezTo>
                <a:cubicBezTo>
                  <a:pt x="3071" y="6"/>
                  <a:pt x="3055" y="22"/>
                  <a:pt x="3055" y="41"/>
                </a:cubicBezTo>
                <a:lnTo>
                  <a:pt x="2695" y="41"/>
                </a:lnTo>
                <a:cubicBezTo>
                  <a:pt x="2695" y="22"/>
                  <a:pt x="2679" y="6"/>
                  <a:pt x="2659" y="6"/>
                </a:cubicBezTo>
                <a:cubicBezTo>
                  <a:pt x="2640" y="6"/>
                  <a:pt x="2623" y="22"/>
                  <a:pt x="2623" y="41"/>
                </a:cubicBezTo>
                <a:lnTo>
                  <a:pt x="6" y="41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94" name="group 294"/>
          <p:cNvGrpSpPr/>
          <p:nvPr/>
        </p:nvGrpSpPr>
        <p:grpSpPr>
          <a:xfrm rot="21600000">
            <a:off x="5156980" y="2816910"/>
            <a:ext cx="1659420" cy="3475197"/>
            <a:chOff x="0" y="0"/>
            <a:chExt cx="1659420" cy="3475197"/>
          </a:xfrm>
        </p:grpSpPr>
        <p:pic>
          <p:nvPicPr>
            <p:cNvPr id="4772" name="picture 47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659420" cy="3475197"/>
            </a:xfrm>
            <a:prstGeom prst="rect">
              <a:avLst/>
            </a:prstGeom>
          </p:spPr>
        </p:pic>
        <p:sp>
          <p:nvSpPr>
            <p:cNvPr id="4774" name="textbox 4774"/>
            <p:cNvSpPr/>
            <p:nvPr/>
          </p:nvSpPr>
          <p:spPr>
            <a:xfrm>
              <a:off x="369427" y="8454"/>
              <a:ext cx="308609" cy="31210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6559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86054" indent="-127635" algn="l" rtl="0" eaLnBrk="0">
                <a:lnSpc>
                  <a:spcPct val="104000"/>
                </a:lnSpc>
                <a:tabLst/>
              </a:pPr>
              <a:r>
                <a:rPr sz="700" kern="0" spc="-3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GRID</a:t>
              </a:r>
              <a:r>
                <a:rPr sz="700" kern="0" spc="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   </a:t>
              </a:r>
              <a:r>
                <a:rPr sz="700" kern="0" spc="-5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CT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ct val="83000"/>
                </a:lnSpc>
                <a:spcBef>
                  <a:spcPts val="218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L1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17145" algn="l" rtl="0" eaLnBrk="0">
                <a:lnSpc>
                  <a:spcPct val="84000"/>
                </a:lnSpc>
                <a:spcBef>
                  <a:spcPts val="267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L2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20320" algn="l" rtl="0" eaLnBrk="0">
                <a:lnSpc>
                  <a:spcPts val="541"/>
                </a:lnSpc>
                <a:spcBef>
                  <a:spcPts val="410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L3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44450" algn="l" rtl="0" eaLnBrk="0">
                <a:lnSpc>
                  <a:spcPts val="966"/>
                </a:lnSpc>
                <a:tabLst/>
              </a:pPr>
              <a:r>
                <a:rPr sz="7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45084" algn="l" rtl="0" eaLnBrk="0">
                <a:lnSpc>
                  <a:spcPct val="83000"/>
                </a:lnSpc>
                <a:spcBef>
                  <a:spcPts val="441"/>
                </a:spcBef>
                <a:tabLst/>
              </a:pPr>
              <a:r>
                <a:rPr sz="700" kern="0" spc="-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PE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8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9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44450" algn="l" rtl="0" eaLnBrk="0">
                <a:lnSpc>
                  <a:spcPct val="83000"/>
                </a:lnSpc>
                <a:spcBef>
                  <a:spcPts val="219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L1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50165" algn="l" rtl="0" eaLnBrk="0">
                <a:lnSpc>
                  <a:spcPct val="84000"/>
                </a:lnSpc>
                <a:spcBef>
                  <a:spcPts val="267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L2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52069" algn="l" rtl="0" eaLnBrk="0">
                <a:lnSpc>
                  <a:spcPts val="541"/>
                </a:lnSpc>
                <a:spcBef>
                  <a:spcPts val="410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L3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71755" algn="l" rtl="0" eaLnBrk="0">
                <a:lnSpc>
                  <a:spcPts val="966"/>
                </a:lnSpc>
                <a:tabLst/>
              </a:pPr>
              <a:r>
                <a:rPr sz="7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40000"/>
                </a:lnSpc>
                <a:tabLst/>
              </a:pPr>
              <a:endParaRPr sz="200" dirty="0">
                <a:latin typeface="Arial"/>
                <a:ea typeface="Arial"/>
                <a:cs typeface="Arial"/>
              </a:endParaRPr>
            </a:p>
            <a:p>
              <a:pPr marL="71755" algn="l" rtl="0" eaLnBrk="0">
                <a:lnSpc>
                  <a:spcPct val="83000"/>
                </a:lnSpc>
                <a:tabLst/>
              </a:pPr>
              <a:r>
                <a:rPr sz="700" kern="0" spc="-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PE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776" name="picture 47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72008" y="4557669"/>
            <a:ext cx="55765" cy="55765"/>
          </a:xfrm>
          <a:prstGeom prst="rect">
            <a:avLst/>
          </a:prstGeom>
        </p:spPr>
      </p:pic>
      <p:pic>
        <p:nvPicPr>
          <p:cNvPr id="4778" name="picture 47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285412" y="5570280"/>
            <a:ext cx="241245" cy="55765"/>
          </a:xfrm>
          <a:prstGeom prst="rect">
            <a:avLst/>
          </a:prstGeom>
        </p:spPr>
      </p:pic>
      <p:sp>
        <p:nvSpPr>
          <p:cNvPr id="4780" name="path 4780"/>
          <p:cNvSpPr/>
          <p:nvPr/>
        </p:nvSpPr>
        <p:spPr>
          <a:xfrm>
            <a:off x="3496725" y="4582055"/>
            <a:ext cx="8559" cy="1684731"/>
          </a:xfrm>
          <a:custGeom>
            <a:avLst/>
            <a:gdLst/>
            <a:ahLst/>
            <a:cxnLst/>
            <a:rect l="0" t="0" r="0" b="0"/>
            <a:pathLst>
              <a:path w="13" h="2653">
                <a:moveTo>
                  <a:pt x="6" y="6"/>
                </a:moveTo>
                <a:lnTo>
                  <a:pt x="6" y="264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2" name="path 4782"/>
          <p:cNvSpPr/>
          <p:nvPr/>
        </p:nvSpPr>
        <p:spPr>
          <a:xfrm>
            <a:off x="2991217" y="4744447"/>
            <a:ext cx="511797" cy="8559"/>
          </a:xfrm>
          <a:custGeom>
            <a:avLst/>
            <a:gdLst/>
            <a:ahLst/>
            <a:cxnLst/>
            <a:rect l="0" t="0" r="0" b="0"/>
            <a:pathLst>
              <a:path w="805" h="13">
                <a:moveTo>
                  <a:pt x="6" y="6"/>
                </a:moveTo>
                <a:lnTo>
                  <a:pt x="799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4" name="path 4784"/>
          <p:cNvSpPr/>
          <p:nvPr/>
        </p:nvSpPr>
        <p:spPr>
          <a:xfrm>
            <a:off x="2984399" y="3332995"/>
            <a:ext cx="518617" cy="8559"/>
          </a:xfrm>
          <a:custGeom>
            <a:avLst/>
            <a:gdLst/>
            <a:ahLst/>
            <a:cxnLst/>
            <a:rect l="0" t="0" r="0" b="0"/>
            <a:pathLst>
              <a:path w="816" h="13">
                <a:moveTo>
                  <a:pt x="6" y="6"/>
                </a:moveTo>
                <a:lnTo>
                  <a:pt x="809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6" name="path 4786"/>
          <p:cNvSpPr/>
          <p:nvPr/>
        </p:nvSpPr>
        <p:spPr>
          <a:xfrm>
            <a:off x="3272913" y="5360687"/>
            <a:ext cx="55168" cy="298755"/>
          </a:xfrm>
          <a:custGeom>
            <a:avLst/>
            <a:gdLst/>
            <a:ahLst/>
            <a:cxnLst/>
            <a:rect l="0" t="0" r="0" b="0"/>
            <a:pathLst>
              <a:path w="86" h="470">
                <a:moveTo>
                  <a:pt x="85" y="1"/>
                </a:moveTo>
                <a:lnTo>
                  <a:pt x="85" y="469"/>
                </a:lnTo>
                <a:lnTo>
                  <a:pt x="1" y="469"/>
                </a:lnTo>
              </a:path>
            </a:pathLst>
          </a:custGeom>
          <a:noFill/>
          <a:ln w="1778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8" name="path 4788"/>
          <p:cNvSpPr/>
          <p:nvPr/>
        </p:nvSpPr>
        <p:spPr>
          <a:xfrm>
            <a:off x="3563744" y="4471945"/>
            <a:ext cx="831011" cy="160934"/>
          </a:xfrm>
          <a:custGeom>
            <a:avLst/>
            <a:gdLst/>
            <a:ahLst/>
            <a:cxnLst/>
            <a:rect l="0" t="0" r="0" b="0"/>
            <a:pathLst>
              <a:path w="1308" h="253">
                <a:moveTo>
                  <a:pt x="6" y="6"/>
                </a:moveTo>
                <a:lnTo>
                  <a:pt x="6" y="246"/>
                </a:lnTo>
                <a:lnTo>
                  <a:pt x="434" y="246"/>
                </a:lnTo>
                <a:cubicBezTo>
                  <a:pt x="434" y="227"/>
                  <a:pt x="450" y="211"/>
                  <a:pt x="470" y="211"/>
                </a:cubicBezTo>
                <a:cubicBezTo>
                  <a:pt x="489" y="211"/>
                  <a:pt x="505" y="227"/>
                  <a:pt x="505" y="246"/>
                </a:cubicBezTo>
                <a:lnTo>
                  <a:pt x="665" y="246"/>
                </a:lnTo>
                <a:cubicBezTo>
                  <a:pt x="665" y="227"/>
                  <a:pt x="681" y="211"/>
                  <a:pt x="700" y="211"/>
                </a:cubicBezTo>
                <a:cubicBezTo>
                  <a:pt x="720" y="211"/>
                  <a:pt x="734" y="227"/>
                  <a:pt x="734" y="246"/>
                </a:cubicBezTo>
                <a:lnTo>
                  <a:pt x="879" y="246"/>
                </a:lnTo>
                <a:cubicBezTo>
                  <a:pt x="879" y="227"/>
                  <a:pt x="895" y="211"/>
                  <a:pt x="915" y="211"/>
                </a:cubicBezTo>
                <a:cubicBezTo>
                  <a:pt x="935" y="211"/>
                  <a:pt x="951" y="227"/>
                  <a:pt x="951" y="246"/>
                </a:cubicBezTo>
                <a:lnTo>
                  <a:pt x="1301" y="246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90" name="path 4790"/>
          <p:cNvSpPr/>
          <p:nvPr/>
        </p:nvSpPr>
        <p:spPr>
          <a:xfrm>
            <a:off x="5053365" y="4153349"/>
            <a:ext cx="397998" cy="248431"/>
          </a:xfrm>
          <a:custGeom>
            <a:avLst/>
            <a:gdLst/>
            <a:ahLst/>
            <a:cxnLst/>
            <a:rect l="0" t="0" r="0" b="0"/>
            <a:pathLst>
              <a:path w="626" h="391">
                <a:moveTo>
                  <a:pt x="2" y="391"/>
                </a:moveTo>
                <a:lnTo>
                  <a:pt x="2" y="2"/>
                </a:lnTo>
                <a:lnTo>
                  <a:pt x="626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92" name="path 4792"/>
          <p:cNvSpPr/>
          <p:nvPr/>
        </p:nvSpPr>
        <p:spPr>
          <a:xfrm>
            <a:off x="5055565" y="4270116"/>
            <a:ext cx="151295" cy="17145"/>
          </a:xfrm>
          <a:custGeom>
            <a:avLst/>
            <a:gdLst/>
            <a:ahLst/>
            <a:cxnLst/>
            <a:rect l="0" t="0" r="0" b="0"/>
            <a:pathLst>
              <a:path w="238" h="27">
                <a:moveTo>
                  <a:pt x="2" y="24"/>
                </a:moveTo>
                <a:lnTo>
                  <a:pt x="220" y="24"/>
                </a:lnTo>
                <a:lnTo>
                  <a:pt x="235" y="2"/>
                </a:lnTo>
              </a:path>
            </a:pathLst>
          </a:custGeom>
          <a:noFill/>
          <a:ln w="306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94" name="path 4794"/>
          <p:cNvSpPr/>
          <p:nvPr/>
        </p:nvSpPr>
        <p:spPr>
          <a:xfrm>
            <a:off x="5054764" y="4363214"/>
            <a:ext cx="151295" cy="17145"/>
          </a:xfrm>
          <a:custGeom>
            <a:avLst/>
            <a:gdLst/>
            <a:ahLst/>
            <a:cxnLst/>
            <a:rect l="0" t="0" r="0" b="0"/>
            <a:pathLst>
              <a:path w="238" h="27">
                <a:moveTo>
                  <a:pt x="2" y="24"/>
                </a:moveTo>
                <a:lnTo>
                  <a:pt x="220" y="24"/>
                </a:lnTo>
                <a:lnTo>
                  <a:pt x="235" y="2"/>
                </a:lnTo>
              </a:path>
            </a:pathLst>
          </a:custGeom>
          <a:noFill/>
          <a:ln w="306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96" name="path 4796"/>
          <p:cNvSpPr/>
          <p:nvPr/>
        </p:nvSpPr>
        <p:spPr>
          <a:xfrm>
            <a:off x="5244821" y="4154791"/>
            <a:ext cx="207984" cy="251459"/>
          </a:xfrm>
          <a:custGeom>
            <a:avLst/>
            <a:gdLst/>
            <a:ahLst/>
            <a:cxnLst/>
            <a:rect l="0" t="0" r="0" b="0"/>
            <a:pathLst>
              <a:path w="327" h="395">
                <a:moveTo>
                  <a:pt x="325" y="0"/>
                </a:moveTo>
                <a:lnTo>
                  <a:pt x="325" y="395"/>
                </a:lnTo>
                <a:moveTo>
                  <a:pt x="0" y="26"/>
                </a:moveTo>
                <a:lnTo>
                  <a:pt x="117" y="26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798" name="table 4798"/>
          <p:cNvGraphicFramePr>
            <a:graphicFrameLocks noGrp="1"/>
          </p:cNvGraphicFramePr>
          <p:nvPr/>
        </p:nvGraphicFramePr>
        <p:xfrm>
          <a:off x="5053155" y="4397368"/>
          <a:ext cx="398779" cy="300354"/>
        </p:xfrm>
        <a:graphic>
          <a:graphicData uri="http://schemas.openxmlformats.org/drawingml/2006/table">
            <a:tbl>
              <a:tblPr/>
              <a:tblGrid>
                <a:gridCol w="398779"/>
              </a:tblGrid>
              <a:tr h="297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6" name="group 296"/>
          <p:cNvGrpSpPr/>
          <p:nvPr/>
        </p:nvGrpSpPr>
        <p:grpSpPr>
          <a:xfrm rot="21600000">
            <a:off x="5053155" y="4470923"/>
            <a:ext cx="230184" cy="153482"/>
            <a:chOff x="0" y="0"/>
            <a:chExt cx="230184" cy="153482"/>
          </a:xfrm>
        </p:grpSpPr>
        <p:sp>
          <p:nvSpPr>
            <p:cNvPr id="4800" name="path 4800"/>
            <p:cNvSpPr/>
            <p:nvPr/>
          </p:nvSpPr>
          <p:spPr>
            <a:xfrm>
              <a:off x="153573" y="0"/>
              <a:ext cx="76610" cy="53998"/>
            </a:xfrm>
            <a:custGeom>
              <a:avLst/>
              <a:gdLst/>
              <a:ahLst/>
              <a:cxnLst/>
              <a:rect l="0" t="0" r="0" b="0"/>
              <a:pathLst>
                <a:path w="120" h="85">
                  <a:moveTo>
                    <a:pt x="119" y="27"/>
                  </a:moveTo>
                  <a:lnTo>
                    <a:pt x="1" y="82"/>
                  </a:lnTo>
                  <a:moveTo>
                    <a:pt x="1" y="57"/>
                  </a:moveTo>
                  <a:lnTo>
                    <a:pt x="119" y="2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02" name="path 4802"/>
            <p:cNvSpPr/>
            <p:nvPr/>
          </p:nvSpPr>
          <p:spPr>
            <a:xfrm>
              <a:off x="0" y="136299"/>
              <a:ext cx="155130" cy="17183"/>
            </a:xfrm>
            <a:custGeom>
              <a:avLst/>
              <a:gdLst/>
              <a:ahLst/>
              <a:cxnLst/>
              <a:rect l="0" t="0" r="0" b="0"/>
              <a:pathLst>
                <a:path w="244" h="27">
                  <a:moveTo>
                    <a:pt x="2" y="24"/>
                  </a:moveTo>
                  <a:lnTo>
                    <a:pt x="225" y="24"/>
                  </a:lnTo>
                  <a:lnTo>
                    <a:pt x="241" y="2"/>
                  </a:lnTo>
                </a:path>
              </a:pathLst>
            </a:custGeom>
            <a:noFill/>
            <a:ln w="3098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04" name="path 4804"/>
            <p:cNvSpPr/>
            <p:nvPr/>
          </p:nvSpPr>
          <p:spPr>
            <a:xfrm>
              <a:off x="151593" y="93098"/>
              <a:ext cx="77770" cy="53998"/>
            </a:xfrm>
            <a:custGeom>
              <a:avLst/>
              <a:gdLst/>
              <a:ahLst/>
              <a:cxnLst/>
              <a:rect l="0" t="0" r="0" b="0"/>
              <a:pathLst>
                <a:path w="122" h="85">
                  <a:moveTo>
                    <a:pt x="121" y="27"/>
                  </a:moveTo>
                  <a:lnTo>
                    <a:pt x="3" y="82"/>
                  </a:lnTo>
                  <a:lnTo>
                    <a:pt x="3" y="57"/>
                  </a:lnTo>
                  <a:lnTo>
                    <a:pt x="120" y="2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806" name="path 4806"/>
          <p:cNvSpPr/>
          <p:nvPr/>
        </p:nvSpPr>
        <p:spPr>
          <a:xfrm>
            <a:off x="4379379" y="3068277"/>
            <a:ext cx="711733" cy="1564601"/>
          </a:xfrm>
          <a:custGeom>
            <a:avLst/>
            <a:gdLst/>
            <a:ahLst/>
            <a:cxnLst/>
            <a:rect l="0" t="0" r="0" b="0"/>
            <a:pathLst>
              <a:path w="1120" h="2463">
                <a:moveTo>
                  <a:pt x="6" y="6"/>
                </a:moveTo>
                <a:lnTo>
                  <a:pt x="6" y="2457"/>
                </a:lnTo>
                <a:lnTo>
                  <a:pt x="482" y="2457"/>
                </a:lnTo>
                <a:cubicBezTo>
                  <a:pt x="482" y="2437"/>
                  <a:pt x="498" y="2422"/>
                  <a:pt x="518" y="2422"/>
                </a:cubicBezTo>
                <a:cubicBezTo>
                  <a:pt x="538" y="2422"/>
                  <a:pt x="554" y="2437"/>
                  <a:pt x="554" y="2457"/>
                </a:cubicBezTo>
                <a:lnTo>
                  <a:pt x="842" y="2457"/>
                </a:lnTo>
                <a:cubicBezTo>
                  <a:pt x="842" y="2437"/>
                  <a:pt x="858" y="2422"/>
                  <a:pt x="877" y="2422"/>
                </a:cubicBezTo>
                <a:cubicBezTo>
                  <a:pt x="897" y="2422"/>
                  <a:pt x="913" y="2437"/>
                  <a:pt x="913" y="2457"/>
                </a:cubicBezTo>
                <a:lnTo>
                  <a:pt x="1114" y="2457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08" name="path 4808"/>
          <p:cNvSpPr/>
          <p:nvPr/>
        </p:nvSpPr>
        <p:spPr>
          <a:xfrm>
            <a:off x="3305879" y="3173946"/>
            <a:ext cx="197142" cy="8559"/>
          </a:xfrm>
          <a:custGeom>
            <a:avLst/>
            <a:gdLst/>
            <a:ahLst/>
            <a:cxnLst/>
            <a:rect l="0" t="0" r="0" b="0"/>
            <a:pathLst>
              <a:path w="310" h="13">
                <a:moveTo>
                  <a:pt x="6" y="6"/>
                </a:moveTo>
                <a:lnTo>
                  <a:pt x="303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10" name="path 4810"/>
          <p:cNvSpPr/>
          <p:nvPr/>
        </p:nvSpPr>
        <p:spPr>
          <a:xfrm>
            <a:off x="3313832" y="4582055"/>
            <a:ext cx="191452" cy="8559"/>
          </a:xfrm>
          <a:custGeom>
            <a:avLst/>
            <a:gdLst/>
            <a:ahLst/>
            <a:cxnLst/>
            <a:rect l="0" t="0" r="0" b="0"/>
            <a:pathLst>
              <a:path w="301" h="13">
                <a:moveTo>
                  <a:pt x="6" y="6"/>
                </a:moveTo>
                <a:lnTo>
                  <a:pt x="294" y="6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12" name="path 4812"/>
          <p:cNvSpPr/>
          <p:nvPr/>
        </p:nvSpPr>
        <p:spPr>
          <a:xfrm>
            <a:off x="3313832" y="3332995"/>
            <a:ext cx="189184" cy="1257618"/>
          </a:xfrm>
          <a:custGeom>
            <a:avLst/>
            <a:gdLst/>
            <a:ahLst/>
            <a:cxnLst/>
            <a:rect l="0" t="0" r="0" b="0"/>
            <a:pathLst>
              <a:path w="297" h="1980">
                <a:moveTo>
                  <a:pt x="6" y="1379"/>
                </a:moveTo>
                <a:lnTo>
                  <a:pt x="291" y="1379"/>
                </a:lnTo>
                <a:lnTo>
                  <a:pt x="291" y="1973"/>
                </a:lnTo>
                <a:moveTo>
                  <a:pt x="291" y="6"/>
                </a:moveTo>
                <a:lnTo>
                  <a:pt x="291" y="1385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14" name="path 4814"/>
          <p:cNvSpPr/>
          <p:nvPr/>
        </p:nvSpPr>
        <p:spPr>
          <a:xfrm>
            <a:off x="3494454" y="2792445"/>
            <a:ext cx="8559" cy="552450"/>
          </a:xfrm>
          <a:custGeom>
            <a:avLst/>
            <a:gdLst/>
            <a:ahLst/>
            <a:cxnLst/>
            <a:rect l="0" t="0" r="0" b="0"/>
            <a:pathLst>
              <a:path w="13" h="870">
                <a:moveTo>
                  <a:pt x="6" y="6"/>
                </a:moveTo>
                <a:lnTo>
                  <a:pt x="6" y="863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16" name="path 4816"/>
          <p:cNvSpPr/>
          <p:nvPr/>
        </p:nvSpPr>
        <p:spPr>
          <a:xfrm>
            <a:off x="3279753" y="2941477"/>
            <a:ext cx="887806" cy="1351064"/>
          </a:xfrm>
          <a:custGeom>
            <a:avLst/>
            <a:gdLst/>
            <a:ahLst/>
            <a:cxnLst/>
            <a:rect l="0" t="0" r="0" b="0"/>
            <a:pathLst>
              <a:path w="1398" h="2127">
                <a:moveTo>
                  <a:pt x="6" y="41"/>
                </a:moveTo>
                <a:lnTo>
                  <a:pt x="309" y="41"/>
                </a:lnTo>
                <a:cubicBezTo>
                  <a:pt x="309" y="22"/>
                  <a:pt x="325" y="6"/>
                  <a:pt x="344" y="6"/>
                </a:cubicBezTo>
                <a:cubicBezTo>
                  <a:pt x="364" y="6"/>
                  <a:pt x="380" y="22"/>
                  <a:pt x="380" y="41"/>
                </a:cubicBezTo>
                <a:lnTo>
                  <a:pt x="1112" y="41"/>
                </a:lnTo>
                <a:cubicBezTo>
                  <a:pt x="1112" y="22"/>
                  <a:pt x="1128" y="6"/>
                  <a:pt x="1148" y="6"/>
                </a:cubicBezTo>
                <a:cubicBezTo>
                  <a:pt x="1167" y="6"/>
                  <a:pt x="1182" y="22"/>
                  <a:pt x="1182" y="41"/>
                </a:cubicBezTo>
                <a:lnTo>
                  <a:pt x="1391" y="41"/>
                </a:lnTo>
                <a:lnTo>
                  <a:pt x="1391" y="2120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18" name="path 4818"/>
          <p:cNvSpPr/>
          <p:nvPr/>
        </p:nvSpPr>
        <p:spPr>
          <a:xfrm>
            <a:off x="4004499" y="2690111"/>
            <a:ext cx="8559" cy="1432255"/>
          </a:xfrm>
          <a:custGeom>
            <a:avLst/>
            <a:gdLst/>
            <a:ahLst/>
            <a:cxnLst/>
            <a:rect l="0" t="0" r="0" b="0"/>
            <a:pathLst>
              <a:path w="13" h="2255">
                <a:moveTo>
                  <a:pt x="6" y="6"/>
                </a:moveTo>
                <a:lnTo>
                  <a:pt x="6" y="2248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98" name="group 298"/>
          <p:cNvGrpSpPr/>
          <p:nvPr/>
        </p:nvGrpSpPr>
        <p:grpSpPr>
          <a:xfrm rot="21600000">
            <a:off x="3279735" y="3964807"/>
            <a:ext cx="55168" cy="675812"/>
            <a:chOff x="0" y="0"/>
            <a:chExt cx="55168" cy="675812"/>
          </a:xfrm>
        </p:grpSpPr>
        <p:sp>
          <p:nvSpPr>
            <p:cNvPr id="4820" name="path 4820"/>
            <p:cNvSpPr/>
            <p:nvPr/>
          </p:nvSpPr>
          <p:spPr>
            <a:xfrm>
              <a:off x="0" y="377057"/>
              <a:ext cx="55168" cy="298755"/>
            </a:xfrm>
            <a:custGeom>
              <a:avLst/>
              <a:gdLst/>
              <a:ahLst/>
              <a:cxnLst/>
              <a:rect l="0" t="0" r="0" b="0"/>
              <a:pathLst>
                <a:path w="86" h="470">
                  <a:moveTo>
                    <a:pt x="1" y="1"/>
                  </a:moveTo>
                  <a:lnTo>
                    <a:pt x="85" y="1"/>
                  </a:lnTo>
                  <a:lnTo>
                    <a:pt x="85" y="469"/>
                  </a:lnTo>
                  <a:lnTo>
                    <a:pt x="3" y="469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22" name="path 4822"/>
            <p:cNvSpPr/>
            <p:nvPr/>
          </p:nvSpPr>
          <p:spPr>
            <a:xfrm>
              <a:off x="13383" y="402416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7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30" y="36"/>
                    <a:pt x="39" y="28"/>
                    <a:pt x="39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24" name="path 4824"/>
            <p:cNvSpPr/>
            <p:nvPr/>
          </p:nvSpPr>
          <p:spPr>
            <a:xfrm>
              <a:off x="12494" y="401527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18"/>
                  </a:moveTo>
                  <a:cubicBezTo>
                    <a:pt x="40" y="8"/>
                    <a:pt x="31" y="1"/>
                    <a:pt x="21" y="1"/>
                  </a:cubicBezTo>
                  <a:cubicBezTo>
                    <a:pt x="10" y="1"/>
                    <a:pt x="1" y="8"/>
                    <a:pt x="1" y="18"/>
                  </a:cubicBezTo>
                  <a:cubicBezTo>
                    <a:pt x="1" y="29"/>
                    <a:pt x="10" y="38"/>
                    <a:pt x="21" y="38"/>
                  </a:cubicBezTo>
                  <a:cubicBezTo>
                    <a:pt x="31" y="38"/>
                    <a:pt x="40" y="29"/>
                    <a:pt x="40" y="1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26" name="path 4826"/>
            <p:cNvSpPr/>
            <p:nvPr/>
          </p:nvSpPr>
          <p:spPr>
            <a:xfrm>
              <a:off x="13383" y="506972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30" y="36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28" name="path 4828"/>
            <p:cNvSpPr/>
            <p:nvPr/>
          </p:nvSpPr>
          <p:spPr>
            <a:xfrm>
              <a:off x="12494" y="506084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21" y="38"/>
                  </a:cubicBezTo>
                  <a:cubicBezTo>
                    <a:pt x="31" y="38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30" name="path 4830"/>
            <p:cNvSpPr/>
            <p:nvPr/>
          </p:nvSpPr>
          <p:spPr>
            <a:xfrm>
              <a:off x="13383" y="609297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30" y="36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32" name="path 4832"/>
            <p:cNvSpPr/>
            <p:nvPr/>
          </p:nvSpPr>
          <p:spPr>
            <a:xfrm>
              <a:off x="0" y="0"/>
              <a:ext cx="55168" cy="633542"/>
            </a:xfrm>
            <a:custGeom>
              <a:avLst/>
              <a:gdLst/>
              <a:ahLst/>
              <a:cxnLst/>
              <a:rect l="0" t="0" r="0" b="0"/>
              <a:pathLst>
                <a:path w="86" h="997">
                  <a:moveTo>
                    <a:pt x="60" y="978"/>
                  </a:moveTo>
                  <a:cubicBezTo>
                    <a:pt x="60" y="968"/>
                    <a:pt x="51" y="959"/>
                    <a:pt x="40" y="959"/>
                  </a:cubicBezTo>
                  <a:cubicBezTo>
                    <a:pt x="30" y="959"/>
                    <a:pt x="21" y="968"/>
                    <a:pt x="21" y="978"/>
                  </a:cubicBezTo>
                  <a:cubicBezTo>
                    <a:pt x="21" y="989"/>
                    <a:pt x="30" y="996"/>
                    <a:pt x="40" y="996"/>
                  </a:cubicBezTo>
                  <a:cubicBezTo>
                    <a:pt x="51" y="996"/>
                    <a:pt x="60" y="989"/>
                    <a:pt x="60" y="978"/>
                  </a:cubicBezTo>
                  <a:moveTo>
                    <a:pt x="1" y="1"/>
                  </a:moveTo>
                  <a:lnTo>
                    <a:pt x="85" y="1"/>
                  </a:lnTo>
                  <a:lnTo>
                    <a:pt x="85" y="469"/>
                  </a:lnTo>
                  <a:lnTo>
                    <a:pt x="3" y="469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34" name="path 4834"/>
            <p:cNvSpPr/>
            <p:nvPr/>
          </p:nvSpPr>
          <p:spPr>
            <a:xfrm>
              <a:off x="13383" y="25361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7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30" y="36"/>
                    <a:pt x="39" y="28"/>
                    <a:pt x="39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36" name="path 4836"/>
            <p:cNvSpPr/>
            <p:nvPr/>
          </p:nvSpPr>
          <p:spPr>
            <a:xfrm>
              <a:off x="12494" y="24472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18"/>
                  </a:moveTo>
                  <a:cubicBezTo>
                    <a:pt x="40" y="8"/>
                    <a:pt x="31" y="1"/>
                    <a:pt x="21" y="1"/>
                  </a:cubicBezTo>
                  <a:cubicBezTo>
                    <a:pt x="10" y="1"/>
                    <a:pt x="1" y="8"/>
                    <a:pt x="1" y="18"/>
                  </a:cubicBezTo>
                  <a:cubicBezTo>
                    <a:pt x="1" y="29"/>
                    <a:pt x="10" y="38"/>
                    <a:pt x="21" y="38"/>
                  </a:cubicBezTo>
                  <a:cubicBezTo>
                    <a:pt x="31" y="38"/>
                    <a:pt x="40" y="29"/>
                    <a:pt x="40" y="1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38" name="path 4838"/>
            <p:cNvSpPr/>
            <p:nvPr/>
          </p:nvSpPr>
          <p:spPr>
            <a:xfrm>
              <a:off x="13383" y="129918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30" y="36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0" name="path 4840"/>
            <p:cNvSpPr/>
            <p:nvPr/>
          </p:nvSpPr>
          <p:spPr>
            <a:xfrm>
              <a:off x="12494" y="129029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21" y="38"/>
                  </a:cubicBezTo>
                  <a:cubicBezTo>
                    <a:pt x="31" y="38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2" name="path 4842"/>
            <p:cNvSpPr/>
            <p:nvPr/>
          </p:nvSpPr>
          <p:spPr>
            <a:xfrm>
              <a:off x="13383" y="232246"/>
              <a:ext cx="24993" cy="24460"/>
            </a:xfrm>
            <a:custGeom>
              <a:avLst/>
              <a:gdLst/>
              <a:ahLst/>
              <a:cxnLst/>
              <a:rect l="0" t="0" r="0" b="0"/>
              <a:pathLst>
                <a:path w="39" h="38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30" y="38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4" name="path 4844"/>
            <p:cNvSpPr/>
            <p:nvPr/>
          </p:nvSpPr>
          <p:spPr>
            <a:xfrm>
              <a:off x="12494" y="231357"/>
              <a:ext cx="26771" cy="26237"/>
            </a:xfrm>
            <a:custGeom>
              <a:avLst/>
              <a:gdLst/>
              <a:ahLst/>
              <a:cxnLst/>
              <a:rect l="0" t="0" r="0" b="0"/>
              <a:pathLst>
                <a:path w="42" h="41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9"/>
                    <a:pt x="21" y="39"/>
                  </a:cubicBezTo>
                  <a:cubicBezTo>
                    <a:pt x="31" y="39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group 300"/>
          <p:cNvGrpSpPr/>
          <p:nvPr/>
        </p:nvGrpSpPr>
        <p:grpSpPr>
          <a:xfrm rot="21600000">
            <a:off x="3271782" y="5360687"/>
            <a:ext cx="56299" cy="49602"/>
            <a:chOff x="0" y="0"/>
            <a:chExt cx="56299" cy="49602"/>
          </a:xfrm>
        </p:grpSpPr>
        <p:sp>
          <p:nvSpPr>
            <p:cNvPr id="4846" name="path 4846"/>
            <p:cNvSpPr/>
            <p:nvPr/>
          </p:nvSpPr>
          <p:spPr>
            <a:xfrm>
              <a:off x="0" y="0"/>
              <a:ext cx="56299" cy="1778"/>
            </a:xfrm>
            <a:custGeom>
              <a:avLst/>
              <a:gdLst/>
              <a:ahLst/>
              <a:cxnLst/>
              <a:rect l="0" t="0" r="0" b="0"/>
              <a:pathLst>
                <a:path w="88" h="2">
                  <a:moveTo>
                    <a:pt x="1" y="1"/>
                  </a:moveTo>
                  <a:lnTo>
                    <a:pt x="87" y="1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48" name="path 4848"/>
            <p:cNvSpPr/>
            <p:nvPr/>
          </p:nvSpPr>
          <p:spPr>
            <a:xfrm>
              <a:off x="14518" y="24253"/>
              <a:ext cx="24993" cy="24460"/>
            </a:xfrm>
            <a:custGeom>
              <a:avLst/>
              <a:gdLst/>
              <a:ahLst/>
              <a:cxnLst/>
              <a:rect l="0" t="0" r="0" b="0"/>
              <a:pathLst>
                <a:path w="39" h="38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30" y="38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50" name="path 4850"/>
            <p:cNvSpPr/>
            <p:nvPr/>
          </p:nvSpPr>
          <p:spPr>
            <a:xfrm>
              <a:off x="13629" y="23364"/>
              <a:ext cx="26771" cy="26237"/>
            </a:xfrm>
            <a:custGeom>
              <a:avLst/>
              <a:gdLst/>
              <a:ahLst/>
              <a:cxnLst/>
              <a:rect l="0" t="0" r="0" b="0"/>
              <a:pathLst>
                <a:path w="42" h="41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9"/>
                    <a:pt x="21" y="39"/>
                  </a:cubicBezTo>
                  <a:cubicBezTo>
                    <a:pt x="31" y="39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2" name="group 302"/>
          <p:cNvGrpSpPr/>
          <p:nvPr/>
        </p:nvGrpSpPr>
        <p:grpSpPr>
          <a:xfrm rot="21600000">
            <a:off x="3307015" y="3130567"/>
            <a:ext cx="1795454" cy="2270883"/>
            <a:chOff x="0" y="0"/>
            <a:chExt cx="1795454" cy="2270883"/>
          </a:xfrm>
        </p:grpSpPr>
        <p:grpSp>
          <p:nvGrpSpPr>
            <p:cNvPr id="304" name="group 304"/>
            <p:cNvGrpSpPr/>
            <p:nvPr/>
          </p:nvGrpSpPr>
          <p:grpSpPr>
            <a:xfrm rot="21600000">
              <a:off x="0" y="0"/>
              <a:ext cx="1795454" cy="2270883"/>
              <a:chOff x="0" y="0"/>
              <a:chExt cx="1795454" cy="2270883"/>
            </a:xfrm>
          </p:grpSpPr>
          <p:sp>
            <p:nvSpPr>
              <p:cNvPr id="4852" name="path 4852"/>
              <p:cNvSpPr/>
              <p:nvPr/>
            </p:nvSpPr>
            <p:spPr>
              <a:xfrm>
                <a:off x="6817" y="0"/>
                <a:ext cx="1788637" cy="875005"/>
              </a:xfrm>
              <a:custGeom>
                <a:avLst/>
                <a:gdLst/>
                <a:ahLst/>
                <a:cxnLst/>
                <a:rect l="0" t="0" r="0" b="0"/>
                <a:pathLst>
                  <a:path w="2816" h="1377">
                    <a:moveTo>
                      <a:pt x="6" y="1371"/>
                    </a:moveTo>
                    <a:lnTo>
                      <a:pt x="255" y="1371"/>
                    </a:lnTo>
                    <a:cubicBezTo>
                      <a:pt x="255" y="1351"/>
                      <a:pt x="271" y="1337"/>
                      <a:pt x="291" y="1337"/>
                    </a:cubicBezTo>
                    <a:cubicBezTo>
                      <a:pt x="310" y="1337"/>
                      <a:pt x="326" y="1351"/>
                      <a:pt x="326" y="1371"/>
                    </a:cubicBezTo>
                    <a:lnTo>
                      <a:pt x="629" y="1371"/>
                    </a:lnTo>
                    <a:lnTo>
                      <a:pt x="629" y="1083"/>
                    </a:lnTo>
                    <a:moveTo>
                      <a:pt x="629" y="1083"/>
                    </a:moveTo>
                    <a:lnTo>
                      <a:pt x="629" y="41"/>
                    </a:lnTo>
                    <a:lnTo>
                      <a:pt x="1058" y="41"/>
                    </a:lnTo>
                    <a:cubicBezTo>
                      <a:pt x="1058" y="22"/>
                      <a:pt x="1074" y="6"/>
                      <a:pt x="1094" y="6"/>
                    </a:cubicBezTo>
                    <a:cubicBezTo>
                      <a:pt x="1114" y="6"/>
                      <a:pt x="1128" y="22"/>
                      <a:pt x="1128" y="41"/>
                    </a:cubicBezTo>
                    <a:lnTo>
                      <a:pt x="1301" y="41"/>
                    </a:lnTo>
                    <a:cubicBezTo>
                      <a:pt x="1301" y="22"/>
                      <a:pt x="1318" y="6"/>
                      <a:pt x="1337" y="6"/>
                    </a:cubicBezTo>
                    <a:cubicBezTo>
                      <a:pt x="1357" y="6"/>
                      <a:pt x="1373" y="22"/>
                      <a:pt x="1373" y="41"/>
                    </a:cubicBezTo>
                    <a:lnTo>
                      <a:pt x="1650" y="41"/>
                    </a:lnTo>
                    <a:cubicBezTo>
                      <a:pt x="1650" y="22"/>
                      <a:pt x="1665" y="6"/>
                      <a:pt x="1684" y="6"/>
                    </a:cubicBezTo>
                    <a:cubicBezTo>
                      <a:pt x="1704" y="6"/>
                      <a:pt x="1720" y="22"/>
                      <a:pt x="1720" y="41"/>
                    </a:cubicBezTo>
                    <a:lnTo>
                      <a:pt x="2810" y="41"/>
                    </a:lnTo>
                  </a:path>
                </a:pathLst>
              </a:custGeom>
              <a:noFill/>
              <a:ln w="8559" cap="rnd">
                <a:solidFill>
                  <a:srgbClr val="6AB82D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54" name="path 4854"/>
              <p:cNvSpPr/>
              <p:nvPr/>
            </p:nvSpPr>
            <p:spPr>
              <a:xfrm>
                <a:off x="0" y="172398"/>
                <a:ext cx="559511" cy="2098484"/>
              </a:xfrm>
              <a:custGeom>
                <a:avLst/>
                <a:gdLst/>
                <a:ahLst/>
                <a:cxnLst/>
                <a:rect l="0" t="0" r="0" b="0"/>
                <a:pathLst>
                  <a:path w="881" h="3304">
                    <a:moveTo>
                      <a:pt x="6" y="3297"/>
                    </a:moveTo>
                    <a:lnTo>
                      <a:pt x="271" y="3297"/>
                    </a:lnTo>
                    <a:cubicBezTo>
                      <a:pt x="271" y="3278"/>
                      <a:pt x="285" y="3262"/>
                      <a:pt x="305" y="3262"/>
                    </a:cubicBezTo>
                    <a:cubicBezTo>
                      <a:pt x="325" y="3262"/>
                      <a:pt x="341" y="3278"/>
                      <a:pt x="341" y="3297"/>
                    </a:cubicBezTo>
                    <a:lnTo>
                      <a:pt x="874" y="3297"/>
                    </a:lnTo>
                    <a:lnTo>
                      <a:pt x="874" y="6"/>
                    </a:lnTo>
                  </a:path>
                </a:pathLst>
              </a:custGeom>
              <a:noFill/>
              <a:ln w="8559" cap="rnd">
                <a:solidFill>
                  <a:srgbClr val="E7211A"/>
                </a:solidFill>
                <a:prstDash val="solid"/>
                <a:round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56" name="textbox 4856"/>
            <p:cNvSpPr/>
            <p:nvPr/>
          </p:nvSpPr>
          <p:spPr>
            <a:xfrm>
              <a:off x="-12700" y="-12700"/>
              <a:ext cx="1821179" cy="23177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03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80644" algn="l" rtl="0" eaLnBrk="0">
                <a:lnSpc>
                  <a:spcPct val="83000"/>
                </a:lnSpc>
                <a:spcBef>
                  <a:spcPts val="5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858" name="picture 48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855722" y="7708278"/>
            <a:ext cx="1808899" cy="1205928"/>
          </a:xfrm>
          <a:prstGeom prst="rect">
            <a:avLst/>
          </a:prstGeom>
        </p:spPr>
      </p:pic>
      <p:pic>
        <p:nvPicPr>
          <p:cNvPr id="4860" name="picture 48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865707" y="7708785"/>
            <a:ext cx="1807354" cy="1204899"/>
          </a:xfrm>
          <a:prstGeom prst="rect">
            <a:avLst/>
          </a:prstGeom>
        </p:spPr>
      </p:pic>
      <p:pic>
        <p:nvPicPr>
          <p:cNvPr id="4862" name="picture 48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51014" y="7711287"/>
            <a:ext cx="1799856" cy="1199895"/>
          </a:xfrm>
          <a:prstGeom prst="rect">
            <a:avLst/>
          </a:prstGeom>
        </p:spPr>
      </p:pic>
      <p:grpSp>
        <p:nvGrpSpPr>
          <p:cNvPr id="306" name="group 306"/>
          <p:cNvGrpSpPr/>
          <p:nvPr/>
        </p:nvGrpSpPr>
        <p:grpSpPr>
          <a:xfrm rot="21600000">
            <a:off x="3295655" y="5737743"/>
            <a:ext cx="32426" cy="529040"/>
            <a:chOff x="0" y="0"/>
            <a:chExt cx="32426" cy="529040"/>
          </a:xfrm>
        </p:grpSpPr>
        <p:sp>
          <p:nvSpPr>
            <p:cNvPr id="4864" name="path 4864"/>
            <p:cNvSpPr/>
            <p:nvPr/>
          </p:nvSpPr>
          <p:spPr>
            <a:xfrm>
              <a:off x="0" y="251316"/>
              <a:ext cx="8559" cy="277723"/>
            </a:xfrm>
            <a:custGeom>
              <a:avLst/>
              <a:gdLst/>
              <a:ahLst/>
              <a:cxnLst/>
              <a:rect l="0" t="0" r="0" b="0"/>
              <a:pathLst>
                <a:path w="13" h="437">
                  <a:moveTo>
                    <a:pt x="6" y="6"/>
                  </a:moveTo>
                  <a:lnTo>
                    <a:pt x="6" y="430"/>
                  </a:lnTo>
                </a:path>
              </a:pathLst>
            </a:custGeom>
            <a:noFill/>
            <a:ln w="8559" cap="rnd">
              <a:solidFill>
                <a:srgbClr val="94C31F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66" name="path 4866"/>
            <p:cNvSpPr/>
            <p:nvPr/>
          </p:nvSpPr>
          <p:spPr>
            <a:xfrm>
              <a:off x="30648" y="0"/>
              <a:ext cx="1778" cy="298742"/>
            </a:xfrm>
            <a:custGeom>
              <a:avLst/>
              <a:gdLst/>
              <a:ahLst/>
              <a:cxnLst/>
              <a:rect l="0" t="0" r="0" b="0"/>
              <a:pathLst>
                <a:path w="2" h="470">
                  <a:moveTo>
                    <a:pt x="1" y="1"/>
                  </a:moveTo>
                  <a:lnTo>
                    <a:pt x="1" y="469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8" name="group 308"/>
          <p:cNvGrpSpPr/>
          <p:nvPr/>
        </p:nvGrpSpPr>
        <p:grpSpPr>
          <a:xfrm rot="21600000">
            <a:off x="3271782" y="5737743"/>
            <a:ext cx="56299" cy="49603"/>
            <a:chOff x="0" y="0"/>
            <a:chExt cx="56299" cy="49603"/>
          </a:xfrm>
        </p:grpSpPr>
        <p:sp>
          <p:nvSpPr>
            <p:cNvPr id="4868" name="path 4868"/>
            <p:cNvSpPr/>
            <p:nvPr/>
          </p:nvSpPr>
          <p:spPr>
            <a:xfrm>
              <a:off x="0" y="0"/>
              <a:ext cx="56299" cy="1778"/>
            </a:xfrm>
            <a:custGeom>
              <a:avLst/>
              <a:gdLst/>
              <a:ahLst/>
              <a:cxnLst/>
              <a:rect l="0" t="0" r="0" b="0"/>
              <a:pathLst>
                <a:path w="88" h="2">
                  <a:moveTo>
                    <a:pt x="1" y="1"/>
                  </a:moveTo>
                  <a:lnTo>
                    <a:pt x="87" y="1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70" name="path 4870"/>
            <p:cNvSpPr/>
            <p:nvPr/>
          </p:nvSpPr>
          <p:spPr>
            <a:xfrm>
              <a:off x="14518" y="24241"/>
              <a:ext cx="24993" cy="24472"/>
            </a:xfrm>
            <a:custGeom>
              <a:avLst/>
              <a:gdLst/>
              <a:ahLst/>
              <a:cxnLst/>
              <a:rect l="0" t="0" r="0" b="0"/>
              <a:pathLst>
                <a:path w="39" h="38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  <a:cubicBezTo>
                    <a:pt x="30" y="38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72" name="path 4872"/>
            <p:cNvSpPr/>
            <p:nvPr/>
          </p:nvSpPr>
          <p:spPr>
            <a:xfrm>
              <a:off x="13629" y="23352"/>
              <a:ext cx="26771" cy="26250"/>
            </a:xfrm>
            <a:custGeom>
              <a:avLst/>
              <a:gdLst/>
              <a:ahLst/>
              <a:cxnLst/>
              <a:rect l="0" t="0" r="0" b="0"/>
              <a:pathLst>
                <a:path w="42" h="41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9"/>
                    <a:pt x="21" y="39"/>
                  </a:cubicBezTo>
                  <a:cubicBezTo>
                    <a:pt x="31" y="39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10" name="group 310"/>
          <p:cNvGrpSpPr/>
          <p:nvPr/>
        </p:nvGrpSpPr>
        <p:grpSpPr>
          <a:xfrm rot="21600000">
            <a:off x="3285412" y="5489717"/>
            <a:ext cx="26771" cy="25133"/>
            <a:chOff x="0" y="0"/>
            <a:chExt cx="26771" cy="25133"/>
          </a:xfrm>
        </p:grpSpPr>
        <p:sp>
          <p:nvSpPr>
            <p:cNvPr id="4874" name="path 4874"/>
            <p:cNvSpPr/>
            <p:nvPr/>
          </p:nvSpPr>
          <p:spPr>
            <a:xfrm>
              <a:off x="889" y="888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30" y="36"/>
                    <a:pt x="39" y="28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76" name="path 4876"/>
            <p:cNvSpPr/>
            <p:nvPr/>
          </p:nvSpPr>
          <p:spPr>
            <a:xfrm>
              <a:off x="0" y="0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29"/>
                    <a:pt x="10" y="38"/>
                    <a:pt x="21" y="38"/>
                  </a:cubicBezTo>
                  <a:cubicBezTo>
                    <a:pt x="31" y="38"/>
                    <a:pt x="40" y="29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878" name="path 4878"/>
          <p:cNvSpPr/>
          <p:nvPr/>
        </p:nvSpPr>
        <p:spPr>
          <a:xfrm>
            <a:off x="3307015" y="4112682"/>
            <a:ext cx="706043" cy="1394434"/>
          </a:xfrm>
          <a:custGeom>
            <a:avLst/>
            <a:gdLst/>
            <a:ahLst/>
            <a:cxnLst/>
            <a:rect l="0" t="0" r="0" b="0"/>
            <a:pathLst>
              <a:path w="1111" h="2195">
                <a:moveTo>
                  <a:pt x="6" y="2189"/>
                </a:moveTo>
                <a:lnTo>
                  <a:pt x="271" y="2189"/>
                </a:lnTo>
                <a:cubicBezTo>
                  <a:pt x="271" y="2169"/>
                  <a:pt x="285" y="2154"/>
                  <a:pt x="305" y="2154"/>
                </a:cubicBezTo>
                <a:cubicBezTo>
                  <a:pt x="325" y="2154"/>
                  <a:pt x="341" y="2169"/>
                  <a:pt x="341" y="2189"/>
                </a:cubicBezTo>
                <a:lnTo>
                  <a:pt x="1105" y="2189"/>
                </a:lnTo>
                <a:lnTo>
                  <a:pt x="1105" y="6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80" name="path 4880"/>
          <p:cNvSpPr/>
          <p:nvPr/>
        </p:nvSpPr>
        <p:spPr>
          <a:xfrm>
            <a:off x="3307015" y="4529780"/>
            <a:ext cx="842365" cy="1248727"/>
          </a:xfrm>
          <a:custGeom>
            <a:avLst/>
            <a:gdLst/>
            <a:ahLst/>
            <a:cxnLst/>
            <a:rect l="0" t="0" r="0" b="0"/>
            <a:pathLst>
              <a:path w="1326" h="1966">
                <a:moveTo>
                  <a:pt x="6" y="1959"/>
                </a:moveTo>
                <a:lnTo>
                  <a:pt x="271" y="1959"/>
                </a:lnTo>
                <a:cubicBezTo>
                  <a:pt x="271" y="1940"/>
                  <a:pt x="285" y="1924"/>
                  <a:pt x="305" y="1924"/>
                </a:cubicBezTo>
                <a:cubicBezTo>
                  <a:pt x="325" y="1924"/>
                  <a:pt x="341" y="1940"/>
                  <a:pt x="341" y="1959"/>
                </a:cubicBezTo>
                <a:lnTo>
                  <a:pt x="1319" y="1959"/>
                </a:lnTo>
                <a:lnTo>
                  <a:pt x="1319" y="6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12" name="group 312"/>
          <p:cNvGrpSpPr/>
          <p:nvPr/>
        </p:nvGrpSpPr>
        <p:grpSpPr>
          <a:xfrm rot="21600000">
            <a:off x="3285412" y="5866771"/>
            <a:ext cx="26771" cy="25133"/>
            <a:chOff x="0" y="0"/>
            <a:chExt cx="26771" cy="25133"/>
          </a:xfrm>
        </p:grpSpPr>
        <p:sp>
          <p:nvSpPr>
            <p:cNvPr id="4882" name="path 4882"/>
            <p:cNvSpPr/>
            <p:nvPr/>
          </p:nvSpPr>
          <p:spPr>
            <a:xfrm>
              <a:off x="889" y="888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30" y="36"/>
                    <a:pt x="39" y="28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84" name="path 4884"/>
            <p:cNvSpPr/>
            <p:nvPr/>
          </p:nvSpPr>
          <p:spPr>
            <a:xfrm>
              <a:off x="0" y="0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29"/>
                    <a:pt x="10" y="38"/>
                    <a:pt x="21" y="38"/>
                  </a:cubicBezTo>
                  <a:cubicBezTo>
                    <a:pt x="31" y="38"/>
                    <a:pt x="40" y="29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14" name="group 314"/>
          <p:cNvGrpSpPr/>
          <p:nvPr/>
        </p:nvGrpSpPr>
        <p:grpSpPr>
          <a:xfrm rot="21600000">
            <a:off x="3307015" y="4624330"/>
            <a:ext cx="1086599" cy="1259839"/>
            <a:chOff x="0" y="0"/>
            <a:chExt cx="1086599" cy="1259839"/>
          </a:xfrm>
        </p:grpSpPr>
        <p:sp>
          <p:nvSpPr>
            <p:cNvPr id="4886" name="path 4886"/>
            <p:cNvSpPr/>
            <p:nvPr/>
          </p:nvSpPr>
          <p:spPr>
            <a:xfrm>
              <a:off x="0" y="0"/>
              <a:ext cx="1086599" cy="1259839"/>
            </a:xfrm>
            <a:custGeom>
              <a:avLst/>
              <a:gdLst/>
              <a:ahLst/>
              <a:cxnLst/>
              <a:rect l="0" t="0" r="0" b="0"/>
              <a:pathLst>
                <a:path w="1711" h="1983">
                  <a:moveTo>
                    <a:pt x="6" y="1977"/>
                  </a:moveTo>
                  <a:lnTo>
                    <a:pt x="271" y="1977"/>
                  </a:lnTo>
                  <a:cubicBezTo>
                    <a:pt x="271" y="1957"/>
                    <a:pt x="285" y="1942"/>
                    <a:pt x="305" y="1942"/>
                  </a:cubicBezTo>
                  <a:cubicBezTo>
                    <a:pt x="325" y="1942"/>
                    <a:pt x="341" y="1957"/>
                    <a:pt x="341" y="1977"/>
                  </a:cubicBezTo>
                  <a:lnTo>
                    <a:pt x="1704" y="1977"/>
                  </a:lnTo>
                  <a:lnTo>
                    <a:pt x="1704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88" name="textbox 4888"/>
            <p:cNvSpPr/>
            <p:nvPr/>
          </p:nvSpPr>
          <p:spPr>
            <a:xfrm>
              <a:off x="-12700" y="-12700"/>
              <a:ext cx="1112519" cy="13068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14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7944" algn="l" rtl="0" eaLnBrk="0">
                <a:lnSpc>
                  <a:spcPct val="83000"/>
                </a:lnSpc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algn="l" rtl="0" eaLnBrk="0">
                <a:lnSpc>
                  <a:spcPct val="175000"/>
                </a:lnSpc>
                <a:tabLst/>
              </a:pPr>
              <a:endParaRPr sz="1000" dirty="0">
                <a:latin typeface="Arial"/>
                <a:ea typeface="Arial"/>
                <a:cs typeface="Arial"/>
              </a:endParaRPr>
            </a:p>
            <a:p>
              <a:pPr marL="67944" algn="l" rtl="0" eaLnBrk="0">
                <a:lnSpc>
                  <a:spcPts val="526"/>
                </a:lnSpc>
                <a:spcBef>
                  <a:spcPts val="210"/>
                </a:spcBef>
                <a:tabLst/>
              </a:pPr>
              <a:r>
                <a:rPr sz="7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</a:t>
              </a:r>
              <a:endParaRPr sz="700" dirty="0">
                <a:latin typeface="Arial"/>
                <a:ea typeface="Arial"/>
                <a:cs typeface="Arial"/>
              </a:endParaRPr>
            </a:p>
            <a:p>
              <a:pPr marL="62230" algn="l" rtl="0" eaLnBrk="0">
                <a:lnSpc>
                  <a:spcPts val="991"/>
                </a:lnSpc>
                <a:tabLst/>
              </a:pPr>
              <a:r>
                <a:rPr sz="7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890" name="textbox 4890"/>
          <p:cNvSpPr/>
          <p:nvPr/>
        </p:nvSpPr>
        <p:spPr>
          <a:xfrm>
            <a:off x="623371" y="50986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4892" name="picture 48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01251" y="522561"/>
            <a:ext cx="193116" cy="193116"/>
          </a:xfrm>
          <a:prstGeom prst="rect">
            <a:avLst/>
          </a:prstGeom>
        </p:spPr>
      </p:pic>
      <p:grpSp>
        <p:nvGrpSpPr>
          <p:cNvPr id="316" name="group 316"/>
          <p:cNvGrpSpPr/>
          <p:nvPr/>
        </p:nvGrpSpPr>
        <p:grpSpPr>
          <a:xfrm rot="21600000">
            <a:off x="2708333" y="3310804"/>
            <a:ext cx="305092" cy="55168"/>
            <a:chOff x="0" y="0"/>
            <a:chExt cx="305092" cy="55168"/>
          </a:xfrm>
        </p:grpSpPr>
        <p:sp>
          <p:nvSpPr>
            <p:cNvPr id="4894" name="path 4894"/>
            <p:cNvSpPr/>
            <p:nvPr/>
          </p:nvSpPr>
          <p:spPr>
            <a:xfrm>
              <a:off x="0" y="0"/>
              <a:ext cx="305092" cy="55168"/>
            </a:xfrm>
            <a:custGeom>
              <a:avLst/>
              <a:gdLst/>
              <a:ahLst/>
              <a:cxnLst/>
              <a:rect l="0" t="0" r="0" b="0"/>
              <a:pathLst>
                <a:path w="480" h="86">
                  <a:moveTo>
                    <a:pt x="479" y="1"/>
                  </a:moveTo>
                  <a:lnTo>
                    <a:pt x="479" y="85"/>
                  </a:lnTo>
                  <a:lnTo>
                    <a:pt x="1" y="85"/>
                  </a:lnTo>
                  <a:lnTo>
                    <a:pt x="1" y="3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96" name="path 4896"/>
            <p:cNvSpPr/>
            <p:nvPr/>
          </p:nvSpPr>
          <p:spPr>
            <a:xfrm>
              <a:off x="256494" y="14240"/>
              <a:ext cx="23850" cy="23355"/>
            </a:xfrm>
            <a:custGeom>
              <a:avLst/>
              <a:gdLst/>
              <a:ahLst/>
              <a:cxnLst/>
              <a:rect l="0" t="0" r="0" b="0"/>
              <a:pathLst>
                <a:path w="37" h="36">
                  <a:moveTo>
                    <a:pt x="17" y="36"/>
                  </a:moveTo>
                  <a:cubicBezTo>
                    <a:pt x="28" y="36"/>
                    <a:pt x="37" y="29"/>
                    <a:pt x="37" y="19"/>
                  </a:cubicBezTo>
                  <a:cubicBezTo>
                    <a:pt x="37" y="8"/>
                    <a:pt x="28" y="0"/>
                    <a:pt x="17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7" y="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98" name="path 4898"/>
            <p:cNvSpPr/>
            <p:nvPr/>
          </p:nvSpPr>
          <p:spPr>
            <a:xfrm>
              <a:off x="255605" y="13351"/>
              <a:ext cx="25628" cy="25133"/>
            </a:xfrm>
            <a:custGeom>
              <a:avLst/>
              <a:gdLst/>
              <a:ahLst/>
              <a:cxnLst/>
              <a:rect l="0" t="0" r="0" b="0"/>
              <a:pathLst>
                <a:path w="40" h="39">
                  <a:moveTo>
                    <a:pt x="19" y="38"/>
                  </a:moveTo>
                  <a:cubicBezTo>
                    <a:pt x="30" y="38"/>
                    <a:pt x="38" y="31"/>
                    <a:pt x="38" y="20"/>
                  </a:cubicBezTo>
                  <a:cubicBezTo>
                    <a:pt x="38" y="10"/>
                    <a:pt x="30" y="1"/>
                    <a:pt x="19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19" y="3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0" name="path 4900"/>
            <p:cNvSpPr/>
            <p:nvPr/>
          </p:nvSpPr>
          <p:spPr>
            <a:xfrm>
              <a:off x="148572" y="14240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19" y="36"/>
                  </a:moveTo>
                  <a:cubicBezTo>
                    <a:pt x="30" y="36"/>
                    <a:pt x="39" y="29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2" name="path 4902"/>
            <p:cNvSpPr/>
            <p:nvPr/>
          </p:nvSpPr>
          <p:spPr>
            <a:xfrm>
              <a:off x="147683" y="13351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21" y="38"/>
                  </a:moveTo>
                  <a:cubicBezTo>
                    <a:pt x="31" y="38"/>
                    <a:pt x="40" y="31"/>
                    <a:pt x="40" y="20"/>
                  </a:cubicBez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21" y="3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4" name="path 4904"/>
            <p:cNvSpPr/>
            <p:nvPr/>
          </p:nvSpPr>
          <p:spPr>
            <a:xfrm>
              <a:off x="44061" y="14240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19" y="36"/>
                  </a:moveTo>
                  <a:cubicBezTo>
                    <a:pt x="30" y="36"/>
                    <a:pt x="39" y="29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06" name="path 4906"/>
            <p:cNvSpPr/>
            <p:nvPr/>
          </p:nvSpPr>
          <p:spPr>
            <a:xfrm>
              <a:off x="43172" y="13351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21" y="38"/>
                  </a:moveTo>
                  <a:cubicBezTo>
                    <a:pt x="31" y="38"/>
                    <a:pt x="40" y="31"/>
                    <a:pt x="40" y="20"/>
                  </a:cubicBez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21" y="3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08" name="path 4908"/>
          <p:cNvSpPr/>
          <p:nvPr/>
        </p:nvSpPr>
        <p:spPr>
          <a:xfrm>
            <a:off x="5203678" y="3081939"/>
            <a:ext cx="109660" cy="68897"/>
          </a:xfrm>
          <a:custGeom>
            <a:avLst/>
            <a:gdLst/>
            <a:ahLst/>
            <a:cxnLst/>
            <a:rect l="0" t="0" r="0" b="0"/>
            <a:pathLst>
              <a:path w="172" h="108">
                <a:moveTo>
                  <a:pt x="120" y="43"/>
                </a:moveTo>
                <a:lnTo>
                  <a:pt x="170" y="2"/>
                </a:lnTo>
                <a:moveTo>
                  <a:pt x="119" y="51"/>
                </a:moveTo>
                <a:lnTo>
                  <a:pt x="1" y="105"/>
                </a:lnTo>
                <a:moveTo>
                  <a:pt x="1" y="80"/>
                </a:moveTo>
                <a:lnTo>
                  <a:pt x="119" y="26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10" name="path 4910"/>
          <p:cNvSpPr/>
          <p:nvPr/>
        </p:nvSpPr>
        <p:spPr>
          <a:xfrm>
            <a:off x="5055565" y="3046946"/>
            <a:ext cx="151295" cy="17144"/>
          </a:xfrm>
          <a:custGeom>
            <a:avLst/>
            <a:gdLst/>
            <a:ahLst/>
            <a:cxnLst/>
            <a:rect l="0" t="0" r="0" b="0"/>
            <a:pathLst>
              <a:path w="238" h="26">
                <a:moveTo>
                  <a:pt x="2" y="24"/>
                </a:moveTo>
                <a:lnTo>
                  <a:pt x="220" y="24"/>
                </a:lnTo>
                <a:lnTo>
                  <a:pt x="235" y="2"/>
                </a:lnTo>
              </a:path>
            </a:pathLst>
          </a:custGeom>
          <a:noFill/>
          <a:ln w="306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12" name="path 4912"/>
          <p:cNvSpPr/>
          <p:nvPr/>
        </p:nvSpPr>
        <p:spPr>
          <a:xfrm>
            <a:off x="5203338" y="2983987"/>
            <a:ext cx="110819" cy="73737"/>
          </a:xfrm>
          <a:custGeom>
            <a:avLst/>
            <a:gdLst/>
            <a:ahLst/>
            <a:cxnLst/>
            <a:rect l="0" t="0" r="0" b="0"/>
            <a:pathLst>
              <a:path w="174" h="116">
                <a:moveTo>
                  <a:pt x="122" y="43"/>
                </a:moveTo>
                <a:lnTo>
                  <a:pt x="172" y="2"/>
                </a:lnTo>
                <a:moveTo>
                  <a:pt x="121" y="58"/>
                </a:moveTo>
                <a:lnTo>
                  <a:pt x="3" y="113"/>
                </a:lnTo>
                <a:lnTo>
                  <a:pt x="3" y="88"/>
                </a:lnTo>
                <a:lnTo>
                  <a:pt x="120" y="33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914" name="table 4914"/>
          <p:cNvGraphicFramePr>
            <a:graphicFrameLocks noGrp="1"/>
          </p:cNvGraphicFramePr>
          <p:nvPr/>
        </p:nvGraphicFramePr>
        <p:xfrm>
          <a:off x="5053365" y="2930180"/>
          <a:ext cx="399415" cy="252730"/>
        </p:xfrm>
        <a:graphic>
          <a:graphicData uri="http://schemas.openxmlformats.org/drawingml/2006/table">
            <a:tbl>
              <a:tblPr/>
              <a:tblGrid>
                <a:gridCol w="198755"/>
                <a:gridCol w="200660"/>
              </a:tblGrid>
              <a:tr h="2527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6" name="path 4916"/>
          <p:cNvSpPr/>
          <p:nvPr/>
        </p:nvSpPr>
        <p:spPr>
          <a:xfrm>
            <a:off x="5282352" y="3061928"/>
            <a:ext cx="165036" cy="2883"/>
          </a:xfrm>
          <a:custGeom>
            <a:avLst/>
            <a:gdLst/>
            <a:ahLst/>
            <a:cxnLst/>
            <a:rect l="0" t="0" r="0" b="0"/>
            <a:pathLst>
              <a:path w="259" h="4">
                <a:moveTo>
                  <a:pt x="0" y="2"/>
                </a:moveTo>
                <a:lnTo>
                  <a:pt x="259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18" name="path 4918"/>
          <p:cNvSpPr/>
          <p:nvPr/>
        </p:nvSpPr>
        <p:spPr>
          <a:xfrm>
            <a:off x="5421072" y="3058270"/>
            <a:ext cx="875309" cy="8559"/>
          </a:xfrm>
          <a:custGeom>
            <a:avLst/>
            <a:gdLst/>
            <a:ahLst/>
            <a:cxnLst/>
            <a:rect l="0" t="0" r="0" b="0"/>
            <a:pathLst>
              <a:path w="1378" h="13">
                <a:moveTo>
                  <a:pt x="6" y="6"/>
                </a:moveTo>
                <a:lnTo>
                  <a:pt x="1371" y="6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20" name="textbox 4920"/>
          <p:cNvSpPr/>
          <p:nvPr/>
        </p:nvSpPr>
        <p:spPr>
          <a:xfrm>
            <a:off x="5402690" y="3014428"/>
            <a:ext cx="1054735" cy="188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2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53000"/>
              </a:lnSpc>
              <a:tabLst>
                <a:tab pos="547369" algn="l"/>
                <a:tab pos="1041400" algn="l"/>
              </a:tabLst>
            </a:pPr>
            <a:r>
              <a:rPr sz="700" u="sng" kern="0" spc="0" dirty="0">
                <a:solidFill>
                  <a:srgbClr val="040000">
                    <a:alpha val="100000"/>
                  </a:srgbClr>
                </a:solidFill>
                <a:uFill>
                  <a:solidFill>
                    <a:srgbClr val="6AB82D"/>
                  </a:solidFill>
                </a:uFill>
                <a:latin typeface="Arial"/>
                <a:ea typeface="Arial"/>
                <a:cs typeface="Arial"/>
              </a:rPr>
              <a:t>	</a:t>
            </a:r>
            <a:r>
              <a:rPr sz="700" u="sng" kern="0" spc="-12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&lt;</a:t>
            </a:r>
            <a:r>
              <a:rPr sz="700" u="sng" kern="0" spc="40" dirty="0">
                <a:solidFill>
                  <a:srgbClr val="040000">
                    <a:alpha val="100000"/>
                  </a:srgbClr>
                </a:solidFill>
                <a:uFill>
                  <a:solidFill>
                    <a:srgbClr val="6AB82D"/>
                  </a:solidFill>
                </a:uFill>
                <a:latin typeface="Arial"/>
                <a:ea typeface="Arial"/>
                <a:cs typeface="Arial"/>
              </a:rPr>
              <a:t>    </a:t>
            </a:r>
            <a:r>
              <a:rPr sz="700" u="sng" kern="0" spc="-12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&lt;</a:t>
            </a:r>
            <a:r>
              <a:rPr sz="700" u="sng" kern="0" spc="0" dirty="0">
                <a:solidFill>
                  <a:srgbClr val="040000">
                    <a:alpha val="100000"/>
                  </a:srgbClr>
                </a:solidFill>
                <a:uFill>
                  <a:solidFill>
                    <a:srgbClr val="6AB82D"/>
                  </a:solidFill>
                </a:uFill>
                <a:latin typeface="Arial"/>
                <a:ea typeface="Arial"/>
                <a:cs typeface="Arial"/>
              </a:rPr>
              <a:t>	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4922" name="path 4922"/>
          <p:cNvSpPr/>
          <p:nvPr/>
        </p:nvSpPr>
        <p:spPr>
          <a:xfrm>
            <a:off x="5929972" y="3113939"/>
            <a:ext cx="96063" cy="94094"/>
          </a:xfrm>
          <a:custGeom>
            <a:avLst/>
            <a:gdLst/>
            <a:ahLst/>
            <a:cxnLst/>
            <a:rect l="0" t="0" r="0" b="0"/>
            <a:pathLst>
              <a:path w="151" h="148">
                <a:moveTo>
                  <a:pt x="1" y="146"/>
                </a:moveTo>
                <a:lnTo>
                  <a:pt x="149" y="146"/>
                </a:lnTo>
                <a:lnTo>
                  <a:pt x="149" y="1"/>
                </a:lnTo>
                <a:lnTo>
                  <a:pt x="1" y="1"/>
                </a:lnTo>
                <a:lnTo>
                  <a:pt x="1" y="146"/>
                </a:lnTo>
                <a:close/>
              </a:path>
            </a:pathLst>
          </a:custGeom>
          <a:noFill/>
          <a:ln w="1778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18" name="group 318"/>
          <p:cNvGrpSpPr/>
          <p:nvPr/>
        </p:nvGrpSpPr>
        <p:grpSpPr>
          <a:xfrm rot="21600000">
            <a:off x="5417003" y="2666143"/>
            <a:ext cx="524479" cy="591490"/>
            <a:chOff x="0" y="0"/>
            <a:chExt cx="524479" cy="591490"/>
          </a:xfrm>
        </p:grpSpPr>
        <p:sp>
          <p:nvSpPr>
            <p:cNvPr id="4924" name="path 4924"/>
            <p:cNvSpPr/>
            <p:nvPr/>
          </p:nvSpPr>
          <p:spPr>
            <a:xfrm>
              <a:off x="0" y="0"/>
              <a:ext cx="524479" cy="591490"/>
            </a:xfrm>
            <a:custGeom>
              <a:avLst/>
              <a:gdLst/>
              <a:ahLst/>
              <a:cxnLst/>
              <a:rect l="0" t="0" r="0" b="0"/>
              <a:pathLst>
                <a:path w="825" h="931">
                  <a:moveTo>
                    <a:pt x="487" y="33"/>
                  </a:moveTo>
                  <a:lnTo>
                    <a:pt x="821" y="720"/>
                  </a:lnTo>
                  <a:moveTo>
                    <a:pt x="4" y="4"/>
                  </a:moveTo>
                  <a:lnTo>
                    <a:pt x="630" y="927"/>
                  </a:lnTo>
                </a:path>
              </a:pathLst>
            </a:custGeom>
            <a:noFill/>
            <a:ln w="5334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26" name="textbox 4926"/>
            <p:cNvSpPr/>
            <p:nvPr/>
          </p:nvSpPr>
          <p:spPr>
            <a:xfrm>
              <a:off x="-12700" y="-12700"/>
              <a:ext cx="549909" cy="6388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900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214629" algn="l" rtl="0" eaLnBrk="0">
                <a:lnSpc>
                  <a:spcPct val="84000"/>
                </a:lnSpc>
                <a:spcBef>
                  <a:spcPts val="1"/>
                </a:spcBef>
                <a:tabLst/>
              </a:pPr>
              <a:r>
                <a:rPr sz="7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L2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graphicFrame>
        <p:nvGraphicFramePr>
          <p:cNvPr id="4928" name="table 4928"/>
          <p:cNvGraphicFramePr>
            <a:graphicFrameLocks noGrp="1"/>
          </p:cNvGraphicFramePr>
          <p:nvPr/>
        </p:nvGraphicFramePr>
        <p:xfrm>
          <a:off x="5053273" y="3174206"/>
          <a:ext cx="398779" cy="300355"/>
        </p:xfrm>
        <a:graphic>
          <a:graphicData uri="http://schemas.openxmlformats.org/drawingml/2006/table">
            <a:tbl>
              <a:tblPr/>
              <a:tblGrid>
                <a:gridCol w="398779"/>
              </a:tblGrid>
              <a:tr h="297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30" name="textbox 4930"/>
          <p:cNvSpPr/>
          <p:nvPr/>
        </p:nvSpPr>
        <p:spPr>
          <a:xfrm>
            <a:off x="2664872" y="3358979"/>
            <a:ext cx="2556510" cy="111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6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</a:t>
            </a:r>
            <a:r>
              <a:rPr sz="6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r>
              <a:rPr sz="6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</a:t>
            </a:r>
            <a:r>
              <a:rPr sz="400" kern="0" spc="8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——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grpSp>
        <p:nvGrpSpPr>
          <p:cNvPr id="320" name="group 320"/>
          <p:cNvGrpSpPr/>
          <p:nvPr/>
        </p:nvGrpSpPr>
        <p:grpSpPr>
          <a:xfrm rot="21600000">
            <a:off x="2760611" y="3344119"/>
            <a:ext cx="2180541" cy="440118"/>
            <a:chOff x="0" y="0"/>
            <a:chExt cx="2180541" cy="440118"/>
          </a:xfrm>
        </p:grpSpPr>
        <p:sp>
          <p:nvSpPr>
            <p:cNvPr id="4932" name="path 4932"/>
            <p:cNvSpPr/>
            <p:nvPr/>
          </p:nvSpPr>
          <p:spPr>
            <a:xfrm>
              <a:off x="0" y="0"/>
              <a:ext cx="1952218" cy="440118"/>
            </a:xfrm>
            <a:custGeom>
              <a:avLst/>
              <a:gdLst/>
              <a:ahLst/>
              <a:cxnLst/>
              <a:rect l="0" t="0" r="0" b="0"/>
              <a:pathLst>
                <a:path w="3074" h="693">
                  <a:moveTo>
                    <a:pt x="6" y="6"/>
                  </a:moveTo>
                  <a:lnTo>
                    <a:pt x="6" y="686"/>
                  </a:lnTo>
                  <a:lnTo>
                    <a:pt x="1126" y="686"/>
                  </a:lnTo>
                  <a:cubicBezTo>
                    <a:pt x="1126" y="667"/>
                    <a:pt x="1142" y="651"/>
                    <a:pt x="1162" y="651"/>
                  </a:cubicBezTo>
                  <a:cubicBezTo>
                    <a:pt x="1182" y="651"/>
                    <a:pt x="1198" y="667"/>
                    <a:pt x="1198" y="686"/>
                  </a:cubicBezTo>
                  <a:lnTo>
                    <a:pt x="1464" y="686"/>
                  </a:lnTo>
                  <a:cubicBezTo>
                    <a:pt x="1464" y="667"/>
                    <a:pt x="1480" y="651"/>
                    <a:pt x="1500" y="651"/>
                  </a:cubicBezTo>
                  <a:cubicBezTo>
                    <a:pt x="1520" y="651"/>
                    <a:pt x="1536" y="667"/>
                    <a:pt x="1536" y="686"/>
                  </a:cubicBezTo>
                  <a:lnTo>
                    <a:pt x="1699" y="686"/>
                  </a:lnTo>
                  <a:cubicBezTo>
                    <a:pt x="1699" y="667"/>
                    <a:pt x="1715" y="651"/>
                    <a:pt x="1734" y="651"/>
                  </a:cubicBezTo>
                  <a:cubicBezTo>
                    <a:pt x="1754" y="651"/>
                    <a:pt x="1770" y="667"/>
                    <a:pt x="1770" y="686"/>
                  </a:cubicBezTo>
                  <a:lnTo>
                    <a:pt x="1929" y="686"/>
                  </a:lnTo>
                  <a:cubicBezTo>
                    <a:pt x="1929" y="667"/>
                    <a:pt x="1945" y="651"/>
                    <a:pt x="1965" y="651"/>
                  </a:cubicBezTo>
                  <a:cubicBezTo>
                    <a:pt x="1985" y="651"/>
                    <a:pt x="1999" y="667"/>
                    <a:pt x="1999" y="686"/>
                  </a:cubicBezTo>
                  <a:lnTo>
                    <a:pt x="2173" y="686"/>
                  </a:lnTo>
                  <a:cubicBezTo>
                    <a:pt x="2173" y="667"/>
                    <a:pt x="2189" y="651"/>
                    <a:pt x="2208" y="651"/>
                  </a:cubicBezTo>
                  <a:cubicBezTo>
                    <a:pt x="2228" y="651"/>
                    <a:pt x="2244" y="667"/>
                    <a:pt x="2244" y="686"/>
                  </a:cubicBezTo>
                  <a:lnTo>
                    <a:pt x="2521" y="686"/>
                  </a:lnTo>
                  <a:cubicBezTo>
                    <a:pt x="2521" y="667"/>
                    <a:pt x="2536" y="651"/>
                    <a:pt x="2555" y="651"/>
                  </a:cubicBezTo>
                  <a:cubicBezTo>
                    <a:pt x="2575" y="651"/>
                    <a:pt x="2591" y="667"/>
                    <a:pt x="2591" y="686"/>
                  </a:cubicBezTo>
                  <a:lnTo>
                    <a:pt x="3067" y="686"/>
                  </a:lnTo>
                </a:path>
              </a:pathLst>
            </a:custGeom>
            <a:noFill/>
            <a:ln w="8559" cap="rnd">
              <a:solidFill>
                <a:srgbClr val="EFEA3C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34" name="path 4934"/>
            <p:cNvSpPr/>
            <p:nvPr/>
          </p:nvSpPr>
          <p:spPr>
            <a:xfrm>
              <a:off x="104510" y="0"/>
              <a:ext cx="2076031" cy="347802"/>
            </a:xfrm>
            <a:custGeom>
              <a:avLst/>
              <a:gdLst/>
              <a:ahLst/>
              <a:cxnLst/>
              <a:rect l="0" t="0" r="0" b="0"/>
              <a:pathLst>
                <a:path w="3269" h="547">
                  <a:moveTo>
                    <a:pt x="6" y="6"/>
                  </a:moveTo>
                  <a:lnTo>
                    <a:pt x="6" y="540"/>
                  </a:lnTo>
                  <a:lnTo>
                    <a:pt x="962" y="540"/>
                  </a:lnTo>
                  <a:cubicBezTo>
                    <a:pt x="962" y="521"/>
                    <a:pt x="978" y="505"/>
                    <a:pt x="997" y="505"/>
                  </a:cubicBezTo>
                  <a:cubicBezTo>
                    <a:pt x="1017" y="505"/>
                    <a:pt x="1033" y="521"/>
                    <a:pt x="1033" y="540"/>
                  </a:cubicBezTo>
                  <a:lnTo>
                    <a:pt x="1300" y="540"/>
                  </a:lnTo>
                  <a:cubicBezTo>
                    <a:pt x="1300" y="521"/>
                    <a:pt x="1316" y="505"/>
                    <a:pt x="1335" y="505"/>
                  </a:cubicBezTo>
                  <a:cubicBezTo>
                    <a:pt x="1355" y="505"/>
                    <a:pt x="1371" y="521"/>
                    <a:pt x="1371" y="540"/>
                  </a:cubicBezTo>
                  <a:lnTo>
                    <a:pt x="1534" y="540"/>
                  </a:lnTo>
                  <a:cubicBezTo>
                    <a:pt x="1534" y="521"/>
                    <a:pt x="1550" y="505"/>
                    <a:pt x="1570" y="505"/>
                  </a:cubicBezTo>
                  <a:cubicBezTo>
                    <a:pt x="1589" y="505"/>
                    <a:pt x="1606" y="521"/>
                    <a:pt x="1606" y="540"/>
                  </a:cubicBezTo>
                  <a:lnTo>
                    <a:pt x="1765" y="540"/>
                  </a:lnTo>
                  <a:cubicBezTo>
                    <a:pt x="1765" y="521"/>
                    <a:pt x="1781" y="505"/>
                    <a:pt x="1801" y="505"/>
                  </a:cubicBezTo>
                  <a:cubicBezTo>
                    <a:pt x="1820" y="505"/>
                    <a:pt x="1835" y="521"/>
                    <a:pt x="1835" y="540"/>
                  </a:cubicBezTo>
                  <a:lnTo>
                    <a:pt x="2008" y="540"/>
                  </a:lnTo>
                  <a:cubicBezTo>
                    <a:pt x="2008" y="521"/>
                    <a:pt x="2024" y="505"/>
                    <a:pt x="2044" y="505"/>
                  </a:cubicBezTo>
                  <a:cubicBezTo>
                    <a:pt x="2064" y="505"/>
                    <a:pt x="2080" y="521"/>
                    <a:pt x="2080" y="540"/>
                  </a:cubicBezTo>
                  <a:lnTo>
                    <a:pt x="2357" y="540"/>
                  </a:lnTo>
                  <a:cubicBezTo>
                    <a:pt x="2357" y="521"/>
                    <a:pt x="2371" y="505"/>
                    <a:pt x="2391" y="505"/>
                  </a:cubicBezTo>
                  <a:cubicBezTo>
                    <a:pt x="2411" y="505"/>
                    <a:pt x="2427" y="521"/>
                    <a:pt x="2427" y="540"/>
                  </a:cubicBezTo>
                  <a:lnTo>
                    <a:pt x="3262" y="540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2" name="group 322"/>
          <p:cNvGrpSpPr/>
          <p:nvPr/>
        </p:nvGrpSpPr>
        <p:grpSpPr>
          <a:xfrm rot="21600000">
            <a:off x="2716297" y="4723366"/>
            <a:ext cx="305079" cy="54051"/>
            <a:chOff x="0" y="0"/>
            <a:chExt cx="305079" cy="54051"/>
          </a:xfrm>
        </p:grpSpPr>
        <p:sp>
          <p:nvSpPr>
            <p:cNvPr id="4936" name="path 4936"/>
            <p:cNvSpPr/>
            <p:nvPr/>
          </p:nvSpPr>
          <p:spPr>
            <a:xfrm>
              <a:off x="0" y="0"/>
              <a:ext cx="305079" cy="54051"/>
            </a:xfrm>
            <a:custGeom>
              <a:avLst/>
              <a:gdLst/>
              <a:ahLst/>
              <a:cxnLst/>
              <a:rect l="0" t="0" r="0" b="0"/>
              <a:pathLst>
                <a:path w="480" h="85">
                  <a:moveTo>
                    <a:pt x="479" y="1"/>
                  </a:moveTo>
                  <a:lnTo>
                    <a:pt x="479" y="83"/>
                  </a:lnTo>
                  <a:lnTo>
                    <a:pt x="1" y="83"/>
                  </a:lnTo>
                  <a:lnTo>
                    <a:pt x="1" y="3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38" name="path 4938"/>
            <p:cNvSpPr/>
            <p:nvPr/>
          </p:nvSpPr>
          <p:spPr>
            <a:xfrm>
              <a:off x="255339" y="14237"/>
              <a:ext cx="23863" cy="23355"/>
            </a:xfrm>
            <a:custGeom>
              <a:avLst/>
              <a:gdLst/>
              <a:ahLst/>
              <a:cxnLst/>
              <a:rect l="0" t="0" r="0" b="0"/>
              <a:pathLst>
                <a:path w="37" h="36">
                  <a:moveTo>
                    <a:pt x="19" y="36"/>
                  </a:moveTo>
                  <a:cubicBezTo>
                    <a:pt x="30" y="36"/>
                    <a:pt x="37" y="28"/>
                    <a:pt x="37" y="17"/>
                  </a:cubicBezTo>
                  <a:cubicBezTo>
                    <a:pt x="37" y="6"/>
                    <a:pt x="30" y="0"/>
                    <a:pt x="19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0" name="path 4940"/>
            <p:cNvSpPr/>
            <p:nvPr/>
          </p:nvSpPr>
          <p:spPr>
            <a:xfrm>
              <a:off x="254450" y="13348"/>
              <a:ext cx="25641" cy="25133"/>
            </a:xfrm>
            <a:custGeom>
              <a:avLst/>
              <a:gdLst/>
              <a:ahLst/>
              <a:cxnLst/>
              <a:rect l="0" t="0" r="0" b="0"/>
              <a:pathLst>
                <a:path w="40" h="39">
                  <a:moveTo>
                    <a:pt x="21" y="38"/>
                  </a:moveTo>
                  <a:cubicBezTo>
                    <a:pt x="31" y="38"/>
                    <a:pt x="38" y="29"/>
                    <a:pt x="38" y="18"/>
                  </a:cubicBezTo>
                  <a:cubicBezTo>
                    <a:pt x="38" y="8"/>
                    <a:pt x="31" y="1"/>
                    <a:pt x="21" y="1"/>
                  </a:cubicBezTo>
                  <a:cubicBezTo>
                    <a:pt x="10" y="1"/>
                    <a:pt x="1" y="8"/>
                    <a:pt x="1" y="18"/>
                  </a:cubicBezTo>
                  <a:cubicBezTo>
                    <a:pt x="1" y="29"/>
                    <a:pt x="10" y="38"/>
                    <a:pt x="21" y="3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2" name="path 4942"/>
            <p:cNvSpPr/>
            <p:nvPr/>
          </p:nvSpPr>
          <p:spPr>
            <a:xfrm>
              <a:off x="148555" y="14237"/>
              <a:ext cx="23863" cy="23355"/>
            </a:xfrm>
            <a:custGeom>
              <a:avLst/>
              <a:gdLst/>
              <a:ahLst/>
              <a:cxnLst/>
              <a:rect l="0" t="0" r="0" b="0"/>
              <a:pathLst>
                <a:path w="37" h="36">
                  <a:moveTo>
                    <a:pt x="17" y="36"/>
                  </a:moveTo>
                  <a:cubicBezTo>
                    <a:pt x="28" y="36"/>
                    <a:pt x="37" y="28"/>
                    <a:pt x="37" y="17"/>
                  </a:cubicBezTo>
                  <a:cubicBezTo>
                    <a:pt x="37" y="6"/>
                    <a:pt x="28" y="0"/>
                    <a:pt x="17" y="0"/>
                  </a:cubicBezTo>
                  <a:cubicBezTo>
                    <a:pt x="7" y="0"/>
                    <a:pt x="0" y="6"/>
                    <a:pt x="0" y="17"/>
                  </a:cubicBezTo>
                  <a:cubicBezTo>
                    <a:pt x="0" y="28"/>
                    <a:pt x="7" y="36"/>
                    <a:pt x="17" y="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4" name="path 4944"/>
            <p:cNvSpPr/>
            <p:nvPr/>
          </p:nvSpPr>
          <p:spPr>
            <a:xfrm>
              <a:off x="147666" y="13348"/>
              <a:ext cx="25641" cy="25133"/>
            </a:xfrm>
            <a:custGeom>
              <a:avLst/>
              <a:gdLst/>
              <a:ahLst/>
              <a:cxnLst/>
              <a:rect l="0" t="0" r="0" b="0"/>
              <a:pathLst>
                <a:path w="40" h="39">
                  <a:moveTo>
                    <a:pt x="19" y="38"/>
                  </a:moveTo>
                  <a:cubicBezTo>
                    <a:pt x="30" y="38"/>
                    <a:pt x="38" y="29"/>
                    <a:pt x="38" y="18"/>
                  </a:cubicBezTo>
                  <a:cubicBezTo>
                    <a:pt x="38" y="8"/>
                    <a:pt x="30" y="1"/>
                    <a:pt x="19" y="1"/>
                  </a:cubicBezTo>
                  <a:cubicBezTo>
                    <a:pt x="8" y="1"/>
                    <a:pt x="1" y="8"/>
                    <a:pt x="1" y="18"/>
                  </a:cubicBezTo>
                  <a:cubicBezTo>
                    <a:pt x="1" y="29"/>
                    <a:pt x="8" y="38"/>
                    <a:pt x="19" y="3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6" name="path 4946"/>
            <p:cNvSpPr/>
            <p:nvPr/>
          </p:nvSpPr>
          <p:spPr>
            <a:xfrm>
              <a:off x="42914" y="14237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19" y="36"/>
                  </a:moveTo>
                  <a:cubicBezTo>
                    <a:pt x="30" y="36"/>
                    <a:pt x="39" y="28"/>
                    <a:pt x="39" y="17"/>
                  </a:cubicBezTo>
                  <a:cubicBezTo>
                    <a:pt x="39" y="6"/>
                    <a:pt x="30" y="0"/>
                    <a:pt x="19" y="0"/>
                  </a:cubicBezTo>
                  <a:cubicBezTo>
                    <a:pt x="8" y="0"/>
                    <a:pt x="0" y="6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48" name="path 4948"/>
            <p:cNvSpPr/>
            <p:nvPr/>
          </p:nvSpPr>
          <p:spPr>
            <a:xfrm>
              <a:off x="42025" y="13348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21" y="38"/>
                  </a:moveTo>
                  <a:cubicBezTo>
                    <a:pt x="31" y="38"/>
                    <a:pt x="40" y="29"/>
                    <a:pt x="40" y="18"/>
                  </a:cubicBezTo>
                  <a:cubicBezTo>
                    <a:pt x="40" y="8"/>
                    <a:pt x="31" y="1"/>
                    <a:pt x="21" y="1"/>
                  </a:cubicBezTo>
                  <a:cubicBezTo>
                    <a:pt x="10" y="1"/>
                    <a:pt x="1" y="8"/>
                    <a:pt x="1" y="18"/>
                  </a:cubicBezTo>
                  <a:cubicBezTo>
                    <a:pt x="1" y="29"/>
                    <a:pt x="10" y="38"/>
                    <a:pt x="21" y="3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group 324"/>
          <p:cNvGrpSpPr/>
          <p:nvPr/>
        </p:nvGrpSpPr>
        <p:grpSpPr>
          <a:xfrm rot="21600000">
            <a:off x="3313832" y="4260620"/>
            <a:ext cx="1777273" cy="122008"/>
            <a:chOff x="0" y="0"/>
            <a:chExt cx="1777273" cy="122008"/>
          </a:xfrm>
        </p:grpSpPr>
        <p:sp>
          <p:nvSpPr>
            <p:cNvPr id="4950" name="path 4950"/>
            <p:cNvSpPr/>
            <p:nvPr/>
          </p:nvSpPr>
          <p:spPr>
            <a:xfrm>
              <a:off x="846299" y="0"/>
              <a:ext cx="930973" cy="35255"/>
            </a:xfrm>
            <a:custGeom>
              <a:avLst/>
              <a:gdLst/>
              <a:ahLst/>
              <a:cxnLst/>
              <a:rect l="0" t="0" r="0" b="0"/>
              <a:pathLst>
                <a:path w="1466" h="55">
                  <a:moveTo>
                    <a:pt x="6" y="41"/>
                  </a:moveTo>
                  <a:lnTo>
                    <a:pt x="318" y="41"/>
                  </a:lnTo>
                  <a:cubicBezTo>
                    <a:pt x="318" y="22"/>
                    <a:pt x="332" y="6"/>
                    <a:pt x="352" y="6"/>
                  </a:cubicBezTo>
                  <a:cubicBezTo>
                    <a:pt x="371" y="6"/>
                    <a:pt x="387" y="22"/>
                    <a:pt x="387" y="41"/>
                  </a:cubicBezTo>
                  <a:lnTo>
                    <a:pt x="827" y="41"/>
                  </a:lnTo>
                  <a:cubicBezTo>
                    <a:pt x="827" y="22"/>
                    <a:pt x="843" y="6"/>
                    <a:pt x="863" y="6"/>
                  </a:cubicBezTo>
                  <a:cubicBezTo>
                    <a:pt x="883" y="6"/>
                    <a:pt x="899" y="22"/>
                    <a:pt x="899" y="41"/>
                  </a:cubicBezTo>
                  <a:lnTo>
                    <a:pt x="1187" y="41"/>
                  </a:lnTo>
                  <a:cubicBezTo>
                    <a:pt x="1187" y="22"/>
                    <a:pt x="1203" y="6"/>
                    <a:pt x="1223" y="6"/>
                  </a:cubicBezTo>
                  <a:cubicBezTo>
                    <a:pt x="1242" y="6"/>
                    <a:pt x="1259" y="22"/>
                    <a:pt x="1259" y="41"/>
                  </a:cubicBezTo>
                  <a:lnTo>
                    <a:pt x="1459" y="41"/>
                  </a:lnTo>
                  <a:lnTo>
                    <a:pt x="1459" y="48"/>
                  </a:lnTo>
                </a:path>
              </a:pathLst>
            </a:custGeom>
            <a:noFill/>
            <a:ln w="8559" cap="rnd">
              <a:solidFill>
                <a:srgbClr val="EFEA3C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52" name="path 4952"/>
            <p:cNvSpPr/>
            <p:nvPr/>
          </p:nvSpPr>
          <p:spPr>
            <a:xfrm>
              <a:off x="0" y="92316"/>
              <a:ext cx="1775002" cy="29692"/>
            </a:xfrm>
            <a:custGeom>
              <a:avLst/>
              <a:gdLst/>
              <a:ahLst/>
              <a:cxnLst/>
              <a:rect l="0" t="0" r="0" b="0"/>
              <a:pathLst>
                <a:path w="2795" h="46">
                  <a:moveTo>
                    <a:pt x="6" y="40"/>
                  </a:moveTo>
                  <a:lnTo>
                    <a:pt x="255" y="40"/>
                  </a:lnTo>
                  <a:cubicBezTo>
                    <a:pt x="255" y="20"/>
                    <a:pt x="271" y="6"/>
                    <a:pt x="291" y="6"/>
                  </a:cubicBezTo>
                  <a:cubicBezTo>
                    <a:pt x="310" y="6"/>
                    <a:pt x="326" y="20"/>
                    <a:pt x="326" y="40"/>
                  </a:cubicBezTo>
                  <a:lnTo>
                    <a:pt x="827" y="40"/>
                  </a:lnTo>
                  <a:cubicBezTo>
                    <a:pt x="827" y="20"/>
                    <a:pt x="843" y="6"/>
                    <a:pt x="863" y="6"/>
                  </a:cubicBezTo>
                  <a:cubicBezTo>
                    <a:pt x="883" y="6"/>
                    <a:pt x="899" y="20"/>
                    <a:pt x="899" y="40"/>
                  </a:cubicBezTo>
                  <a:lnTo>
                    <a:pt x="1058" y="40"/>
                  </a:lnTo>
                  <a:cubicBezTo>
                    <a:pt x="1058" y="20"/>
                    <a:pt x="1074" y="6"/>
                    <a:pt x="1094" y="6"/>
                  </a:cubicBezTo>
                  <a:cubicBezTo>
                    <a:pt x="1114" y="6"/>
                    <a:pt x="1128" y="20"/>
                    <a:pt x="1128" y="40"/>
                  </a:cubicBezTo>
                  <a:lnTo>
                    <a:pt x="1650" y="40"/>
                  </a:lnTo>
                  <a:cubicBezTo>
                    <a:pt x="1650" y="20"/>
                    <a:pt x="1665" y="6"/>
                    <a:pt x="1684" y="6"/>
                  </a:cubicBezTo>
                  <a:cubicBezTo>
                    <a:pt x="1704" y="6"/>
                    <a:pt x="1720" y="20"/>
                    <a:pt x="1720" y="40"/>
                  </a:cubicBezTo>
                  <a:lnTo>
                    <a:pt x="2160" y="40"/>
                  </a:lnTo>
                  <a:cubicBezTo>
                    <a:pt x="2160" y="20"/>
                    <a:pt x="2176" y="6"/>
                    <a:pt x="2196" y="6"/>
                  </a:cubicBezTo>
                  <a:cubicBezTo>
                    <a:pt x="2216" y="6"/>
                    <a:pt x="2232" y="20"/>
                    <a:pt x="2232" y="40"/>
                  </a:cubicBezTo>
                  <a:lnTo>
                    <a:pt x="2520" y="40"/>
                  </a:lnTo>
                  <a:cubicBezTo>
                    <a:pt x="2520" y="20"/>
                    <a:pt x="2536" y="6"/>
                    <a:pt x="2555" y="6"/>
                  </a:cubicBezTo>
                  <a:cubicBezTo>
                    <a:pt x="2575" y="6"/>
                    <a:pt x="2591" y="20"/>
                    <a:pt x="2591" y="40"/>
                  </a:cubicBezTo>
                  <a:lnTo>
                    <a:pt x="2788" y="40"/>
                  </a:lnTo>
                </a:path>
              </a:pathLst>
            </a:custGeom>
            <a:noFill/>
            <a:ln w="8559" cap="rnd">
              <a:solidFill>
                <a:srgbClr val="6AB8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54" name="path 4954"/>
          <p:cNvSpPr/>
          <p:nvPr/>
        </p:nvSpPr>
        <p:spPr>
          <a:xfrm>
            <a:off x="5053365" y="5328395"/>
            <a:ext cx="397998" cy="248430"/>
          </a:xfrm>
          <a:custGeom>
            <a:avLst/>
            <a:gdLst/>
            <a:ahLst/>
            <a:cxnLst/>
            <a:rect l="0" t="0" r="0" b="0"/>
            <a:pathLst>
              <a:path w="626" h="391">
                <a:moveTo>
                  <a:pt x="2" y="391"/>
                </a:moveTo>
                <a:lnTo>
                  <a:pt x="2" y="2"/>
                </a:lnTo>
                <a:lnTo>
                  <a:pt x="626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56" name="path 4956"/>
          <p:cNvSpPr/>
          <p:nvPr/>
        </p:nvSpPr>
        <p:spPr>
          <a:xfrm>
            <a:off x="5054764" y="5538260"/>
            <a:ext cx="151295" cy="17145"/>
          </a:xfrm>
          <a:custGeom>
            <a:avLst/>
            <a:gdLst/>
            <a:ahLst/>
            <a:cxnLst/>
            <a:rect l="0" t="0" r="0" b="0"/>
            <a:pathLst>
              <a:path w="238" h="27">
                <a:moveTo>
                  <a:pt x="2" y="24"/>
                </a:moveTo>
                <a:lnTo>
                  <a:pt x="220" y="24"/>
                </a:lnTo>
                <a:lnTo>
                  <a:pt x="235" y="2"/>
                </a:lnTo>
              </a:path>
            </a:pathLst>
          </a:custGeom>
          <a:noFill/>
          <a:ln w="306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58" name="path 4958"/>
          <p:cNvSpPr/>
          <p:nvPr/>
        </p:nvSpPr>
        <p:spPr>
          <a:xfrm>
            <a:off x="4519105" y="5526356"/>
            <a:ext cx="593586" cy="30812"/>
          </a:xfrm>
          <a:custGeom>
            <a:avLst/>
            <a:gdLst/>
            <a:ahLst/>
            <a:cxnLst/>
            <a:rect l="0" t="0" r="0" b="0"/>
            <a:pathLst>
              <a:path w="934" h="48">
                <a:moveTo>
                  <a:pt x="6" y="41"/>
                </a:moveTo>
                <a:lnTo>
                  <a:pt x="301" y="41"/>
                </a:lnTo>
                <a:moveTo>
                  <a:pt x="928" y="41"/>
                </a:moveTo>
                <a:lnTo>
                  <a:pt x="693" y="41"/>
                </a:lnTo>
                <a:cubicBezTo>
                  <a:pt x="693" y="22"/>
                  <a:pt x="677" y="6"/>
                  <a:pt x="657" y="6"/>
                </a:cubicBezTo>
                <a:cubicBezTo>
                  <a:pt x="638" y="6"/>
                  <a:pt x="622" y="22"/>
                  <a:pt x="622" y="41"/>
                </a:cubicBezTo>
                <a:lnTo>
                  <a:pt x="294" y="41"/>
                </a:lnTo>
              </a:path>
            </a:pathLst>
          </a:custGeom>
          <a:noFill/>
          <a:ln w="8559" cap="rnd">
            <a:solidFill>
              <a:srgbClr val="6AB82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6" name="group 326"/>
          <p:cNvGrpSpPr/>
          <p:nvPr/>
        </p:nvGrpSpPr>
        <p:grpSpPr>
          <a:xfrm rot="21600000">
            <a:off x="4140824" y="4507323"/>
            <a:ext cx="1068923" cy="31017"/>
            <a:chOff x="0" y="0"/>
            <a:chExt cx="1068923" cy="31017"/>
          </a:xfrm>
        </p:grpSpPr>
        <p:sp>
          <p:nvSpPr>
            <p:cNvPr id="4960" name="path 4960"/>
            <p:cNvSpPr/>
            <p:nvPr/>
          </p:nvSpPr>
          <p:spPr>
            <a:xfrm>
              <a:off x="913151" y="6799"/>
              <a:ext cx="155130" cy="17183"/>
            </a:xfrm>
            <a:custGeom>
              <a:avLst/>
              <a:gdLst/>
              <a:ahLst/>
              <a:cxnLst/>
              <a:rect l="0" t="0" r="0" b="0"/>
              <a:pathLst>
                <a:path w="244" h="27">
                  <a:moveTo>
                    <a:pt x="2" y="24"/>
                  </a:moveTo>
                  <a:lnTo>
                    <a:pt x="225" y="24"/>
                  </a:lnTo>
                  <a:lnTo>
                    <a:pt x="241" y="2"/>
                  </a:lnTo>
                </a:path>
              </a:pathLst>
            </a:custGeom>
            <a:noFill/>
            <a:ln w="3098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62" name="path 4962"/>
            <p:cNvSpPr/>
            <p:nvPr/>
          </p:nvSpPr>
          <p:spPr>
            <a:xfrm>
              <a:off x="1064745" y="0"/>
              <a:ext cx="4178" cy="15806"/>
            </a:xfrm>
            <a:custGeom>
              <a:avLst/>
              <a:gdLst/>
              <a:ahLst/>
              <a:cxnLst/>
              <a:rect l="0" t="0" r="0" b="0"/>
              <a:pathLst>
                <a:path w="6" h="24">
                  <a:moveTo>
                    <a:pt x="3" y="24"/>
                  </a:moveTo>
                  <a:lnTo>
                    <a:pt x="3" y="0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64" name="path 4964"/>
            <p:cNvSpPr/>
            <p:nvPr/>
          </p:nvSpPr>
          <p:spPr>
            <a:xfrm>
              <a:off x="0" y="219"/>
              <a:ext cx="944600" cy="30797"/>
            </a:xfrm>
            <a:custGeom>
              <a:avLst/>
              <a:gdLst/>
              <a:ahLst/>
              <a:cxnLst/>
              <a:rect l="0" t="0" r="0" b="0"/>
              <a:pathLst>
                <a:path w="1487" h="48">
                  <a:moveTo>
                    <a:pt x="6" y="41"/>
                  </a:moveTo>
                  <a:lnTo>
                    <a:pt x="348" y="41"/>
                  </a:lnTo>
                  <a:cubicBezTo>
                    <a:pt x="348" y="22"/>
                    <a:pt x="362" y="6"/>
                    <a:pt x="382" y="6"/>
                  </a:cubicBezTo>
                  <a:cubicBezTo>
                    <a:pt x="402" y="6"/>
                    <a:pt x="418" y="22"/>
                    <a:pt x="418" y="41"/>
                  </a:cubicBezTo>
                  <a:lnTo>
                    <a:pt x="858" y="41"/>
                  </a:lnTo>
                  <a:cubicBezTo>
                    <a:pt x="858" y="22"/>
                    <a:pt x="874" y="6"/>
                    <a:pt x="894" y="6"/>
                  </a:cubicBezTo>
                  <a:cubicBezTo>
                    <a:pt x="913" y="6"/>
                    <a:pt x="929" y="22"/>
                    <a:pt x="929" y="41"/>
                  </a:cubicBezTo>
                  <a:lnTo>
                    <a:pt x="1217" y="41"/>
                  </a:lnTo>
                  <a:cubicBezTo>
                    <a:pt x="1217" y="22"/>
                    <a:pt x="1233" y="6"/>
                    <a:pt x="1253" y="6"/>
                  </a:cubicBezTo>
                  <a:cubicBezTo>
                    <a:pt x="1273" y="6"/>
                    <a:pt x="1289" y="22"/>
                    <a:pt x="1289" y="41"/>
                  </a:cubicBezTo>
                  <a:lnTo>
                    <a:pt x="1480" y="41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66" name="path 4966"/>
          <p:cNvSpPr/>
          <p:nvPr/>
        </p:nvSpPr>
        <p:spPr>
          <a:xfrm>
            <a:off x="5244821" y="5329837"/>
            <a:ext cx="207984" cy="251459"/>
          </a:xfrm>
          <a:custGeom>
            <a:avLst/>
            <a:gdLst/>
            <a:ahLst/>
            <a:cxnLst/>
            <a:rect l="0" t="0" r="0" b="0"/>
            <a:pathLst>
              <a:path w="327" h="395">
                <a:moveTo>
                  <a:pt x="325" y="0"/>
                </a:moveTo>
                <a:lnTo>
                  <a:pt x="325" y="395"/>
                </a:lnTo>
                <a:moveTo>
                  <a:pt x="0" y="26"/>
                </a:moveTo>
                <a:lnTo>
                  <a:pt x="117" y="26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8" name="group 328"/>
          <p:cNvGrpSpPr/>
          <p:nvPr/>
        </p:nvGrpSpPr>
        <p:grpSpPr>
          <a:xfrm rot="21600000">
            <a:off x="5053155" y="5572423"/>
            <a:ext cx="399252" cy="300482"/>
            <a:chOff x="0" y="0"/>
            <a:chExt cx="399252" cy="300482"/>
          </a:xfrm>
        </p:grpSpPr>
        <p:sp>
          <p:nvSpPr>
            <p:cNvPr id="4968" name="path 4968"/>
            <p:cNvSpPr/>
            <p:nvPr/>
          </p:nvSpPr>
          <p:spPr>
            <a:xfrm>
              <a:off x="117" y="0"/>
              <a:ext cx="399135" cy="300482"/>
            </a:xfrm>
            <a:custGeom>
              <a:avLst/>
              <a:gdLst/>
              <a:ahLst/>
              <a:cxnLst/>
              <a:rect l="0" t="0" r="0" b="0"/>
              <a:pathLst>
                <a:path w="628" h="473">
                  <a:moveTo>
                    <a:pt x="626" y="470"/>
                  </a:moveTo>
                  <a:lnTo>
                    <a:pt x="2" y="470"/>
                  </a:lnTo>
                  <a:lnTo>
                    <a:pt x="2" y="2"/>
                  </a:lnTo>
                  <a:lnTo>
                    <a:pt x="626" y="2"/>
                  </a:lnTo>
                  <a:lnTo>
                    <a:pt x="626" y="470"/>
                  </a:lnTo>
                  <a:close/>
                </a:path>
              </a:pathLst>
            </a:custGeom>
            <a:noFill/>
            <a:ln w="28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70" name="path 4970"/>
            <p:cNvSpPr/>
            <p:nvPr/>
          </p:nvSpPr>
          <p:spPr>
            <a:xfrm>
              <a:off x="820" y="116745"/>
              <a:ext cx="155130" cy="17183"/>
            </a:xfrm>
            <a:custGeom>
              <a:avLst/>
              <a:gdLst/>
              <a:ahLst/>
              <a:cxnLst/>
              <a:rect l="0" t="0" r="0" b="0"/>
              <a:pathLst>
                <a:path w="244" h="27">
                  <a:moveTo>
                    <a:pt x="2" y="24"/>
                  </a:moveTo>
                  <a:lnTo>
                    <a:pt x="225" y="24"/>
                  </a:lnTo>
                  <a:lnTo>
                    <a:pt x="241" y="2"/>
                  </a:lnTo>
                </a:path>
              </a:pathLst>
            </a:custGeom>
            <a:noFill/>
            <a:ln w="3098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72" name="path 4972"/>
            <p:cNvSpPr/>
            <p:nvPr/>
          </p:nvSpPr>
          <p:spPr>
            <a:xfrm>
              <a:off x="152413" y="73544"/>
              <a:ext cx="77770" cy="53998"/>
            </a:xfrm>
            <a:custGeom>
              <a:avLst/>
              <a:gdLst/>
              <a:ahLst/>
              <a:cxnLst/>
              <a:rect l="0" t="0" r="0" b="0"/>
              <a:pathLst>
                <a:path w="122" h="85">
                  <a:moveTo>
                    <a:pt x="121" y="27"/>
                  </a:moveTo>
                  <a:lnTo>
                    <a:pt x="3" y="82"/>
                  </a:lnTo>
                  <a:lnTo>
                    <a:pt x="3" y="57"/>
                  </a:lnTo>
                  <a:lnTo>
                    <a:pt x="120" y="2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74" name="path 4974"/>
            <p:cNvSpPr/>
            <p:nvPr/>
          </p:nvSpPr>
          <p:spPr>
            <a:xfrm>
              <a:off x="0" y="209843"/>
              <a:ext cx="155130" cy="17183"/>
            </a:xfrm>
            <a:custGeom>
              <a:avLst/>
              <a:gdLst/>
              <a:ahLst/>
              <a:cxnLst/>
              <a:rect l="0" t="0" r="0" b="0"/>
              <a:pathLst>
                <a:path w="244" h="27">
                  <a:moveTo>
                    <a:pt x="2" y="24"/>
                  </a:moveTo>
                  <a:lnTo>
                    <a:pt x="225" y="24"/>
                  </a:lnTo>
                  <a:lnTo>
                    <a:pt x="241" y="2"/>
                  </a:lnTo>
                </a:path>
              </a:pathLst>
            </a:custGeom>
            <a:noFill/>
            <a:ln w="3098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76" name="path 4976"/>
            <p:cNvSpPr/>
            <p:nvPr/>
          </p:nvSpPr>
          <p:spPr>
            <a:xfrm>
              <a:off x="151593" y="166644"/>
              <a:ext cx="77770" cy="53998"/>
            </a:xfrm>
            <a:custGeom>
              <a:avLst/>
              <a:gdLst/>
              <a:ahLst/>
              <a:cxnLst/>
              <a:rect l="0" t="0" r="0" b="0"/>
              <a:pathLst>
                <a:path w="122" h="85">
                  <a:moveTo>
                    <a:pt x="121" y="27"/>
                  </a:moveTo>
                  <a:lnTo>
                    <a:pt x="3" y="82"/>
                  </a:lnTo>
                  <a:lnTo>
                    <a:pt x="3" y="57"/>
                  </a:lnTo>
                  <a:lnTo>
                    <a:pt x="120" y="2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78" name="path 4978"/>
          <p:cNvSpPr/>
          <p:nvPr/>
        </p:nvSpPr>
        <p:spPr>
          <a:xfrm>
            <a:off x="4658829" y="5676520"/>
            <a:ext cx="477723" cy="773785"/>
          </a:xfrm>
          <a:custGeom>
            <a:avLst/>
            <a:gdLst/>
            <a:ahLst/>
            <a:cxnLst/>
            <a:rect l="0" t="0" r="0" b="0"/>
            <a:pathLst>
              <a:path w="752" h="1218">
                <a:moveTo>
                  <a:pt x="6" y="1211"/>
                </a:moveTo>
                <a:lnTo>
                  <a:pt x="6" y="41"/>
                </a:lnTo>
                <a:lnTo>
                  <a:pt x="402" y="41"/>
                </a:lnTo>
                <a:cubicBezTo>
                  <a:pt x="402" y="22"/>
                  <a:pt x="418" y="6"/>
                  <a:pt x="437" y="6"/>
                </a:cubicBezTo>
                <a:cubicBezTo>
                  <a:pt x="457" y="6"/>
                  <a:pt x="473" y="22"/>
                  <a:pt x="473" y="41"/>
                </a:cubicBezTo>
                <a:lnTo>
                  <a:pt x="745" y="41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4980" name="table 4980"/>
          <p:cNvGraphicFramePr>
            <a:graphicFrameLocks noGrp="1"/>
          </p:cNvGraphicFramePr>
          <p:nvPr/>
        </p:nvGraphicFramePr>
        <p:xfrm>
          <a:off x="2691193" y="6119248"/>
          <a:ext cx="1976120" cy="332104"/>
        </p:xfrm>
        <a:graphic>
          <a:graphicData uri="http://schemas.openxmlformats.org/drawingml/2006/table">
            <a:tbl>
              <a:tblPr/>
              <a:tblGrid>
                <a:gridCol w="73660"/>
                <a:gridCol w="1902460"/>
              </a:tblGrid>
              <a:tr h="5334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3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4290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7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98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7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721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82" name="path 4982"/>
          <p:cNvSpPr/>
          <p:nvPr/>
        </p:nvSpPr>
        <p:spPr>
          <a:xfrm>
            <a:off x="2972361" y="6152562"/>
            <a:ext cx="8559" cy="114224"/>
          </a:xfrm>
          <a:custGeom>
            <a:avLst/>
            <a:gdLst/>
            <a:ahLst/>
            <a:cxnLst/>
            <a:rect l="0" t="0" r="0" b="0"/>
            <a:pathLst>
              <a:path w="13" h="179">
                <a:moveTo>
                  <a:pt x="6" y="6"/>
                </a:moveTo>
                <a:lnTo>
                  <a:pt x="6" y="173"/>
                </a:lnTo>
              </a:path>
            </a:pathLst>
          </a:custGeom>
          <a:noFill/>
          <a:ln w="8559" cap="rnd">
            <a:solidFill>
              <a:srgbClr val="94C31F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30" name="group 330"/>
          <p:cNvGrpSpPr/>
          <p:nvPr/>
        </p:nvGrpSpPr>
        <p:grpSpPr>
          <a:xfrm rot="21600000">
            <a:off x="2856016" y="6119248"/>
            <a:ext cx="157408" cy="54051"/>
            <a:chOff x="0" y="0"/>
            <a:chExt cx="157408" cy="54051"/>
          </a:xfrm>
        </p:grpSpPr>
        <p:sp>
          <p:nvSpPr>
            <p:cNvPr id="4984" name="path 4984"/>
            <p:cNvSpPr/>
            <p:nvPr/>
          </p:nvSpPr>
          <p:spPr>
            <a:xfrm>
              <a:off x="155630" y="0"/>
              <a:ext cx="1778" cy="54051"/>
            </a:xfrm>
            <a:custGeom>
              <a:avLst/>
              <a:gdLst/>
              <a:ahLst/>
              <a:cxnLst/>
              <a:rect l="0" t="0" r="0" b="0"/>
              <a:pathLst>
                <a:path w="2" h="85">
                  <a:moveTo>
                    <a:pt x="1" y="1"/>
                  </a:moveTo>
                  <a:lnTo>
                    <a:pt x="1" y="83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86" name="path 4986"/>
            <p:cNvSpPr/>
            <p:nvPr/>
          </p:nvSpPr>
          <p:spPr>
            <a:xfrm>
              <a:off x="108811" y="13120"/>
              <a:ext cx="23850" cy="24472"/>
            </a:xfrm>
            <a:custGeom>
              <a:avLst/>
              <a:gdLst/>
              <a:ahLst/>
              <a:cxnLst/>
              <a:rect l="0" t="0" r="0" b="0"/>
              <a:pathLst>
                <a:path w="37" h="38">
                  <a:moveTo>
                    <a:pt x="17" y="38"/>
                  </a:moveTo>
                  <a:cubicBezTo>
                    <a:pt x="28" y="38"/>
                    <a:pt x="37" y="29"/>
                    <a:pt x="37" y="19"/>
                  </a:cubicBezTo>
                  <a:cubicBezTo>
                    <a:pt x="37" y="8"/>
                    <a:pt x="28" y="0"/>
                    <a:pt x="17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7" y="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88" name="path 4988"/>
            <p:cNvSpPr/>
            <p:nvPr/>
          </p:nvSpPr>
          <p:spPr>
            <a:xfrm>
              <a:off x="107922" y="12231"/>
              <a:ext cx="25628" cy="26251"/>
            </a:xfrm>
            <a:custGeom>
              <a:avLst/>
              <a:gdLst/>
              <a:ahLst/>
              <a:cxnLst/>
              <a:rect l="0" t="0" r="0" b="0"/>
              <a:pathLst>
                <a:path w="40" h="41">
                  <a:moveTo>
                    <a:pt x="19" y="39"/>
                  </a:moveTo>
                  <a:cubicBezTo>
                    <a:pt x="30" y="39"/>
                    <a:pt x="38" y="31"/>
                    <a:pt x="38" y="20"/>
                  </a:cubicBezTo>
                  <a:cubicBezTo>
                    <a:pt x="38" y="10"/>
                    <a:pt x="30" y="1"/>
                    <a:pt x="19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9"/>
                    <a:pt x="19" y="39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90" name="path 4990"/>
            <p:cNvSpPr/>
            <p:nvPr/>
          </p:nvSpPr>
          <p:spPr>
            <a:xfrm>
              <a:off x="889" y="13120"/>
              <a:ext cx="24993" cy="24472"/>
            </a:xfrm>
            <a:custGeom>
              <a:avLst/>
              <a:gdLst/>
              <a:ahLst/>
              <a:cxnLst/>
              <a:rect l="0" t="0" r="0" b="0"/>
              <a:pathLst>
                <a:path w="39" h="38">
                  <a:moveTo>
                    <a:pt x="19" y="38"/>
                  </a:moveTo>
                  <a:cubicBezTo>
                    <a:pt x="30" y="38"/>
                    <a:pt x="39" y="29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92" name="path 4992"/>
            <p:cNvSpPr/>
            <p:nvPr/>
          </p:nvSpPr>
          <p:spPr>
            <a:xfrm>
              <a:off x="0" y="12231"/>
              <a:ext cx="26771" cy="26251"/>
            </a:xfrm>
            <a:custGeom>
              <a:avLst/>
              <a:gdLst/>
              <a:ahLst/>
              <a:cxnLst/>
              <a:rect l="0" t="0" r="0" b="0"/>
              <a:pathLst>
                <a:path w="42" h="41">
                  <a:moveTo>
                    <a:pt x="21" y="39"/>
                  </a:moveTo>
                  <a:cubicBezTo>
                    <a:pt x="31" y="39"/>
                    <a:pt x="40" y="31"/>
                    <a:pt x="40" y="20"/>
                  </a:cubicBez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9"/>
                    <a:pt x="21" y="39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32" name="group 332"/>
          <p:cNvGrpSpPr/>
          <p:nvPr/>
        </p:nvGrpSpPr>
        <p:grpSpPr>
          <a:xfrm rot="21600000">
            <a:off x="2865122" y="6147759"/>
            <a:ext cx="2076031" cy="197994"/>
            <a:chOff x="0" y="0"/>
            <a:chExt cx="2076031" cy="197994"/>
          </a:xfrm>
        </p:grpSpPr>
        <p:sp>
          <p:nvSpPr>
            <p:cNvPr id="4994" name="path 4994"/>
            <p:cNvSpPr/>
            <p:nvPr/>
          </p:nvSpPr>
          <p:spPr>
            <a:xfrm>
              <a:off x="0" y="4802"/>
              <a:ext cx="2076031" cy="193192"/>
            </a:xfrm>
            <a:custGeom>
              <a:avLst/>
              <a:gdLst/>
              <a:ahLst/>
              <a:cxnLst/>
              <a:rect l="0" t="0" r="0" b="0"/>
              <a:pathLst>
                <a:path w="3269" h="304">
                  <a:moveTo>
                    <a:pt x="6" y="6"/>
                  </a:moveTo>
                  <a:lnTo>
                    <a:pt x="6" y="297"/>
                  </a:lnTo>
                  <a:lnTo>
                    <a:pt x="2795" y="297"/>
                  </a:lnTo>
                  <a:cubicBezTo>
                    <a:pt x="2795" y="278"/>
                    <a:pt x="2811" y="262"/>
                    <a:pt x="2831" y="262"/>
                  </a:cubicBezTo>
                  <a:cubicBezTo>
                    <a:pt x="2851" y="262"/>
                    <a:pt x="2867" y="278"/>
                    <a:pt x="2867" y="297"/>
                  </a:cubicBezTo>
                  <a:lnTo>
                    <a:pt x="3262" y="297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96" name="textbox 4996"/>
            <p:cNvSpPr/>
            <p:nvPr/>
          </p:nvSpPr>
          <p:spPr>
            <a:xfrm>
              <a:off x="-12700" y="-12700"/>
              <a:ext cx="2101850" cy="2451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345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96214" algn="l" rtl="0" eaLnBrk="0">
                <a:lnSpc>
                  <a:spcPct val="83000"/>
                </a:lnSpc>
                <a:tabLst/>
              </a:pPr>
              <a:r>
                <a:rPr sz="700" kern="0" spc="-4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PE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98" name="path 4998"/>
          <p:cNvSpPr/>
          <p:nvPr/>
        </p:nvSpPr>
        <p:spPr>
          <a:xfrm>
            <a:off x="5055565" y="5445162"/>
            <a:ext cx="151295" cy="17145"/>
          </a:xfrm>
          <a:custGeom>
            <a:avLst/>
            <a:gdLst/>
            <a:ahLst/>
            <a:cxnLst/>
            <a:rect l="0" t="0" r="0" b="0"/>
            <a:pathLst>
              <a:path w="238" h="27">
                <a:moveTo>
                  <a:pt x="2" y="24"/>
                </a:moveTo>
                <a:lnTo>
                  <a:pt x="220" y="24"/>
                </a:lnTo>
                <a:lnTo>
                  <a:pt x="235" y="2"/>
                </a:lnTo>
              </a:path>
            </a:pathLst>
          </a:custGeom>
          <a:noFill/>
          <a:ln w="306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00" name="path 5000"/>
          <p:cNvSpPr/>
          <p:nvPr/>
        </p:nvSpPr>
        <p:spPr>
          <a:xfrm>
            <a:off x="4704267" y="3776786"/>
            <a:ext cx="437959" cy="1685835"/>
          </a:xfrm>
          <a:custGeom>
            <a:avLst/>
            <a:gdLst/>
            <a:ahLst/>
            <a:cxnLst/>
            <a:rect l="0" t="0" r="0" b="0"/>
            <a:pathLst>
              <a:path w="689" h="2654">
                <a:moveTo>
                  <a:pt x="6" y="6"/>
                </a:moveTo>
                <a:lnTo>
                  <a:pt x="6" y="2648"/>
                </a:lnTo>
                <a:lnTo>
                  <a:pt x="330" y="2648"/>
                </a:lnTo>
                <a:cubicBezTo>
                  <a:pt x="330" y="2628"/>
                  <a:pt x="346" y="2613"/>
                  <a:pt x="366" y="2613"/>
                </a:cubicBezTo>
                <a:cubicBezTo>
                  <a:pt x="386" y="2613"/>
                  <a:pt x="402" y="2628"/>
                  <a:pt x="402" y="2648"/>
                </a:cubicBezTo>
                <a:lnTo>
                  <a:pt x="682" y="2648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34" name="group 334"/>
          <p:cNvGrpSpPr/>
          <p:nvPr/>
        </p:nvGrpSpPr>
        <p:grpSpPr>
          <a:xfrm rot="21600000">
            <a:off x="4927748" y="3683359"/>
            <a:ext cx="17132" cy="2666115"/>
            <a:chOff x="0" y="0"/>
            <a:chExt cx="17132" cy="2666115"/>
          </a:xfrm>
        </p:grpSpPr>
        <p:sp>
          <p:nvSpPr>
            <p:cNvPr id="5002" name="path 5002"/>
            <p:cNvSpPr/>
            <p:nvPr/>
          </p:nvSpPr>
          <p:spPr>
            <a:xfrm>
              <a:off x="4851" y="0"/>
              <a:ext cx="8559" cy="2120721"/>
            </a:xfrm>
            <a:custGeom>
              <a:avLst/>
              <a:gdLst/>
              <a:ahLst/>
              <a:cxnLst/>
              <a:rect l="0" t="0" r="0" b="0"/>
              <a:pathLst>
                <a:path w="13" h="3339">
                  <a:moveTo>
                    <a:pt x="6" y="6"/>
                  </a:moveTo>
                  <a:lnTo>
                    <a:pt x="6" y="3332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04" name="path 5004"/>
            <p:cNvSpPr/>
            <p:nvPr/>
          </p:nvSpPr>
          <p:spPr>
            <a:xfrm>
              <a:off x="0" y="2108446"/>
              <a:ext cx="17132" cy="557669"/>
            </a:xfrm>
            <a:custGeom>
              <a:avLst/>
              <a:gdLst/>
              <a:ahLst/>
              <a:cxnLst/>
              <a:rect l="0" t="0" r="0" b="0"/>
              <a:pathLst>
                <a:path w="26" h="878">
                  <a:moveTo>
                    <a:pt x="14" y="865"/>
                  </a:moveTo>
                  <a:lnTo>
                    <a:pt x="12" y="12"/>
                  </a:lnTo>
                </a:path>
              </a:pathLst>
            </a:custGeom>
            <a:noFill/>
            <a:ln w="16001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06" name="textbox 5006"/>
          <p:cNvSpPr/>
          <p:nvPr/>
        </p:nvSpPr>
        <p:spPr>
          <a:xfrm>
            <a:off x="2859239" y="4778166"/>
            <a:ext cx="2117089" cy="4006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4000"/>
              </a:lnSpc>
              <a:spcBef>
                <a:spcPts val="3"/>
              </a:spcBef>
              <a:tabLst>
                <a:tab pos="122554" algn="l"/>
              </a:tabLst>
            </a:pPr>
            <a:r>
              <a:rPr sz="1300" kern="0" spc="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300" kern="0" spc="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</a:t>
            </a:r>
            <a:r>
              <a:rPr sz="1300" kern="0" spc="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</a:t>
            </a:r>
            <a:r>
              <a:rPr sz="1300" kern="0" spc="-10" dirty="0">
                <a:solidFill>
                  <a:srgbClr val="04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·</a:t>
            </a:r>
            <a:endParaRPr sz="1300" dirty="0">
              <a:latin typeface="Arial"/>
              <a:ea typeface="Arial"/>
              <a:cs typeface="Arial"/>
            </a:endParaRPr>
          </a:p>
        </p:txBody>
      </p:sp>
      <p:sp>
        <p:nvSpPr>
          <p:cNvPr id="5008" name="textbox 5008"/>
          <p:cNvSpPr/>
          <p:nvPr/>
        </p:nvSpPr>
        <p:spPr>
          <a:xfrm>
            <a:off x="2969260" y="4778166"/>
            <a:ext cx="128270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pSp>
        <p:nvGrpSpPr>
          <p:cNvPr id="336" name="group 336"/>
          <p:cNvGrpSpPr/>
          <p:nvPr/>
        </p:nvGrpSpPr>
        <p:grpSpPr>
          <a:xfrm rot="21600000">
            <a:off x="2767428" y="4756679"/>
            <a:ext cx="1760232" cy="444563"/>
            <a:chOff x="0" y="0"/>
            <a:chExt cx="1760232" cy="444563"/>
          </a:xfrm>
        </p:grpSpPr>
        <p:sp>
          <p:nvSpPr>
            <p:cNvPr id="5010" name="path 5010"/>
            <p:cNvSpPr/>
            <p:nvPr/>
          </p:nvSpPr>
          <p:spPr>
            <a:xfrm>
              <a:off x="0" y="0"/>
              <a:ext cx="1760232" cy="444563"/>
            </a:xfrm>
            <a:custGeom>
              <a:avLst/>
              <a:gdLst/>
              <a:ahLst/>
              <a:cxnLst/>
              <a:rect l="0" t="0" r="0" b="0"/>
              <a:pathLst>
                <a:path w="2772" h="700">
                  <a:moveTo>
                    <a:pt x="6" y="6"/>
                  </a:moveTo>
                  <a:lnTo>
                    <a:pt x="6" y="693"/>
                  </a:lnTo>
                  <a:lnTo>
                    <a:pt x="1121" y="693"/>
                  </a:lnTo>
                  <a:cubicBezTo>
                    <a:pt x="1121" y="674"/>
                    <a:pt x="1135" y="658"/>
                    <a:pt x="1155" y="658"/>
                  </a:cubicBezTo>
                  <a:cubicBezTo>
                    <a:pt x="1174" y="658"/>
                    <a:pt x="1191" y="674"/>
                    <a:pt x="1191" y="693"/>
                  </a:cubicBezTo>
                  <a:lnTo>
                    <a:pt x="1688" y="693"/>
                  </a:lnTo>
                  <a:cubicBezTo>
                    <a:pt x="1688" y="674"/>
                    <a:pt x="1704" y="658"/>
                    <a:pt x="1724" y="658"/>
                  </a:cubicBezTo>
                  <a:cubicBezTo>
                    <a:pt x="1743" y="658"/>
                    <a:pt x="1759" y="674"/>
                    <a:pt x="1759" y="693"/>
                  </a:cubicBezTo>
                  <a:lnTo>
                    <a:pt x="1919" y="693"/>
                  </a:lnTo>
                  <a:cubicBezTo>
                    <a:pt x="1919" y="674"/>
                    <a:pt x="1935" y="658"/>
                    <a:pt x="1954" y="658"/>
                  </a:cubicBezTo>
                  <a:cubicBezTo>
                    <a:pt x="1974" y="658"/>
                    <a:pt x="1988" y="674"/>
                    <a:pt x="1988" y="693"/>
                  </a:cubicBezTo>
                  <a:lnTo>
                    <a:pt x="2133" y="693"/>
                  </a:lnTo>
                  <a:cubicBezTo>
                    <a:pt x="2133" y="674"/>
                    <a:pt x="2149" y="658"/>
                    <a:pt x="2169" y="658"/>
                  </a:cubicBezTo>
                  <a:cubicBezTo>
                    <a:pt x="2189" y="658"/>
                    <a:pt x="2205" y="674"/>
                    <a:pt x="2205" y="693"/>
                  </a:cubicBezTo>
                  <a:lnTo>
                    <a:pt x="2518" y="693"/>
                  </a:lnTo>
                  <a:cubicBezTo>
                    <a:pt x="2518" y="674"/>
                    <a:pt x="2534" y="658"/>
                    <a:pt x="2554" y="658"/>
                  </a:cubicBezTo>
                  <a:cubicBezTo>
                    <a:pt x="2573" y="658"/>
                    <a:pt x="2589" y="674"/>
                    <a:pt x="2589" y="693"/>
                  </a:cubicBezTo>
                  <a:lnTo>
                    <a:pt x="2765" y="693"/>
                  </a:lnTo>
                </a:path>
              </a:pathLst>
            </a:custGeom>
            <a:noFill/>
            <a:ln w="8559" cap="rnd">
              <a:solidFill>
                <a:srgbClr val="6AB8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12" name="textbox 5012"/>
            <p:cNvSpPr/>
            <p:nvPr/>
          </p:nvSpPr>
          <p:spPr>
            <a:xfrm>
              <a:off x="-12700" y="-12700"/>
              <a:ext cx="1786254" cy="4914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1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49530" algn="l" rtl="0" eaLnBrk="0">
                <a:lnSpc>
                  <a:spcPct val="83000"/>
                </a:lnSpc>
                <a:spcBef>
                  <a:spcPts val="3"/>
                </a:spcBef>
                <a:tabLst/>
              </a:pPr>
              <a:r>
                <a:rPr sz="700" kern="0" spc="-1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N</a:t>
              </a:r>
              <a:endParaRPr sz="7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014" name="textbox 5014"/>
          <p:cNvSpPr/>
          <p:nvPr/>
        </p:nvSpPr>
        <p:spPr>
          <a:xfrm>
            <a:off x="856744" y="7489664"/>
            <a:ext cx="4617084" cy="1562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029"/>
              </a:lnSpc>
              <a:tabLst/>
            </a:pPr>
            <a:r>
              <a:rPr sz="7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Inv1 setting</a:t>
            </a: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</a:t>
            </a:r>
            <a:r>
              <a:rPr sz="7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Inv2 setting</a:t>
            </a:r>
            <a:r>
              <a:rPr sz="7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</a:t>
            </a: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</a:t>
            </a:r>
            <a:r>
              <a:rPr sz="7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Inv3 settin</a:t>
            </a:r>
            <a:r>
              <a:rPr sz="7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5016" name="table 5016"/>
          <p:cNvGraphicFramePr>
            <a:graphicFrameLocks noGrp="1"/>
          </p:cNvGraphicFramePr>
          <p:nvPr/>
        </p:nvGraphicFramePr>
        <p:xfrm>
          <a:off x="5714136" y="5315089"/>
          <a:ext cx="805815" cy="579754"/>
        </p:xfrm>
        <a:graphic>
          <a:graphicData uri="http://schemas.openxmlformats.org/drawingml/2006/table">
            <a:tbl>
              <a:tblPr/>
              <a:tblGrid>
                <a:gridCol w="805815"/>
              </a:tblGrid>
              <a:tr h="576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4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634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8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018" name="table 5018"/>
          <p:cNvGraphicFramePr>
            <a:graphicFrameLocks noGrp="1"/>
          </p:cNvGraphicFramePr>
          <p:nvPr/>
        </p:nvGraphicFramePr>
        <p:xfrm>
          <a:off x="5682322" y="4122750"/>
          <a:ext cx="805815" cy="579754"/>
        </p:xfrm>
        <a:graphic>
          <a:graphicData uri="http://schemas.openxmlformats.org/drawingml/2006/table">
            <a:tbl>
              <a:tblPr/>
              <a:tblGrid>
                <a:gridCol w="805815"/>
              </a:tblGrid>
              <a:tr h="5765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779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Generator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38" name="group 338"/>
          <p:cNvGrpSpPr/>
          <p:nvPr/>
        </p:nvGrpSpPr>
        <p:grpSpPr>
          <a:xfrm rot="21600000">
            <a:off x="6230515" y="2209617"/>
            <a:ext cx="489610" cy="624522"/>
            <a:chOff x="0" y="0"/>
            <a:chExt cx="489610" cy="624522"/>
          </a:xfrm>
        </p:grpSpPr>
        <p:sp>
          <p:nvSpPr>
            <p:cNvPr id="5020" name="path 5020"/>
            <p:cNvSpPr/>
            <p:nvPr/>
          </p:nvSpPr>
          <p:spPr>
            <a:xfrm>
              <a:off x="1079" y="1079"/>
              <a:ext cx="487450" cy="622363"/>
            </a:xfrm>
            <a:custGeom>
              <a:avLst/>
              <a:gdLst/>
              <a:ahLst/>
              <a:cxnLst/>
              <a:rect l="0" t="0" r="0" b="0"/>
              <a:pathLst>
                <a:path w="767" h="980">
                  <a:moveTo>
                    <a:pt x="703" y="14"/>
                  </a:moveTo>
                  <a:moveTo>
                    <a:pt x="703" y="14"/>
                  </a:moveTo>
                  <a:lnTo>
                    <a:pt x="64" y="14"/>
                  </a:lnTo>
                  <a:cubicBezTo>
                    <a:pt x="50" y="14"/>
                    <a:pt x="38" y="19"/>
                    <a:pt x="28" y="28"/>
                  </a:cubicBezTo>
                  <a:cubicBezTo>
                    <a:pt x="19" y="38"/>
                    <a:pt x="14" y="50"/>
                    <a:pt x="14" y="64"/>
                  </a:cubicBezTo>
                  <a:lnTo>
                    <a:pt x="14" y="915"/>
                  </a:lnTo>
                  <a:cubicBezTo>
                    <a:pt x="14" y="929"/>
                    <a:pt x="19" y="942"/>
                    <a:pt x="29" y="951"/>
                  </a:cubicBezTo>
                  <a:cubicBezTo>
                    <a:pt x="38" y="960"/>
                    <a:pt x="50" y="965"/>
                    <a:pt x="64" y="965"/>
                  </a:cubicBezTo>
                  <a:lnTo>
                    <a:pt x="703" y="965"/>
                  </a:lnTo>
                  <a:cubicBezTo>
                    <a:pt x="717" y="965"/>
                    <a:pt x="729" y="960"/>
                    <a:pt x="738" y="951"/>
                  </a:cubicBezTo>
                  <a:cubicBezTo>
                    <a:pt x="747" y="942"/>
                    <a:pt x="753" y="929"/>
                    <a:pt x="753" y="915"/>
                  </a:cubicBezTo>
                  <a:lnTo>
                    <a:pt x="753" y="64"/>
                  </a:lnTo>
                  <a:cubicBezTo>
                    <a:pt x="753" y="50"/>
                    <a:pt x="747" y="38"/>
                    <a:pt x="738" y="29"/>
                  </a:cubicBezTo>
                  <a:cubicBezTo>
                    <a:pt x="729" y="19"/>
                    <a:pt x="717" y="14"/>
                    <a:pt x="703" y="14"/>
                  </a:cubicBezTo>
                  <a:moveTo>
                    <a:pt x="64" y="0"/>
                  </a:moveTo>
                  <a:moveTo>
                    <a:pt x="64" y="0"/>
                  </a:moveTo>
                  <a:lnTo>
                    <a:pt x="703" y="0"/>
                  </a:lnTo>
                  <a:cubicBezTo>
                    <a:pt x="720" y="0"/>
                    <a:pt x="737" y="7"/>
                    <a:pt x="748" y="18"/>
                  </a:cubicBezTo>
                  <a:cubicBezTo>
                    <a:pt x="760" y="30"/>
                    <a:pt x="767" y="46"/>
                    <a:pt x="767" y="64"/>
                  </a:cubicBezTo>
                  <a:lnTo>
                    <a:pt x="767" y="915"/>
                  </a:lnTo>
                  <a:cubicBezTo>
                    <a:pt x="767" y="933"/>
                    <a:pt x="760" y="949"/>
                    <a:pt x="748" y="961"/>
                  </a:cubicBezTo>
                  <a:cubicBezTo>
                    <a:pt x="737" y="972"/>
                    <a:pt x="720" y="980"/>
                    <a:pt x="703" y="980"/>
                  </a:cubicBezTo>
                  <a:lnTo>
                    <a:pt x="64" y="980"/>
                  </a:lnTo>
                  <a:cubicBezTo>
                    <a:pt x="46" y="980"/>
                    <a:pt x="30" y="972"/>
                    <a:pt x="18" y="961"/>
                  </a:cubicBezTo>
                  <a:cubicBezTo>
                    <a:pt x="7" y="949"/>
                    <a:pt x="0" y="933"/>
                    <a:pt x="0" y="915"/>
                  </a:cubicBezTo>
                  <a:lnTo>
                    <a:pt x="0" y="64"/>
                  </a:lnTo>
                  <a:cubicBezTo>
                    <a:pt x="0" y="46"/>
                    <a:pt x="7" y="30"/>
                    <a:pt x="18" y="18"/>
                  </a:cubicBezTo>
                  <a:cubicBezTo>
                    <a:pt x="30" y="7"/>
                    <a:pt x="46" y="0"/>
                    <a:pt x="64" y="0"/>
                  </a:cubicBezTo>
                </a:path>
              </a:pathLst>
            </a:custGeom>
            <a:solidFill>
              <a:srgbClr val="AF428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22" name="path 5022"/>
            <p:cNvSpPr/>
            <p:nvPr/>
          </p:nvSpPr>
          <p:spPr>
            <a:xfrm>
              <a:off x="0" y="0"/>
              <a:ext cx="489610" cy="624522"/>
            </a:xfrm>
            <a:custGeom>
              <a:avLst/>
              <a:gdLst/>
              <a:ahLst/>
              <a:cxnLst/>
              <a:rect l="0" t="0" r="0" b="0"/>
              <a:pathLst>
                <a:path w="771" h="983">
                  <a:moveTo>
                    <a:pt x="704" y="15"/>
                  </a:moveTo>
                  <a:lnTo>
                    <a:pt x="66" y="15"/>
                  </a:lnTo>
                  <a:cubicBezTo>
                    <a:pt x="52" y="15"/>
                    <a:pt x="39" y="21"/>
                    <a:pt x="30" y="30"/>
                  </a:cubicBezTo>
                  <a:cubicBezTo>
                    <a:pt x="21" y="39"/>
                    <a:pt x="16" y="52"/>
                    <a:pt x="16" y="66"/>
                  </a:cubicBezTo>
                  <a:lnTo>
                    <a:pt x="16" y="917"/>
                  </a:lnTo>
                  <a:cubicBezTo>
                    <a:pt x="16" y="931"/>
                    <a:pt x="21" y="943"/>
                    <a:pt x="30" y="952"/>
                  </a:cubicBezTo>
                  <a:cubicBezTo>
                    <a:pt x="39" y="961"/>
                    <a:pt x="52" y="967"/>
                    <a:pt x="66" y="967"/>
                  </a:cubicBezTo>
                  <a:lnTo>
                    <a:pt x="704" y="967"/>
                  </a:lnTo>
                  <a:cubicBezTo>
                    <a:pt x="718" y="967"/>
                    <a:pt x="731" y="961"/>
                    <a:pt x="740" y="952"/>
                  </a:cubicBezTo>
                  <a:cubicBezTo>
                    <a:pt x="749" y="943"/>
                    <a:pt x="755" y="931"/>
                    <a:pt x="755" y="917"/>
                  </a:cubicBezTo>
                  <a:lnTo>
                    <a:pt x="755" y="66"/>
                  </a:lnTo>
                  <a:cubicBezTo>
                    <a:pt x="755" y="52"/>
                    <a:pt x="749" y="39"/>
                    <a:pt x="740" y="30"/>
                  </a:cubicBezTo>
                  <a:cubicBezTo>
                    <a:pt x="731" y="21"/>
                    <a:pt x="718" y="15"/>
                    <a:pt x="704" y="15"/>
                  </a:cubicBezTo>
                  <a:moveTo>
                    <a:pt x="66" y="1"/>
                  </a:moveTo>
                  <a:lnTo>
                    <a:pt x="704" y="1"/>
                  </a:lnTo>
                  <a:cubicBezTo>
                    <a:pt x="722" y="1"/>
                    <a:pt x="738" y="8"/>
                    <a:pt x="750" y="20"/>
                  </a:cubicBezTo>
                  <a:cubicBezTo>
                    <a:pt x="762" y="32"/>
                    <a:pt x="769" y="48"/>
                    <a:pt x="769" y="66"/>
                  </a:cubicBezTo>
                  <a:lnTo>
                    <a:pt x="769" y="917"/>
                  </a:lnTo>
                  <a:cubicBezTo>
                    <a:pt x="769" y="935"/>
                    <a:pt x="762" y="951"/>
                    <a:pt x="750" y="962"/>
                  </a:cubicBezTo>
                  <a:cubicBezTo>
                    <a:pt x="738" y="974"/>
                    <a:pt x="722" y="981"/>
                    <a:pt x="704" y="981"/>
                  </a:cubicBezTo>
                  <a:lnTo>
                    <a:pt x="66" y="981"/>
                  </a:lnTo>
                  <a:cubicBezTo>
                    <a:pt x="48" y="981"/>
                    <a:pt x="32" y="974"/>
                    <a:pt x="20" y="962"/>
                  </a:cubicBezTo>
                  <a:cubicBezTo>
                    <a:pt x="8" y="951"/>
                    <a:pt x="1" y="935"/>
                    <a:pt x="1" y="917"/>
                  </a:cubicBezTo>
                  <a:lnTo>
                    <a:pt x="1" y="66"/>
                  </a:lnTo>
                  <a:cubicBezTo>
                    <a:pt x="1" y="48"/>
                    <a:pt x="8" y="32"/>
                    <a:pt x="20" y="20"/>
                  </a:cubicBezTo>
                  <a:cubicBezTo>
                    <a:pt x="32" y="8"/>
                    <a:pt x="48" y="1"/>
                    <a:pt x="66" y="1"/>
                  </a:cubicBezTo>
                </a:path>
              </a:pathLst>
            </a:custGeom>
            <a:noFill/>
            <a:ln w="2159" cap="flat">
              <a:solidFill>
                <a:srgbClr val="AF428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24" name="textbox 5024"/>
          <p:cNvSpPr/>
          <p:nvPr/>
        </p:nvSpPr>
        <p:spPr>
          <a:xfrm>
            <a:off x="778686" y="1118220"/>
            <a:ext cx="1697989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Three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Phase paral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lel system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5026" name="picture 50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781130" y="3053649"/>
            <a:ext cx="387370" cy="593945"/>
          </a:xfrm>
          <a:prstGeom prst="rect">
            <a:avLst/>
          </a:prstGeom>
        </p:spPr>
      </p:pic>
      <p:grpSp>
        <p:nvGrpSpPr>
          <p:cNvPr id="340" name="group 340"/>
          <p:cNvGrpSpPr/>
          <p:nvPr/>
        </p:nvGrpSpPr>
        <p:grpSpPr>
          <a:xfrm rot="21600000">
            <a:off x="786340" y="2490121"/>
            <a:ext cx="581585" cy="325642"/>
            <a:chOff x="0" y="0"/>
            <a:chExt cx="581585" cy="325642"/>
          </a:xfrm>
        </p:grpSpPr>
        <p:sp>
          <p:nvSpPr>
            <p:cNvPr id="5028" name="path 5028"/>
            <p:cNvSpPr/>
            <p:nvPr/>
          </p:nvSpPr>
          <p:spPr>
            <a:xfrm>
              <a:off x="553055" y="297118"/>
              <a:ext cx="28524" cy="28523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"/>
                  </a:moveTo>
                  <a:lnTo>
                    <a:pt x="40" y="40"/>
                  </a:lnTo>
                  <a:lnTo>
                    <a:pt x="4" y="40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30" name="path 5030"/>
            <p:cNvSpPr/>
            <p:nvPr/>
          </p:nvSpPr>
          <p:spPr>
            <a:xfrm>
              <a:off x="49771" y="319935"/>
              <a:ext cx="457936" cy="5701"/>
            </a:xfrm>
            <a:custGeom>
              <a:avLst/>
              <a:gdLst/>
              <a:ahLst/>
              <a:cxnLst/>
              <a:rect l="0" t="0" r="0" b="0"/>
              <a:pathLst>
                <a:path w="721" h="8">
                  <a:moveTo>
                    <a:pt x="721" y="4"/>
                  </a:moveTo>
                  <a:lnTo>
                    <a:pt x="0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32" name="path 5032"/>
            <p:cNvSpPr/>
            <p:nvPr/>
          </p:nvSpPr>
          <p:spPr>
            <a:xfrm>
              <a:off x="0" y="297113"/>
              <a:ext cx="28524" cy="28523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0" y="40"/>
                  </a:moveTo>
                  <a:lnTo>
                    <a:pt x="4" y="40"/>
                  </a:lnTo>
                  <a:lnTo>
                    <a:pt x="4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34" name="path 5034"/>
            <p:cNvSpPr/>
            <p:nvPr/>
          </p:nvSpPr>
          <p:spPr>
            <a:xfrm>
              <a:off x="5" y="45264"/>
              <a:ext cx="5702" cy="215518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339"/>
                  </a:moveTo>
                  <a:lnTo>
                    <a:pt x="4" y="0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36" name="path 5036"/>
            <p:cNvSpPr/>
            <p:nvPr/>
          </p:nvSpPr>
          <p:spPr>
            <a:xfrm>
              <a:off x="5" y="0"/>
              <a:ext cx="28524" cy="28523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0"/>
                  </a:moveTo>
                  <a:lnTo>
                    <a:pt x="4" y="4"/>
                  </a:lnTo>
                  <a:lnTo>
                    <a:pt x="40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38" name="path 5038"/>
            <p:cNvSpPr/>
            <p:nvPr/>
          </p:nvSpPr>
          <p:spPr>
            <a:xfrm>
              <a:off x="73877" y="5"/>
              <a:ext cx="457936" cy="5701"/>
            </a:xfrm>
            <a:custGeom>
              <a:avLst/>
              <a:gdLst/>
              <a:ahLst/>
              <a:cxnLst/>
              <a:rect l="0" t="0" r="0" b="0"/>
              <a:pathLst>
                <a:path w="721" h="8">
                  <a:moveTo>
                    <a:pt x="0" y="4"/>
                  </a:moveTo>
                  <a:lnTo>
                    <a:pt x="721" y="4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0" name="path 5040"/>
            <p:cNvSpPr/>
            <p:nvPr/>
          </p:nvSpPr>
          <p:spPr>
            <a:xfrm>
              <a:off x="553060" y="5"/>
              <a:ext cx="28524" cy="28523"/>
            </a:xfrm>
            <a:custGeom>
              <a:avLst/>
              <a:gdLst/>
              <a:ahLst/>
              <a:cxnLst/>
              <a:rect l="0" t="0" r="0" b="0"/>
              <a:pathLst>
                <a:path w="44" h="44">
                  <a:moveTo>
                    <a:pt x="4" y="4"/>
                  </a:moveTo>
                  <a:lnTo>
                    <a:pt x="40" y="4"/>
                  </a:lnTo>
                  <a:lnTo>
                    <a:pt x="40" y="40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2" name="path 5042"/>
            <p:cNvSpPr/>
            <p:nvPr/>
          </p:nvSpPr>
          <p:spPr>
            <a:xfrm>
              <a:off x="575877" y="64858"/>
              <a:ext cx="5702" cy="215518"/>
            </a:xfrm>
            <a:custGeom>
              <a:avLst/>
              <a:gdLst/>
              <a:ahLst/>
              <a:cxnLst/>
              <a:rect l="0" t="0" r="0" b="0"/>
              <a:pathLst>
                <a:path w="8" h="339">
                  <a:moveTo>
                    <a:pt x="4" y="0"/>
                  </a:moveTo>
                  <a:lnTo>
                    <a:pt x="4" y="339"/>
                  </a:lnTo>
                </a:path>
              </a:pathLst>
            </a:custGeom>
            <a:noFill/>
            <a:ln w="5702" cap="flat">
              <a:solidFill>
                <a:srgbClr val="040000"/>
              </a:solidFill>
              <a:prstDash val="dash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4" name="path 5044"/>
            <p:cNvSpPr/>
            <p:nvPr/>
          </p:nvSpPr>
          <p:spPr>
            <a:xfrm>
              <a:off x="47966" y="77316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6" name="path 5046"/>
            <p:cNvSpPr/>
            <p:nvPr/>
          </p:nvSpPr>
          <p:spPr>
            <a:xfrm>
              <a:off x="112997" y="78543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48" name="path 5048"/>
            <p:cNvSpPr/>
            <p:nvPr/>
          </p:nvSpPr>
          <p:spPr>
            <a:xfrm>
              <a:off x="175563" y="77316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50" name="path 5050"/>
            <p:cNvSpPr/>
            <p:nvPr/>
          </p:nvSpPr>
          <p:spPr>
            <a:xfrm>
              <a:off x="240596" y="78543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52" name="path 5052"/>
            <p:cNvSpPr/>
            <p:nvPr/>
          </p:nvSpPr>
          <p:spPr>
            <a:xfrm>
              <a:off x="303160" y="77316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54" name="path 5054"/>
            <p:cNvSpPr/>
            <p:nvPr/>
          </p:nvSpPr>
          <p:spPr>
            <a:xfrm>
              <a:off x="368194" y="78543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56" name="path 5056"/>
            <p:cNvSpPr/>
            <p:nvPr/>
          </p:nvSpPr>
          <p:spPr>
            <a:xfrm>
              <a:off x="430757" y="77316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58" name="path 5058"/>
            <p:cNvSpPr/>
            <p:nvPr/>
          </p:nvSpPr>
          <p:spPr>
            <a:xfrm>
              <a:off x="495794" y="78543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0" name="path 5060"/>
            <p:cNvSpPr/>
            <p:nvPr/>
          </p:nvSpPr>
          <p:spPr>
            <a:xfrm>
              <a:off x="148437" y="97738"/>
              <a:ext cx="282723" cy="2857"/>
            </a:xfrm>
            <a:custGeom>
              <a:avLst/>
              <a:gdLst/>
              <a:ahLst/>
              <a:cxnLst/>
              <a:rect l="0" t="0" r="0" b="0"/>
              <a:pathLst>
                <a:path w="445" h="4">
                  <a:moveTo>
                    <a:pt x="0" y="2"/>
                  </a:moveTo>
                  <a:lnTo>
                    <a:pt x="46" y="2"/>
                  </a:lnTo>
                  <a:moveTo>
                    <a:pt x="196" y="2"/>
                  </a:moveTo>
                  <a:lnTo>
                    <a:pt x="243" y="2"/>
                  </a:lnTo>
                  <a:moveTo>
                    <a:pt x="398" y="2"/>
                  </a:moveTo>
                  <a:lnTo>
                    <a:pt x="445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2" name="path 5062"/>
            <p:cNvSpPr/>
            <p:nvPr/>
          </p:nvSpPr>
          <p:spPr>
            <a:xfrm>
              <a:off x="47966" y="185799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4" name="path 5064"/>
            <p:cNvSpPr/>
            <p:nvPr/>
          </p:nvSpPr>
          <p:spPr>
            <a:xfrm>
              <a:off x="112997" y="187025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6" name="path 5066"/>
            <p:cNvSpPr/>
            <p:nvPr/>
          </p:nvSpPr>
          <p:spPr>
            <a:xfrm>
              <a:off x="175563" y="185799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68" name="path 5068"/>
            <p:cNvSpPr/>
            <p:nvPr/>
          </p:nvSpPr>
          <p:spPr>
            <a:xfrm>
              <a:off x="240596" y="187025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70" name="path 5070"/>
            <p:cNvSpPr/>
            <p:nvPr/>
          </p:nvSpPr>
          <p:spPr>
            <a:xfrm>
              <a:off x="303160" y="185799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72" name="path 5072"/>
            <p:cNvSpPr/>
            <p:nvPr/>
          </p:nvSpPr>
          <p:spPr>
            <a:xfrm>
              <a:off x="368194" y="187025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74" name="path 5074"/>
            <p:cNvSpPr/>
            <p:nvPr/>
          </p:nvSpPr>
          <p:spPr>
            <a:xfrm>
              <a:off x="430757" y="185799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76" name="path 5076"/>
            <p:cNvSpPr/>
            <p:nvPr/>
          </p:nvSpPr>
          <p:spPr>
            <a:xfrm>
              <a:off x="495794" y="187025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78" name="path 5078"/>
            <p:cNvSpPr/>
            <p:nvPr/>
          </p:nvSpPr>
          <p:spPr>
            <a:xfrm>
              <a:off x="102698" y="137524"/>
              <a:ext cx="328462" cy="71552"/>
            </a:xfrm>
            <a:custGeom>
              <a:avLst/>
              <a:gdLst/>
              <a:ahLst/>
              <a:cxnLst/>
              <a:rect l="0" t="0" r="0" b="0"/>
              <a:pathLst>
                <a:path w="517" h="112">
                  <a:moveTo>
                    <a:pt x="72" y="110"/>
                  </a:moveTo>
                  <a:lnTo>
                    <a:pt x="118" y="110"/>
                  </a:lnTo>
                  <a:moveTo>
                    <a:pt x="268" y="110"/>
                  </a:moveTo>
                  <a:lnTo>
                    <a:pt x="315" y="110"/>
                  </a:lnTo>
                  <a:moveTo>
                    <a:pt x="470" y="110"/>
                  </a:moveTo>
                  <a:lnTo>
                    <a:pt x="517" y="110"/>
                  </a:lnTo>
                  <a:moveTo>
                    <a:pt x="2" y="0"/>
                  </a:moveTo>
                  <a:lnTo>
                    <a:pt x="2" y="46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80" name="path 5080"/>
          <p:cNvSpPr/>
          <p:nvPr/>
        </p:nvSpPr>
        <p:spPr>
          <a:xfrm>
            <a:off x="778160" y="4733004"/>
            <a:ext cx="22072" cy="337540"/>
          </a:xfrm>
          <a:custGeom>
            <a:avLst/>
            <a:gdLst/>
            <a:ahLst/>
            <a:cxnLst/>
            <a:rect l="0" t="0" r="0" b="0"/>
            <a:pathLst>
              <a:path w="34" h="531">
                <a:moveTo>
                  <a:pt x="30" y="527"/>
                </a:moveTo>
                <a:lnTo>
                  <a:pt x="4" y="527"/>
                </a:lnTo>
                <a:lnTo>
                  <a:pt x="4" y="4"/>
                </a:lnTo>
                <a:lnTo>
                  <a:pt x="30" y="4"/>
                </a:lnTo>
                <a:lnTo>
                  <a:pt x="30" y="527"/>
                </a:lnTo>
                <a:close/>
              </a:path>
            </a:pathLst>
          </a:custGeom>
          <a:noFill/>
          <a:ln w="5702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2" name="group 342"/>
          <p:cNvGrpSpPr/>
          <p:nvPr/>
        </p:nvGrpSpPr>
        <p:grpSpPr>
          <a:xfrm rot="21600000">
            <a:off x="758069" y="4673149"/>
            <a:ext cx="400037" cy="430129"/>
            <a:chOff x="0" y="0"/>
            <a:chExt cx="400037" cy="430129"/>
          </a:xfrm>
        </p:grpSpPr>
        <p:sp>
          <p:nvSpPr>
            <p:cNvPr id="5082" name="path 5082"/>
            <p:cNvSpPr/>
            <p:nvPr/>
          </p:nvSpPr>
          <p:spPr>
            <a:xfrm>
              <a:off x="0" y="59861"/>
              <a:ext cx="400037" cy="370268"/>
            </a:xfrm>
            <a:custGeom>
              <a:avLst/>
              <a:gdLst/>
              <a:ahLst/>
              <a:cxnLst/>
              <a:rect l="0" t="0" r="0" b="0"/>
              <a:pathLst>
                <a:path w="629" h="583">
                  <a:moveTo>
                    <a:pt x="64" y="333"/>
                  </a:moveTo>
                  <a:lnTo>
                    <a:pt x="575" y="333"/>
                  </a:lnTo>
                  <a:lnTo>
                    <a:pt x="575" y="359"/>
                  </a:lnTo>
                  <a:lnTo>
                    <a:pt x="64" y="359"/>
                  </a:lnTo>
                  <a:lnTo>
                    <a:pt x="64" y="333"/>
                  </a:lnTo>
                  <a:close/>
                  <a:moveTo>
                    <a:pt x="64" y="388"/>
                  </a:moveTo>
                  <a:lnTo>
                    <a:pt x="575" y="388"/>
                  </a:lnTo>
                  <a:moveTo>
                    <a:pt x="62" y="94"/>
                  </a:moveTo>
                  <a:lnTo>
                    <a:pt x="572" y="94"/>
                  </a:lnTo>
                  <a:lnTo>
                    <a:pt x="572" y="120"/>
                  </a:lnTo>
                  <a:lnTo>
                    <a:pt x="62" y="120"/>
                  </a:lnTo>
                  <a:lnTo>
                    <a:pt x="62" y="94"/>
                  </a:lnTo>
                  <a:close/>
                  <a:moveTo>
                    <a:pt x="62" y="149"/>
                  </a:moveTo>
                  <a:lnTo>
                    <a:pt x="572" y="149"/>
                  </a:lnTo>
                  <a:moveTo>
                    <a:pt x="63" y="458"/>
                  </a:moveTo>
                  <a:lnTo>
                    <a:pt x="572" y="458"/>
                  </a:lnTo>
                  <a:lnTo>
                    <a:pt x="572" y="484"/>
                  </a:lnTo>
                  <a:lnTo>
                    <a:pt x="63" y="484"/>
                  </a:lnTo>
                  <a:lnTo>
                    <a:pt x="63" y="458"/>
                  </a:lnTo>
                  <a:close/>
                  <a:moveTo>
                    <a:pt x="625" y="577"/>
                  </a:moveTo>
                  <a:lnTo>
                    <a:pt x="35" y="577"/>
                  </a:lnTo>
                  <a:lnTo>
                    <a:pt x="35" y="578"/>
                  </a:lnTo>
                  <a:lnTo>
                    <a:pt x="4" y="578"/>
                  </a:lnTo>
                  <a:lnTo>
                    <a:pt x="4" y="4"/>
                  </a:lnTo>
                  <a:lnTo>
                    <a:pt x="61" y="4"/>
                  </a:lnTo>
                  <a:moveTo>
                    <a:pt x="597" y="527"/>
                  </a:moveTo>
                  <a:lnTo>
                    <a:pt x="37" y="527"/>
                  </a:lnTo>
                  <a:moveTo>
                    <a:pt x="63" y="221"/>
                  </a:moveTo>
                  <a:lnTo>
                    <a:pt x="573" y="221"/>
                  </a:lnTo>
                  <a:lnTo>
                    <a:pt x="573" y="247"/>
                  </a:lnTo>
                  <a:lnTo>
                    <a:pt x="63" y="247"/>
                  </a:lnTo>
                  <a:lnTo>
                    <a:pt x="63" y="221"/>
                  </a:lnTo>
                  <a:close/>
                </a:path>
              </a:pathLst>
            </a:custGeom>
            <a:noFill/>
            <a:ln w="5702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84" name="path 5084"/>
            <p:cNvSpPr/>
            <p:nvPr/>
          </p:nvSpPr>
          <p:spPr>
            <a:xfrm>
              <a:off x="117182" y="0"/>
              <a:ext cx="59105" cy="59105"/>
            </a:xfrm>
            <a:custGeom>
              <a:avLst/>
              <a:gdLst/>
              <a:ahLst/>
              <a:cxnLst/>
              <a:rect l="0" t="0" r="0" b="0"/>
              <a:pathLst>
                <a:path w="93" h="93">
                  <a:moveTo>
                    <a:pt x="88" y="88"/>
                  </a:moveTo>
                  <a:lnTo>
                    <a:pt x="4" y="88"/>
                  </a:lnTo>
                  <a:lnTo>
                    <a:pt x="4" y="4"/>
                  </a:lnTo>
                  <a:lnTo>
                    <a:pt x="88" y="4"/>
                  </a:lnTo>
                  <a:lnTo>
                    <a:pt x="88" y="88"/>
                  </a:lnTo>
                  <a:close/>
                  <a:moveTo>
                    <a:pt x="87" y="56"/>
                  </a:moveTo>
                  <a:lnTo>
                    <a:pt x="36" y="56"/>
                  </a:lnTo>
                  <a:lnTo>
                    <a:pt x="36" y="35"/>
                  </a:lnTo>
                  <a:lnTo>
                    <a:pt x="87" y="35"/>
                  </a:lnTo>
                  <a:lnTo>
                    <a:pt x="87" y="56"/>
                  </a:lnTo>
                  <a:close/>
                  <a:moveTo>
                    <a:pt x="59" y="34"/>
                  </a:moveTo>
                  <a:lnTo>
                    <a:pt x="59" y="54"/>
                  </a:lnTo>
                </a:path>
              </a:pathLst>
            </a:custGeom>
            <a:noFill/>
            <a:ln w="5702" cap="sq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086" name="textbox 5086"/>
          <p:cNvSpPr/>
          <p:nvPr/>
        </p:nvSpPr>
        <p:spPr>
          <a:xfrm>
            <a:off x="3272712" y="2589631"/>
            <a:ext cx="753109" cy="261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3000"/>
              </a:lnSpc>
              <a:tabLst>
                <a:tab pos="229870" algn="l"/>
                <a:tab pos="739775" algn="l"/>
              </a:tabLst>
            </a:pPr>
            <a:r>
              <a:rPr sz="300" kern="0" spc="-30" dirty="0">
                <a:solidFill>
                  <a:srgbClr val="524F4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7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040000"/>
                  </a:solidFill>
                </a:uFill>
                <a:latin typeface="Arial"/>
                <a:ea typeface="Arial"/>
                <a:cs typeface="Arial"/>
              </a:rPr>
              <a:t>  </a:t>
            </a:r>
            <a:r>
              <a:rPr sz="1100" u="sng" kern="0" spc="-30" baseline="18941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040000"/>
                  </a:solidFill>
                </a:uFill>
                <a:latin typeface="Arial"/>
                <a:ea typeface="Arial"/>
                <a:cs typeface="Arial"/>
              </a:rPr>
              <a:t>N</a:t>
            </a:r>
            <a:r>
              <a:rPr sz="7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040000"/>
                  </a:solidFill>
                </a:uFill>
                <a:latin typeface="Arial"/>
                <a:ea typeface="Arial"/>
                <a:cs typeface="Arial"/>
              </a:rPr>
              <a:t>	</a:t>
            </a:r>
            <a:r>
              <a:rPr sz="7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040000"/>
                  </a:solidFill>
                </a:uFill>
                <a:latin typeface="Arial"/>
                <a:ea typeface="Arial"/>
                <a:cs typeface="Arial"/>
              </a:rPr>
              <a:t>	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300" kern="0" spc="-10" dirty="0">
                <a:solidFill>
                  <a:srgbClr val="4C4949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。</a:t>
            </a:r>
            <a:r>
              <a:rPr sz="700" u="sng" kern="0" spc="3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94C31F"/>
                  </a:solidFill>
                </a:uFill>
                <a:latin typeface="Arial"/>
                <a:ea typeface="Arial"/>
                <a:cs typeface="Arial"/>
              </a:rPr>
              <a:t> </a:t>
            </a:r>
            <a:r>
              <a:rPr sz="1000" u="sng" kern="0" spc="-40" baseline="10417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94C31F"/>
                  </a:solidFill>
                </a:uFill>
                <a:latin typeface="Arial"/>
                <a:ea typeface="Arial"/>
                <a:cs typeface="Arial"/>
              </a:rPr>
              <a:t>PE</a:t>
            </a:r>
            <a:r>
              <a:rPr sz="600" u="sng" kern="0" spc="0" dirty="0">
                <a:solidFill>
                  <a:srgbClr val="050101">
                    <a:alpha val="100000"/>
                  </a:srgbClr>
                </a:solidFill>
                <a:uFill>
                  <a:solidFill>
                    <a:srgbClr val="94C31F"/>
                  </a:solidFill>
                </a:uFill>
                <a:latin typeface="Arial"/>
                <a:ea typeface="Arial"/>
                <a:cs typeface="Arial"/>
              </a:rPr>
              <a:t>	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pic>
        <p:nvPicPr>
          <p:cNvPr id="5088" name="picture 50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5090" name="path 5090"/>
          <p:cNvSpPr/>
          <p:nvPr/>
        </p:nvSpPr>
        <p:spPr>
          <a:xfrm>
            <a:off x="5284585" y="3305954"/>
            <a:ext cx="165319" cy="95208"/>
          </a:xfrm>
          <a:custGeom>
            <a:avLst/>
            <a:gdLst/>
            <a:ahLst/>
            <a:cxnLst/>
            <a:rect l="0" t="0" r="0" b="0"/>
            <a:pathLst>
              <a:path w="260" h="149">
                <a:moveTo>
                  <a:pt x="0" y="2"/>
                </a:moveTo>
                <a:lnTo>
                  <a:pt x="259" y="2"/>
                </a:lnTo>
                <a:moveTo>
                  <a:pt x="6" y="147"/>
                </a:moveTo>
                <a:lnTo>
                  <a:pt x="260" y="147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4" name="group 344"/>
          <p:cNvGrpSpPr/>
          <p:nvPr/>
        </p:nvGrpSpPr>
        <p:grpSpPr>
          <a:xfrm rot="21600000">
            <a:off x="6435421" y="2780290"/>
            <a:ext cx="154221" cy="532407"/>
            <a:chOff x="0" y="0"/>
            <a:chExt cx="154221" cy="532407"/>
          </a:xfrm>
        </p:grpSpPr>
        <p:sp>
          <p:nvSpPr>
            <p:cNvPr id="5092" name="path 5092"/>
            <p:cNvSpPr/>
            <p:nvPr/>
          </p:nvSpPr>
          <p:spPr>
            <a:xfrm>
              <a:off x="0" y="0"/>
              <a:ext cx="8711" cy="376517"/>
            </a:xfrm>
            <a:custGeom>
              <a:avLst/>
              <a:gdLst/>
              <a:ahLst/>
              <a:cxnLst/>
              <a:rect l="0" t="0" r="0" b="0"/>
              <a:pathLst>
                <a:path w="13" h="592">
                  <a:moveTo>
                    <a:pt x="6" y="586"/>
                  </a:moveTo>
                  <a:lnTo>
                    <a:pt x="6" y="6"/>
                  </a:lnTo>
                </a:path>
              </a:pathLst>
            </a:custGeom>
            <a:noFill/>
            <a:ln w="8712" cap="rnd">
              <a:solidFill>
                <a:srgbClr val="6AB8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94" name="path 5094"/>
            <p:cNvSpPr/>
            <p:nvPr/>
          </p:nvSpPr>
          <p:spPr>
            <a:xfrm>
              <a:off x="145521" y="4518"/>
              <a:ext cx="8700" cy="527888"/>
            </a:xfrm>
            <a:custGeom>
              <a:avLst/>
              <a:gdLst/>
              <a:ahLst/>
              <a:cxnLst/>
              <a:rect l="0" t="0" r="0" b="0"/>
              <a:pathLst>
                <a:path w="13" h="831">
                  <a:moveTo>
                    <a:pt x="6" y="824"/>
                  </a:moveTo>
                  <a:lnTo>
                    <a:pt x="6" y="6"/>
                  </a:lnTo>
                </a:path>
              </a:pathLst>
            </a:custGeom>
            <a:noFill/>
            <a:ln w="869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46" name="group 346"/>
          <p:cNvGrpSpPr/>
          <p:nvPr/>
        </p:nvGrpSpPr>
        <p:grpSpPr>
          <a:xfrm rot="21600000">
            <a:off x="5417580" y="3305103"/>
            <a:ext cx="1264069" cy="97732"/>
            <a:chOff x="0" y="0"/>
            <a:chExt cx="1264069" cy="97732"/>
          </a:xfrm>
        </p:grpSpPr>
        <p:sp>
          <p:nvSpPr>
            <p:cNvPr id="5096" name="path 5096"/>
            <p:cNvSpPr/>
            <p:nvPr/>
          </p:nvSpPr>
          <p:spPr>
            <a:xfrm>
              <a:off x="3409" y="0"/>
              <a:ext cx="1167714" cy="8725"/>
            </a:xfrm>
            <a:custGeom>
              <a:avLst/>
              <a:gdLst/>
              <a:ahLst/>
              <a:cxnLst/>
              <a:rect l="0" t="0" r="0" b="0"/>
              <a:pathLst>
                <a:path w="1838" h="13">
                  <a:moveTo>
                    <a:pt x="6" y="6"/>
                  </a:moveTo>
                  <a:lnTo>
                    <a:pt x="1832" y="6"/>
                  </a:lnTo>
                </a:path>
              </a:pathLst>
            </a:custGeom>
            <a:noFill/>
            <a:ln w="8724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098" name="path 5098"/>
            <p:cNvSpPr/>
            <p:nvPr/>
          </p:nvSpPr>
          <p:spPr>
            <a:xfrm>
              <a:off x="0" y="85616"/>
              <a:ext cx="1264069" cy="12116"/>
            </a:xfrm>
            <a:custGeom>
              <a:avLst/>
              <a:gdLst/>
              <a:ahLst/>
              <a:cxnLst/>
              <a:rect l="0" t="0" r="0" b="0"/>
              <a:pathLst>
                <a:path w="1990" h="19">
                  <a:moveTo>
                    <a:pt x="1983" y="12"/>
                  </a:move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noFill/>
            <a:ln w="8712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100" name="path 5100"/>
          <p:cNvSpPr/>
          <p:nvPr/>
        </p:nvSpPr>
        <p:spPr>
          <a:xfrm>
            <a:off x="5203678" y="4226896"/>
            <a:ext cx="77430" cy="1322143"/>
          </a:xfrm>
          <a:custGeom>
            <a:avLst/>
            <a:gdLst/>
            <a:ahLst/>
            <a:cxnLst/>
            <a:rect l="0" t="0" r="0" b="0"/>
            <a:pathLst>
              <a:path w="121" h="2082">
                <a:moveTo>
                  <a:pt x="120" y="27"/>
                </a:moveTo>
                <a:lnTo>
                  <a:pt x="2" y="82"/>
                </a:lnTo>
                <a:moveTo>
                  <a:pt x="2" y="57"/>
                </a:moveTo>
                <a:lnTo>
                  <a:pt x="120" y="2"/>
                </a:lnTo>
                <a:moveTo>
                  <a:pt x="119" y="174"/>
                </a:moveTo>
                <a:lnTo>
                  <a:pt x="1" y="228"/>
                </a:lnTo>
                <a:moveTo>
                  <a:pt x="1" y="203"/>
                </a:moveTo>
                <a:lnTo>
                  <a:pt x="119" y="149"/>
                </a:lnTo>
                <a:moveTo>
                  <a:pt x="120" y="1878"/>
                </a:moveTo>
                <a:lnTo>
                  <a:pt x="2" y="1932"/>
                </a:lnTo>
                <a:moveTo>
                  <a:pt x="2" y="1907"/>
                </a:moveTo>
                <a:lnTo>
                  <a:pt x="120" y="1853"/>
                </a:lnTo>
                <a:moveTo>
                  <a:pt x="119" y="2024"/>
                </a:moveTo>
                <a:lnTo>
                  <a:pt x="1" y="2079"/>
                </a:lnTo>
                <a:moveTo>
                  <a:pt x="1" y="2054"/>
                </a:moveTo>
                <a:lnTo>
                  <a:pt x="119" y="1999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8" name="group 348"/>
          <p:cNvGrpSpPr/>
          <p:nvPr/>
        </p:nvGrpSpPr>
        <p:grpSpPr>
          <a:xfrm rot="21600000">
            <a:off x="5278091" y="4205738"/>
            <a:ext cx="169581" cy="174568"/>
            <a:chOff x="0" y="0"/>
            <a:chExt cx="169581" cy="174568"/>
          </a:xfrm>
        </p:grpSpPr>
        <p:sp>
          <p:nvSpPr>
            <p:cNvPr id="5102" name="path 5102"/>
            <p:cNvSpPr/>
            <p:nvPr/>
          </p:nvSpPr>
          <p:spPr>
            <a:xfrm>
              <a:off x="4261" y="79359"/>
              <a:ext cx="165320" cy="95208"/>
            </a:xfrm>
            <a:custGeom>
              <a:avLst/>
              <a:gdLst/>
              <a:ahLst/>
              <a:cxnLst/>
              <a:rect l="0" t="0" r="0" b="0"/>
              <a:pathLst>
                <a:path w="260" h="149">
                  <a:moveTo>
                    <a:pt x="0" y="2"/>
                  </a:moveTo>
                  <a:lnTo>
                    <a:pt x="259" y="2"/>
                  </a:lnTo>
                  <a:moveTo>
                    <a:pt x="6" y="147"/>
                  </a:moveTo>
                  <a:lnTo>
                    <a:pt x="260" y="147"/>
                  </a:lnTo>
                </a:path>
              </a:pathLst>
            </a:custGeom>
            <a:noFill/>
            <a:ln w="28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04" name="path 5104"/>
            <p:cNvSpPr/>
            <p:nvPr/>
          </p:nvSpPr>
          <p:spPr>
            <a:xfrm>
              <a:off x="0" y="0"/>
              <a:ext cx="36067" cy="38755"/>
            </a:xfrm>
            <a:custGeom>
              <a:avLst/>
              <a:gdLst/>
              <a:ahLst/>
              <a:cxnLst/>
              <a:rect l="0" t="0" r="0" b="0"/>
              <a:pathLst>
                <a:path w="56" h="61">
                  <a:moveTo>
                    <a:pt x="4" y="46"/>
                  </a:moveTo>
                  <a:lnTo>
                    <a:pt x="54" y="4"/>
                  </a:lnTo>
                  <a:moveTo>
                    <a:pt x="3" y="36"/>
                  </a:moveTo>
                  <a:lnTo>
                    <a:pt x="3" y="60"/>
                  </a:lnTo>
                  <a:moveTo>
                    <a:pt x="34" y="0"/>
                  </a:moveTo>
                  <a:lnTo>
                    <a:pt x="34" y="58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0" name="group 350"/>
          <p:cNvGrpSpPr/>
          <p:nvPr/>
        </p:nvGrpSpPr>
        <p:grpSpPr>
          <a:xfrm rot="21600000">
            <a:off x="5409714" y="4287313"/>
            <a:ext cx="277786" cy="345571"/>
            <a:chOff x="0" y="0"/>
            <a:chExt cx="277786" cy="345571"/>
          </a:xfrm>
        </p:grpSpPr>
        <p:sp>
          <p:nvSpPr>
            <p:cNvPr id="5106" name="path 5106"/>
            <p:cNvSpPr/>
            <p:nvPr/>
          </p:nvSpPr>
          <p:spPr>
            <a:xfrm>
              <a:off x="5676" y="0"/>
              <a:ext cx="272110" cy="8559"/>
            </a:xfrm>
            <a:custGeom>
              <a:avLst/>
              <a:gdLst/>
              <a:ahLst/>
              <a:cxnLst/>
              <a:rect l="0" t="0" r="0" b="0"/>
              <a:pathLst>
                <a:path w="428" h="13">
                  <a:moveTo>
                    <a:pt x="6" y="6"/>
                  </a:moveTo>
                  <a:lnTo>
                    <a:pt x="421" y="6"/>
                  </a:lnTo>
                </a:path>
              </a:pathLst>
            </a:custGeom>
            <a:noFill/>
            <a:ln w="8559" cap="rnd">
              <a:solidFill>
                <a:srgbClr val="EFEA3C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08" name="path 5108"/>
            <p:cNvSpPr/>
            <p:nvPr/>
          </p:nvSpPr>
          <p:spPr>
            <a:xfrm>
              <a:off x="0" y="337011"/>
              <a:ext cx="272097" cy="8559"/>
            </a:xfrm>
            <a:custGeom>
              <a:avLst/>
              <a:gdLst/>
              <a:ahLst/>
              <a:cxnLst/>
              <a:rect l="0" t="0" r="0" b="0"/>
              <a:pathLst>
                <a:path w="428" h="13">
                  <a:moveTo>
                    <a:pt x="6" y="6"/>
                  </a:moveTo>
                  <a:lnTo>
                    <a:pt x="421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110" name="textbox 5110"/>
          <p:cNvSpPr/>
          <p:nvPr/>
        </p:nvSpPr>
        <p:spPr>
          <a:xfrm>
            <a:off x="2510127" y="2359896"/>
            <a:ext cx="528319" cy="1771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192"/>
              </a:lnSpc>
              <a:tabLst/>
            </a:pP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800" kern="0" spc="1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grpSp>
        <p:nvGrpSpPr>
          <p:cNvPr id="352" name="group 352"/>
          <p:cNvGrpSpPr/>
          <p:nvPr/>
        </p:nvGrpSpPr>
        <p:grpSpPr>
          <a:xfrm rot="21600000">
            <a:off x="5436970" y="5548606"/>
            <a:ext cx="288014" cy="253254"/>
            <a:chOff x="0" y="0"/>
            <a:chExt cx="288014" cy="253254"/>
          </a:xfrm>
        </p:grpSpPr>
        <p:sp>
          <p:nvSpPr>
            <p:cNvPr id="5112" name="path 5112"/>
            <p:cNvSpPr/>
            <p:nvPr/>
          </p:nvSpPr>
          <p:spPr>
            <a:xfrm>
              <a:off x="5681" y="244694"/>
              <a:ext cx="270967" cy="8559"/>
            </a:xfrm>
            <a:custGeom>
              <a:avLst/>
              <a:gdLst/>
              <a:ahLst/>
              <a:cxnLst/>
              <a:rect l="0" t="0" r="0" b="0"/>
              <a:pathLst>
                <a:path w="426" h="13">
                  <a:moveTo>
                    <a:pt x="6" y="6"/>
                  </a:moveTo>
                  <a:lnTo>
                    <a:pt x="419" y="6"/>
                  </a:lnTo>
                </a:path>
              </a:pathLst>
            </a:custGeom>
            <a:noFill/>
            <a:ln w="8559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14" name="path 5114"/>
            <p:cNvSpPr/>
            <p:nvPr/>
          </p:nvSpPr>
          <p:spPr>
            <a:xfrm>
              <a:off x="1134" y="0"/>
              <a:ext cx="286880" cy="8559"/>
            </a:xfrm>
            <a:custGeom>
              <a:avLst/>
              <a:gdLst/>
              <a:ahLst/>
              <a:cxnLst/>
              <a:rect l="0" t="0" r="0" b="0"/>
              <a:pathLst>
                <a:path w="451" h="13">
                  <a:moveTo>
                    <a:pt x="445" y="6"/>
                  </a:moveTo>
                  <a:lnTo>
                    <a:pt x="6" y="6"/>
                  </a:lnTo>
                </a:path>
              </a:pathLst>
            </a:custGeom>
            <a:noFill/>
            <a:ln w="8559" cap="rnd">
              <a:solidFill>
                <a:srgbClr val="6AB8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16" name="path 5116"/>
            <p:cNvSpPr/>
            <p:nvPr/>
          </p:nvSpPr>
          <p:spPr>
            <a:xfrm>
              <a:off x="0" y="152379"/>
              <a:ext cx="284607" cy="8559"/>
            </a:xfrm>
            <a:custGeom>
              <a:avLst/>
              <a:gdLst/>
              <a:ahLst/>
              <a:cxnLst/>
              <a:rect l="0" t="0" r="0" b="0"/>
              <a:pathLst>
                <a:path w="448" h="13">
                  <a:moveTo>
                    <a:pt x="441" y="6"/>
                  </a:moveTo>
                  <a:lnTo>
                    <a:pt x="6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4" name="group 354"/>
          <p:cNvGrpSpPr/>
          <p:nvPr/>
        </p:nvGrpSpPr>
        <p:grpSpPr>
          <a:xfrm rot="21600000">
            <a:off x="5882812" y="2400186"/>
            <a:ext cx="258559" cy="261987"/>
            <a:chOff x="0" y="0"/>
            <a:chExt cx="258559" cy="261987"/>
          </a:xfrm>
        </p:grpSpPr>
        <p:sp>
          <p:nvSpPr>
            <p:cNvPr id="5118" name="path 5118"/>
            <p:cNvSpPr/>
            <p:nvPr/>
          </p:nvSpPr>
          <p:spPr>
            <a:xfrm>
              <a:off x="666" y="666"/>
              <a:ext cx="257226" cy="260654"/>
            </a:xfrm>
            <a:custGeom>
              <a:avLst/>
              <a:gdLst/>
              <a:ahLst/>
              <a:cxnLst/>
              <a:rect l="0" t="0" r="0" b="0"/>
              <a:pathLst>
                <a:path w="405" h="410">
                  <a:moveTo>
                    <a:pt x="202" y="410"/>
                  </a:moveTo>
                  <a:cubicBezTo>
                    <a:pt x="314" y="410"/>
                    <a:pt x="405" y="318"/>
                    <a:pt x="405" y="205"/>
                  </a:cubicBezTo>
                  <a:cubicBezTo>
                    <a:pt x="405" y="92"/>
                    <a:pt x="314" y="0"/>
                    <a:pt x="202" y="0"/>
                  </a:cubicBezTo>
                  <a:cubicBezTo>
                    <a:pt x="90" y="0"/>
                    <a:pt x="0" y="92"/>
                    <a:pt x="0" y="205"/>
                  </a:cubicBezTo>
                  <a:cubicBezTo>
                    <a:pt x="0" y="318"/>
                    <a:pt x="90" y="410"/>
                    <a:pt x="202" y="410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20" name="path 5120"/>
            <p:cNvSpPr/>
            <p:nvPr/>
          </p:nvSpPr>
          <p:spPr>
            <a:xfrm>
              <a:off x="0" y="0"/>
              <a:ext cx="258559" cy="261987"/>
            </a:xfrm>
            <a:custGeom>
              <a:avLst/>
              <a:gdLst/>
              <a:ahLst/>
              <a:cxnLst/>
              <a:rect l="0" t="0" r="0" b="0"/>
              <a:pathLst>
                <a:path w="407" h="412">
                  <a:moveTo>
                    <a:pt x="203" y="411"/>
                  </a:moveTo>
                  <a:cubicBezTo>
                    <a:pt x="315" y="411"/>
                    <a:pt x="406" y="319"/>
                    <a:pt x="406" y="206"/>
                  </a:cubicBezTo>
                  <a:cubicBezTo>
                    <a:pt x="406" y="93"/>
                    <a:pt x="315" y="1"/>
                    <a:pt x="203" y="1"/>
                  </a:cubicBezTo>
                  <a:cubicBezTo>
                    <a:pt x="92" y="1"/>
                    <a:pt x="1" y="93"/>
                    <a:pt x="1" y="206"/>
                  </a:cubicBezTo>
                  <a:cubicBezTo>
                    <a:pt x="1" y="319"/>
                    <a:pt x="92" y="411"/>
                    <a:pt x="203" y="411"/>
                  </a:cubicBezTo>
                </a:path>
              </a:pathLst>
            </a:custGeom>
            <a:noFill/>
            <a:ln w="1333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22" name="path 5122"/>
            <p:cNvSpPr/>
            <p:nvPr/>
          </p:nvSpPr>
          <p:spPr>
            <a:xfrm>
              <a:off x="76850" y="69336"/>
              <a:ext cx="107314" cy="160987"/>
            </a:xfrm>
            <a:custGeom>
              <a:avLst/>
              <a:gdLst/>
              <a:ahLst/>
              <a:cxnLst/>
              <a:rect l="0" t="0" r="0" b="0"/>
              <a:pathLst>
                <a:path w="168" h="253">
                  <a:moveTo>
                    <a:pt x="165" y="151"/>
                  </a:moveTo>
                  <a:lnTo>
                    <a:pt x="167" y="32"/>
                  </a:lnTo>
                  <a:cubicBezTo>
                    <a:pt x="167" y="32"/>
                    <a:pt x="120" y="6"/>
                    <a:pt x="112" y="3"/>
                  </a:cubicBezTo>
                  <a:cubicBezTo>
                    <a:pt x="104" y="1"/>
                    <a:pt x="92" y="1"/>
                    <a:pt x="84" y="2"/>
                  </a:cubicBezTo>
                  <a:cubicBezTo>
                    <a:pt x="77" y="3"/>
                    <a:pt x="17" y="16"/>
                    <a:pt x="13" y="17"/>
                  </a:cubicBezTo>
                  <a:cubicBezTo>
                    <a:pt x="8" y="18"/>
                    <a:pt x="3" y="21"/>
                    <a:pt x="3" y="23"/>
                  </a:cubicBezTo>
                  <a:lnTo>
                    <a:pt x="1" y="141"/>
                  </a:lnTo>
                  <a:cubicBezTo>
                    <a:pt x="1" y="141"/>
                    <a:pt x="6" y="144"/>
                    <a:pt x="10" y="146"/>
                  </a:cubicBezTo>
                  <a:cubicBezTo>
                    <a:pt x="14" y="147"/>
                    <a:pt x="20" y="148"/>
                    <a:pt x="22" y="148"/>
                  </a:cubicBezTo>
                  <a:cubicBezTo>
                    <a:pt x="22" y="150"/>
                    <a:pt x="22" y="206"/>
                    <a:pt x="22" y="213"/>
                  </a:cubicBezTo>
                  <a:cubicBezTo>
                    <a:pt x="22" y="215"/>
                    <a:pt x="25" y="218"/>
                    <a:pt x="29" y="221"/>
                  </a:cubicBezTo>
                  <a:cubicBezTo>
                    <a:pt x="41" y="230"/>
                    <a:pt x="66" y="242"/>
                    <a:pt x="80" y="248"/>
                  </a:cubicBezTo>
                  <a:cubicBezTo>
                    <a:pt x="86" y="251"/>
                    <a:pt x="89" y="252"/>
                    <a:pt x="94" y="251"/>
                  </a:cubicBezTo>
                  <a:cubicBezTo>
                    <a:pt x="101" y="250"/>
                    <a:pt x="128" y="244"/>
                    <a:pt x="134" y="242"/>
                  </a:cubicBezTo>
                  <a:cubicBezTo>
                    <a:pt x="139" y="239"/>
                    <a:pt x="142" y="238"/>
                    <a:pt x="142" y="230"/>
                  </a:cubicBezTo>
                  <a:cubicBezTo>
                    <a:pt x="142" y="222"/>
                    <a:pt x="143" y="159"/>
                    <a:pt x="143" y="159"/>
                  </a:cubicBezTo>
                  <a:cubicBezTo>
                    <a:pt x="143" y="159"/>
                    <a:pt x="151" y="158"/>
                    <a:pt x="157" y="156"/>
                  </a:cubicBezTo>
                  <a:cubicBezTo>
                    <a:pt x="163" y="154"/>
                    <a:pt x="165" y="151"/>
                    <a:pt x="165" y="151"/>
                  </a:cubicBezTo>
                </a:path>
              </a:pathLst>
            </a:custGeom>
            <a:noFill/>
            <a:ln w="24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6" name="group 356"/>
          <p:cNvGrpSpPr/>
          <p:nvPr/>
        </p:nvGrpSpPr>
        <p:grpSpPr>
          <a:xfrm rot="21600000">
            <a:off x="5553153" y="2400186"/>
            <a:ext cx="258559" cy="261987"/>
            <a:chOff x="0" y="0"/>
            <a:chExt cx="258559" cy="261987"/>
          </a:xfrm>
        </p:grpSpPr>
        <p:sp>
          <p:nvSpPr>
            <p:cNvPr id="5124" name="path 5124"/>
            <p:cNvSpPr/>
            <p:nvPr/>
          </p:nvSpPr>
          <p:spPr>
            <a:xfrm>
              <a:off x="666" y="666"/>
              <a:ext cx="257226" cy="260654"/>
            </a:xfrm>
            <a:custGeom>
              <a:avLst/>
              <a:gdLst/>
              <a:ahLst/>
              <a:cxnLst/>
              <a:rect l="0" t="0" r="0" b="0"/>
              <a:pathLst>
                <a:path w="405" h="410">
                  <a:moveTo>
                    <a:pt x="202" y="410"/>
                  </a:moveTo>
                  <a:cubicBezTo>
                    <a:pt x="314" y="410"/>
                    <a:pt x="405" y="318"/>
                    <a:pt x="405" y="205"/>
                  </a:cubicBezTo>
                  <a:cubicBezTo>
                    <a:pt x="405" y="92"/>
                    <a:pt x="314" y="0"/>
                    <a:pt x="202" y="0"/>
                  </a:cubicBezTo>
                  <a:cubicBezTo>
                    <a:pt x="90" y="0"/>
                    <a:pt x="0" y="92"/>
                    <a:pt x="0" y="205"/>
                  </a:cubicBezTo>
                  <a:cubicBezTo>
                    <a:pt x="0" y="318"/>
                    <a:pt x="90" y="410"/>
                    <a:pt x="202" y="410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26" name="path 5126"/>
            <p:cNvSpPr/>
            <p:nvPr/>
          </p:nvSpPr>
          <p:spPr>
            <a:xfrm>
              <a:off x="0" y="0"/>
              <a:ext cx="258559" cy="261987"/>
            </a:xfrm>
            <a:custGeom>
              <a:avLst/>
              <a:gdLst/>
              <a:ahLst/>
              <a:cxnLst/>
              <a:rect l="0" t="0" r="0" b="0"/>
              <a:pathLst>
                <a:path w="407" h="412">
                  <a:moveTo>
                    <a:pt x="203" y="411"/>
                  </a:moveTo>
                  <a:cubicBezTo>
                    <a:pt x="315" y="411"/>
                    <a:pt x="406" y="319"/>
                    <a:pt x="406" y="206"/>
                  </a:cubicBezTo>
                  <a:cubicBezTo>
                    <a:pt x="406" y="93"/>
                    <a:pt x="315" y="1"/>
                    <a:pt x="203" y="1"/>
                  </a:cubicBezTo>
                  <a:cubicBezTo>
                    <a:pt x="92" y="1"/>
                    <a:pt x="1" y="93"/>
                    <a:pt x="1" y="206"/>
                  </a:cubicBezTo>
                  <a:cubicBezTo>
                    <a:pt x="1" y="319"/>
                    <a:pt x="92" y="411"/>
                    <a:pt x="203" y="411"/>
                  </a:cubicBezTo>
                </a:path>
              </a:pathLst>
            </a:custGeom>
            <a:noFill/>
            <a:ln w="1333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28" name="path 5128"/>
            <p:cNvSpPr/>
            <p:nvPr/>
          </p:nvSpPr>
          <p:spPr>
            <a:xfrm>
              <a:off x="76850" y="69336"/>
              <a:ext cx="107314" cy="160987"/>
            </a:xfrm>
            <a:custGeom>
              <a:avLst/>
              <a:gdLst/>
              <a:ahLst/>
              <a:cxnLst/>
              <a:rect l="0" t="0" r="0" b="0"/>
              <a:pathLst>
                <a:path w="168" h="253">
                  <a:moveTo>
                    <a:pt x="165" y="151"/>
                  </a:moveTo>
                  <a:lnTo>
                    <a:pt x="167" y="32"/>
                  </a:lnTo>
                  <a:cubicBezTo>
                    <a:pt x="167" y="32"/>
                    <a:pt x="120" y="6"/>
                    <a:pt x="112" y="3"/>
                  </a:cubicBezTo>
                  <a:cubicBezTo>
                    <a:pt x="104" y="1"/>
                    <a:pt x="92" y="1"/>
                    <a:pt x="84" y="2"/>
                  </a:cubicBezTo>
                  <a:cubicBezTo>
                    <a:pt x="77" y="3"/>
                    <a:pt x="17" y="16"/>
                    <a:pt x="13" y="17"/>
                  </a:cubicBezTo>
                  <a:cubicBezTo>
                    <a:pt x="8" y="18"/>
                    <a:pt x="3" y="21"/>
                    <a:pt x="3" y="23"/>
                  </a:cubicBezTo>
                  <a:lnTo>
                    <a:pt x="1" y="141"/>
                  </a:lnTo>
                  <a:cubicBezTo>
                    <a:pt x="1" y="141"/>
                    <a:pt x="6" y="144"/>
                    <a:pt x="10" y="146"/>
                  </a:cubicBezTo>
                  <a:cubicBezTo>
                    <a:pt x="14" y="147"/>
                    <a:pt x="20" y="148"/>
                    <a:pt x="22" y="148"/>
                  </a:cubicBezTo>
                  <a:cubicBezTo>
                    <a:pt x="22" y="150"/>
                    <a:pt x="22" y="206"/>
                    <a:pt x="22" y="213"/>
                  </a:cubicBezTo>
                  <a:cubicBezTo>
                    <a:pt x="22" y="215"/>
                    <a:pt x="25" y="218"/>
                    <a:pt x="29" y="221"/>
                  </a:cubicBezTo>
                  <a:cubicBezTo>
                    <a:pt x="41" y="230"/>
                    <a:pt x="66" y="242"/>
                    <a:pt x="80" y="248"/>
                  </a:cubicBezTo>
                  <a:cubicBezTo>
                    <a:pt x="86" y="251"/>
                    <a:pt x="89" y="252"/>
                    <a:pt x="94" y="251"/>
                  </a:cubicBezTo>
                  <a:cubicBezTo>
                    <a:pt x="101" y="250"/>
                    <a:pt x="128" y="244"/>
                    <a:pt x="134" y="242"/>
                  </a:cubicBezTo>
                  <a:cubicBezTo>
                    <a:pt x="139" y="239"/>
                    <a:pt x="142" y="238"/>
                    <a:pt x="142" y="230"/>
                  </a:cubicBezTo>
                  <a:cubicBezTo>
                    <a:pt x="142" y="222"/>
                    <a:pt x="143" y="159"/>
                    <a:pt x="143" y="159"/>
                  </a:cubicBezTo>
                  <a:cubicBezTo>
                    <a:pt x="143" y="159"/>
                    <a:pt x="151" y="158"/>
                    <a:pt x="157" y="156"/>
                  </a:cubicBezTo>
                  <a:cubicBezTo>
                    <a:pt x="163" y="154"/>
                    <a:pt x="165" y="151"/>
                    <a:pt x="165" y="151"/>
                  </a:cubicBezTo>
                </a:path>
              </a:pathLst>
            </a:custGeom>
            <a:noFill/>
            <a:ln w="24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58" name="group 358"/>
          <p:cNvGrpSpPr/>
          <p:nvPr/>
        </p:nvGrpSpPr>
        <p:grpSpPr>
          <a:xfrm rot="21600000">
            <a:off x="5223494" y="2400186"/>
            <a:ext cx="258559" cy="261987"/>
            <a:chOff x="0" y="0"/>
            <a:chExt cx="258559" cy="261987"/>
          </a:xfrm>
        </p:grpSpPr>
        <p:sp>
          <p:nvSpPr>
            <p:cNvPr id="5130" name="path 5130"/>
            <p:cNvSpPr/>
            <p:nvPr/>
          </p:nvSpPr>
          <p:spPr>
            <a:xfrm>
              <a:off x="666" y="666"/>
              <a:ext cx="257226" cy="260654"/>
            </a:xfrm>
            <a:custGeom>
              <a:avLst/>
              <a:gdLst/>
              <a:ahLst/>
              <a:cxnLst/>
              <a:rect l="0" t="0" r="0" b="0"/>
              <a:pathLst>
                <a:path w="405" h="410">
                  <a:moveTo>
                    <a:pt x="202" y="410"/>
                  </a:moveTo>
                  <a:cubicBezTo>
                    <a:pt x="314" y="410"/>
                    <a:pt x="405" y="318"/>
                    <a:pt x="405" y="205"/>
                  </a:cubicBezTo>
                  <a:cubicBezTo>
                    <a:pt x="405" y="92"/>
                    <a:pt x="314" y="0"/>
                    <a:pt x="202" y="0"/>
                  </a:cubicBezTo>
                  <a:cubicBezTo>
                    <a:pt x="90" y="0"/>
                    <a:pt x="0" y="92"/>
                    <a:pt x="0" y="205"/>
                  </a:cubicBezTo>
                  <a:cubicBezTo>
                    <a:pt x="0" y="318"/>
                    <a:pt x="90" y="410"/>
                    <a:pt x="202" y="410"/>
                  </a:cubicBezTo>
                </a:path>
              </a:pathLst>
            </a:custGeom>
            <a:solidFill>
              <a:srgbClr val="FFFCDB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32" name="path 5132"/>
            <p:cNvSpPr/>
            <p:nvPr/>
          </p:nvSpPr>
          <p:spPr>
            <a:xfrm>
              <a:off x="0" y="0"/>
              <a:ext cx="258559" cy="261987"/>
            </a:xfrm>
            <a:custGeom>
              <a:avLst/>
              <a:gdLst/>
              <a:ahLst/>
              <a:cxnLst/>
              <a:rect l="0" t="0" r="0" b="0"/>
              <a:pathLst>
                <a:path w="407" h="412">
                  <a:moveTo>
                    <a:pt x="203" y="411"/>
                  </a:moveTo>
                  <a:cubicBezTo>
                    <a:pt x="315" y="411"/>
                    <a:pt x="406" y="319"/>
                    <a:pt x="406" y="206"/>
                  </a:cubicBezTo>
                  <a:cubicBezTo>
                    <a:pt x="406" y="93"/>
                    <a:pt x="315" y="1"/>
                    <a:pt x="203" y="1"/>
                  </a:cubicBezTo>
                  <a:cubicBezTo>
                    <a:pt x="92" y="1"/>
                    <a:pt x="1" y="93"/>
                    <a:pt x="1" y="206"/>
                  </a:cubicBezTo>
                  <a:cubicBezTo>
                    <a:pt x="1" y="319"/>
                    <a:pt x="92" y="411"/>
                    <a:pt x="203" y="411"/>
                  </a:cubicBezTo>
                </a:path>
              </a:pathLst>
            </a:custGeom>
            <a:noFill/>
            <a:ln w="1333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34" name="path 5134"/>
            <p:cNvSpPr/>
            <p:nvPr/>
          </p:nvSpPr>
          <p:spPr>
            <a:xfrm>
              <a:off x="76850" y="69336"/>
              <a:ext cx="107314" cy="160987"/>
            </a:xfrm>
            <a:custGeom>
              <a:avLst/>
              <a:gdLst/>
              <a:ahLst/>
              <a:cxnLst/>
              <a:rect l="0" t="0" r="0" b="0"/>
              <a:pathLst>
                <a:path w="168" h="253">
                  <a:moveTo>
                    <a:pt x="165" y="151"/>
                  </a:moveTo>
                  <a:lnTo>
                    <a:pt x="167" y="32"/>
                  </a:lnTo>
                  <a:cubicBezTo>
                    <a:pt x="167" y="32"/>
                    <a:pt x="120" y="6"/>
                    <a:pt x="112" y="3"/>
                  </a:cubicBezTo>
                  <a:cubicBezTo>
                    <a:pt x="104" y="1"/>
                    <a:pt x="92" y="1"/>
                    <a:pt x="84" y="2"/>
                  </a:cubicBezTo>
                  <a:cubicBezTo>
                    <a:pt x="77" y="3"/>
                    <a:pt x="17" y="16"/>
                    <a:pt x="13" y="17"/>
                  </a:cubicBezTo>
                  <a:cubicBezTo>
                    <a:pt x="8" y="18"/>
                    <a:pt x="3" y="21"/>
                    <a:pt x="3" y="23"/>
                  </a:cubicBezTo>
                  <a:lnTo>
                    <a:pt x="1" y="141"/>
                  </a:lnTo>
                  <a:cubicBezTo>
                    <a:pt x="1" y="141"/>
                    <a:pt x="6" y="144"/>
                    <a:pt x="10" y="146"/>
                  </a:cubicBezTo>
                  <a:cubicBezTo>
                    <a:pt x="14" y="147"/>
                    <a:pt x="20" y="148"/>
                    <a:pt x="22" y="148"/>
                  </a:cubicBezTo>
                  <a:cubicBezTo>
                    <a:pt x="22" y="150"/>
                    <a:pt x="22" y="206"/>
                    <a:pt x="22" y="213"/>
                  </a:cubicBezTo>
                  <a:cubicBezTo>
                    <a:pt x="22" y="215"/>
                    <a:pt x="25" y="218"/>
                    <a:pt x="29" y="221"/>
                  </a:cubicBezTo>
                  <a:cubicBezTo>
                    <a:pt x="41" y="230"/>
                    <a:pt x="66" y="242"/>
                    <a:pt x="80" y="248"/>
                  </a:cubicBezTo>
                  <a:cubicBezTo>
                    <a:pt x="86" y="251"/>
                    <a:pt x="89" y="252"/>
                    <a:pt x="94" y="251"/>
                  </a:cubicBezTo>
                  <a:cubicBezTo>
                    <a:pt x="101" y="250"/>
                    <a:pt x="128" y="244"/>
                    <a:pt x="134" y="242"/>
                  </a:cubicBezTo>
                  <a:cubicBezTo>
                    <a:pt x="139" y="239"/>
                    <a:pt x="142" y="238"/>
                    <a:pt x="142" y="230"/>
                  </a:cubicBezTo>
                  <a:cubicBezTo>
                    <a:pt x="142" y="222"/>
                    <a:pt x="143" y="159"/>
                    <a:pt x="143" y="159"/>
                  </a:cubicBezTo>
                  <a:cubicBezTo>
                    <a:pt x="143" y="159"/>
                    <a:pt x="151" y="158"/>
                    <a:pt x="157" y="156"/>
                  </a:cubicBezTo>
                  <a:cubicBezTo>
                    <a:pt x="163" y="154"/>
                    <a:pt x="165" y="151"/>
                    <a:pt x="165" y="151"/>
                  </a:cubicBezTo>
                </a:path>
              </a:pathLst>
            </a:custGeom>
            <a:noFill/>
            <a:ln w="24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136" name="path 5136"/>
          <p:cNvSpPr/>
          <p:nvPr/>
        </p:nvSpPr>
        <p:spPr>
          <a:xfrm>
            <a:off x="1376991" y="2605583"/>
            <a:ext cx="786701" cy="81965"/>
          </a:xfrm>
          <a:custGeom>
            <a:avLst/>
            <a:gdLst/>
            <a:ahLst/>
            <a:cxnLst/>
            <a:rect l="0" t="0" r="0" b="0"/>
            <a:pathLst>
              <a:path w="1238" h="129">
                <a:moveTo>
                  <a:pt x="6" y="6"/>
                </a:moveTo>
                <a:lnTo>
                  <a:pt x="1232" y="6"/>
                </a:lnTo>
                <a:moveTo>
                  <a:pt x="6" y="122"/>
                </a:moveTo>
                <a:lnTo>
                  <a:pt x="1232" y="122"/>
                </a:lnTo>
              </a:path>
            </a:pathLst>
          </a:custGeom>
          <a:noFill/>
          <a:ln w="8559" cap="rnd">
            <a:solidFill>
              <a:srgbClr val="359464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138" name="table 5138"/>
          <p:cNvGraphicFramePr>
            <a:graphicFrameLocks noGrp="1"/>
          </p:cNvGraphicFramePr>
          <p:nvPr/>
        </p:nvGraphicFramePr>
        <p:xfrm>
          <a:off x="6261595" y="2388501"/>
          <a:ext cx="427354" cy="134619"/>
        </p:xfrm>
        <a:graphic>
          <a:graphicData uri="http://schemas.openxmlformats.org/drawingml/2006/table">
            <a:tbl>
              <a:tblPr/>
              <a:tblGrid>
                <a:gridCol w="90805"/>
                <a:gridCol w="87630"/>
                <a:gridCol w="70485"/>
                <a:gridCol w="70485"/>
                <a:gridCol w="107950"/>
              </a:tblGrid>
              <a:tr h="1346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" algn="l" rtl="0" eaLnBrk="0">
                        <a:lnSpc>
                          <a:spcPct val="9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129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20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8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750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084" algn="l" rtl="0" eaLnBrk="0">
                        <a:lnSpc>
                          <a:spcPct val="92000"/>
                        </a:lnSpc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F4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40" name="picture 5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466571" y="3304913"/>
            <a:ext cx="60229" cy="937431"/>
          </a:xfrm>
          <a:prstGeom prst="rect">
            <a:avLst/>
          </a:prstGeom>
        </p:spPr>
      </p:pic>
      <p:grpSp>
        <p:nvGrpSpPr>
          <p:cNvPr id="360" name="group 360"/>
          <p:cNvGrpSpPr/>
          <p:nvPr/>
        </p:nvGrpSpPr>
        <p:grpSpPr>
          <a:xfrm rot="21600000">
            <a:off x="964412" y="3927506"/>
            <a:ext cx="353034" cy="152185"/>
            <a:chOff x="0" y="0"/>
            <a:chExt cx="353034" cy="152185"/>
          </a:xfrm>
        </p:grpSpPr>
        <p:sp>
          <p:nvSpPr>
            <p:cNvPr id="5142" name="path 5142"/>
            <p:cNvSpPr/>
            <p:nvPr/>
          </p:nvSpPr>
          <p:spPr>
            <a:xfrm>
              <a:off x="0" y="0"/>
              <a:ext cx="100349" cy="43701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4" y="64"/>
                  </a:moveTo>
                  <a:lnTo>
                    <a:pt x="0" y="64"/>
                  </a:lnTo>
                  <a:moveTo>
                    <a:pt x="0" y="3"/>
                  </a:moveTo>
                  <a:lnTo>
                    <a:pt x="154" y="3"/>
                  </a:lnTo>
                  <a:lnTo>
                    <a:pt x="154" y="64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44" name="path 5144"/>
            <p:cNvSpPr/>
            <p:nvPr/>
          </p:nvSpPr>
          <p:spPr>
            <a:xfrm>
              <a:off x="62524" y="1228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46" name="path 5146"/>
            <p:cNvSpPr/>
            <p:nvPr/>
          </p:nvSpPr>
          <p:spPr>
            <a:xfrm>
              <a:off x="125088" y="0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48" name="path 5148"/>
            <p:cNvSpPr/>
            <p:nvPr/>
          </p:nvSpPr>
          <p:spPr>
            <a:xfrm>
              <a:off x="190122" y="1228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50" name="path 5150"/>
            <p:cNvSpPr/>
            <p:nvPr/>
          </p:nvSpPr>
          <p:spPr>
            <a:xfrm>
              <a:off x="252685" y="0"/>
              <a:ext cx="100349" cy="43701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52" name="path 5152"/>
            <p:cNvSpPr/>
            <p:nvPr/>
          </p:nvSpPr>
          <p:spPr>
            <a:xfrm>
              <a:off x="317722" y="1228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54" name="path 5154"/>
            <p:cNvSpPr/>
            <p:nvPr/>
          </p:nvSpPr>
          <p:spPr>
            <a:xfrm>
              <a:off x="95361" y="20423"/>
              <a:ext cx="157727" cy="2857"/>
            </a:xfrm>
            <a:custGeom>
              <a:avLst/>
              <a:gdLst/>
              <a:ahLst/>
              <a:cxnLst/>
              <a:rect l="0" t="0" r="0" b="0"/>
              <a:pathLst>
                <a:path w="248" h="4">
                  <a:moveTo>
                    <a:pt x="0" y="2"/>
                  </a:moveTo>
                  <a:lnTo>
                    <a:pt x="46" y="2"/>
                  </a:lnTo>
                  <a:moveTo>
                    <a:pt x="201" y="2"/>
                  </a:moveTo>
                  <a:lnTo>
                    <a:pt x="248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56" name="path 5156"/>
            <p:cNvSpPr/>
            <p:nvPr/>
          </p:nvSpPr>
          <p:spPr>
            <a:xfrm>
              <a:off x="0" y="108484"/>
              <a:ext cx="100349" cy="43701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4" y="64"/>
                  </a:moveTo>
                  <a:lnTo>
                    <a:pt x="0" y="64"/>
                  </a:lnTo>
                  <a:moveTo>
                    <a:pt x="0" y="3"/>
                  </a:moveTo>
                  <a:lnTo>
                    <a:pt x="154" y="3"/>
                  </a:lnTo>
                  <a:lnTo>
                    <a:pt x="154" y="64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58" name="path 5158"/>
            <p:cNvSpPr/>
            <p:nvPr/>
          </p:nvSpPr>
          <p:spPr>
            <a:xfrm>
              <a:off x="62524" y="109711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0" name="path 5160"/>
            <p:cNvSpPr/>
            <p:nvPr/>
          </p:nvSpPr>
          <p:spPr>
            <a:xfrm>
              <a:off x="125088" y="108484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2" name="path 5162"/>
            <p:cNvSpPr/>
            <p:nvPr/>
          </p:nvSpPr>
          <p:spPr>
            <a:xfrm>
              <a:off x="190122" y="109711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4" name="path 5164"/>
            <p:cNvSpPr/>
            <p:nvPr/>
          </p:nvSpPr>
          <p:spPr>
            <a:xfrm>
              <a:off x="252685" y="108484"/>
              <a:ext cx="100349" cy="43701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6" name="path 5166"/>
            <p:cNvSpPr/>
            <p:nvPr/>
          </p:nvSpPr>
          <p:spPr>
            <a:xfrm>
              <a:off x="317722" y="109711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8" name="path 5168"/>
            <p:cNvSpPr/>
            <p:nvPr/>
          </p:nvSpPr>
          <p:spPr>
            <a:xfrm>
              <a:off x="95361" y="128906"/>
              <a:ext cx="157727" cy="2857"/>
            </a:xfrm>
            <a:custGeom>
              <a:avLst/>
              <a:gdLst/>
              <a:ahLst/>
              <a:cxnLst/>
              <a:rect l="0" t="0" r="0" b="0"/>
              <a:pathLst>
                <a:path w="248" h="4">
                  <a:moveTo>
                    <a:pt x="0" y="2"/>
                  </a:moveTo>
                  <a:lnTo>
                    <a:pt x="46" y="2"/>
                  </a:lnTo>
                  <a:moveTo>
                    <a:pt x="201" y="2"/>
                  </a:moveTo>
                  <a:lnTo>
                    <a:pt x="248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2" name="group 362"/>
          <p:cNvGrpSpPr/>
          <p:nvPr/>
        </p:nvGrpSpPr>
        <p:grpSpPr>
          <a:xfrm rot="21600000">
            <a:off x="972413" y="5368347"/>
            <a:ext cx="353034" cy="152184"/>
            <a:chOff x="0" y="0"/>
            <a:chExt cx="353034" cy="152184"/>
          </a:xfrm>
        </p:grpSpPr>
        <p:sp>
          <p:nvSpPr>
            <p:cNvPr id="5170" name="path 5170"/>
            <p:cNvSpPr/>
            <p:nvPr/>
          </p:nvSpPr>
          <p:spPr>
            <a:xfrm>
              <a:off x="0" y="0"/>
              <a:ext cx="100349" cy="43700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4" y="64"/>
                  </a:moveTo>
                  <a:lnTo>
                    <a:pt x="0" y="64"/>
                  </a:lnTo>
                  <a:moveTo>
                    <a:pt x="0" y="3"/>
                  </a:moveTo>
                  <a:lnTo>
                    <a:pt x="154" y="3"/>
                  </a:lnTo>
                  <a:lnTo>
                    <a:pt x="154" y="64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72" name="path 5172"/>
            <p:cNvSpPr/>
            <p:nvPr/>
          </p:nvSpPr>
          <p:spPr>
            <a:xfrm>
              <a:off x="62518" y="1224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74" name="path 5174"/>
            <p:cNvSpPr/>
            <p:nvPr/>
          </p:nvSpPr>
          <p:spPr>
            <a:xfrm>
              <a:off x="125088" y="0"/>
              <a:ext cx="102857" cy="43700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76" name="path 5176"/>
            <p:cNvSpPr/>
            <p:nvPr/>
          </p:nvSpPr>
          <p:spPr>
            <a:xfrm>
              <a:off x="190116" y="1224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78" name="path 5178"/>
            <p:cNvSpPr/>
            <p:nvPr/>
          </p:nvSpPr>
          <p:spPr>
            <a:xfrm>
              <a:off x="252685" y="0"/>
              <a:ext cx="100349" cy="43700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0" name="path 5180"/>
            <p:cNvSpPr/>
            <p:nvPr/>
          </p:nvSpPr>
          <p:spPr>
            <a:xfrm>
              <a:off x="317715" y="1224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2" name="path 5182"/>
            <p:cNvSpPr/>
            <p:nvPr/>
          </p:nvSpPr>
          <p:spPr>
            <a:xfrm>
              <a:off x="95355" y="20419"/>
              <a:ext cx="157727" cy="2857"/>
            </a:xfrm>
            <a:custGeom>
              <a:avLst/>
              <a:gdLst/>
              <a:ahLst/>
              <a:cxnLst/>
              <a:rect l="0" t="0" r="0" b="0"/>
              <a:pathLst>
                <a:path w="248" h="4">
                  <a:moveTo>
                    <a:pt x="0" y="2"/>
                  </a:moveTo>
                  <a:lnTo>
                    <a:pt x="46" y="2"/>
                  </a:lnTo>
                  <a:moveTo>
                    <a:pt x="201" y="2"/>
                  </a:moveTo>
                  <a:lnTo>
                    <a:pt x="248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4" name="path 5184"/>
            <p:cNvSpPr/>
            <p:nvPr/>
          </p:nvSpPr>
          <p:spPr>
            <a:xfrm>
              <a:off x="0" y="108483"/>
              <a:ext cx="100349" cy="43700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4" y="64"/>
                  </a:moveTo>
                  <a:lnTo>
                    <a:pt x="0" y="64"/>
                  </a:lnTo>
                  <a:moveTo>
                    <a:pt x="0" y="3"/>
                  </a:moveTo>
                  <a:lnTo>
                    <a:pt x="154" y="3"/>
                  </a:lnTo>
                  <a:lnTo>
                    <a:pt x="154" y="64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6" name="path 5186"/>
            <p:cNvSpPr/>
            <p:nvPr/>
          </p:nvSpPr>
          <p:spPr>
            <a:xfrm>
              <a:off x="62518" y="109706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88" name="path 5188"/>
            <p:cNvSpPr/>
            <p:nvPr/>
          </p:nvSpPr>
          <p:spPr>
            <a:xfrm>
              <a:off x="125088" y="108483"/>
              <a:ext cx="102857" cy="43700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90" name="path 5190"/>
            <p:cNvSpPr/>
            <p:nvPr/>
          </p:nvSpPr>
          <p:spPr>
            <a:xfrm>
              <a:off x="190116" y="109706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92" name="path 5192"/>
            <p:cNvSpPr/>
            <p:nvPr/>
          </p:nvSpPr>
          <p:spPr>
            <a:xfrm>
              <a:off x="252685" y="108483"/>
              <a:ext cx="100349" cy="43700"/>
            </a:xfrm>
            <a:custGeom>
              <a:avLst/>
              <a:gdLst/>
              <a:ahLst/>
              <a:cxnLst/>
              <a:rect l="0" t="0" r="0" b="0"/>
              <a:pathLst>
                <a:path w="158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94" name="path 5194"/>
            <p:cNvSpPr/>
            <p:nvPr/>
          </p:nvSpPr>
          <p:spPr>
            <a:xfrm>
              <a:off x="317715" y="109706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96" name="path 5196"/>
            <p:cNvSpPr/>
            <p:nvPr/>
          </p:nvSpPr>
          <p:spPr>
            <a:xfrm>
              <a:off x="95355" y="128901"/>
              <a:ext cx="157727" cy="2857"/>
            </a:xfrm>
            <a:custGeom>
              <a:avLst/>
              <a:gdLst/>
              <a:ahLst/>
              <a:cxnLst/>
              <a:rect l="0" t="0" r="0" b="0"/>
              <a:pathLst>
                <a:path w="248" h="4">
                  <a:moveTo>
                    <a:pt x="0" y="2"/>
                  </a:moveTo>
                  <a:lnTo>
                    <a:pt x="46" y="2"/>
                  </a:lnTo>
                  <a:moveTo>
                    <a:pt x="201" y="2"/>
                  </a:moveTo>
                  <a:lnTo>
                    <a:pt x="248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4" name="group 364"/>
          <p:cNvGrpSpPr/>
          <p:nvPr/>
        </p:nvGrpSpPr>
        <p:grpSpPr>
          <a:xfrm rot="21600000">
            <a:off x="3271782" y="2930413"/>
            <a:ext cx="56299" cy="298742"/>
            <a:chOff x="0" y="0"/>
            <a:chExt cx="56299" cy="298742"/>
          </a:xfrm>
        </p:grpSpPr>
        <p:sp>
          <p:nvSpPr>
            <p:cNvPr id="5198" name="path 5198"/>
            <p:cNvSpPr/>
            <p:nvPr/>
          </p:nvSpPr>
          <p:spPr>
            <a:xfrm>
              <a:off x="0" y="0"/>
              <a:ext cx="56299" cy="298742"/>
            </a:xfrm>
            <a:custGeom>
              <a:avLst/>
              <a:gdLst/>
              <a:ahLst/>
              <a:cxnLst/>
              <a:rect l="0" t="0" r="0" b="0"/>
              <a:pathLst>
                <a:path w="88" h="470">
                  <a:moveTo>
                    <a:pt x="1" y="1"/>
                  </a:moveTo>
                  <a:lnTo>
                    <a:pt x="87" y="1"/>
                  </a:lnTo>
                  <a:lnTo>
                    <a:pt x="87" y="469"/>
                  </a:ln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00" name="path 5200"/>
            <p:cNvSpPr/>
            <p:nvPr/>
          </p:nvSpPr>
          <p:spPr>
            <a:xfrm>
              <a:off x="14518" y="24252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30" y="36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02" name="path 5202"/>
            <p:cNvSpPr/>
            <p:nvPr/>
          </p:nvSpPr>
          <p:spPr>
            <a:xfrm>
              <a:off x="13629" y="23362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21" y="38"/>
                  </a:cubicBezTo>
                  <a:cubicBezTo>
                    <a:pt x="31" y="38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04" name="path 5204"/>
          <p:cNvSpPr/>
          <p:nvPr/>
        </p:nvSpPr>
        <p:spPr>
          <a:xfrm>
            <a:off x="3322919" y="3043807"/>
            <a:ext cx="1068425" cy="30809"/>
          </a:xfrm>
          <a:custGeom>
            <a:avLst/>
            <a:gdLst/>
            <a:ahLst/>
            <a:cxnLst/>
            <a:rect l="0" t="0" r="0" b="0"/>
            <a:pathLst>
              <a:path w="1682" h="48">
                <a:moveTo>
                  <a:pt x="6" y="41"/>
                </a:moveTo>
                <a:lnTo>
                  <a:pt x="241" y="41"/>
                </a:lnTo>
                <a:cubicBezTo>
                  <a:pt x="241" y="22"/>
                  <a:pt x="257" y="6"/>
                  <a:pt x="276" y="6"/>
                </a:cubicBezTo>
                <a:cubicBezTo>
                  <a:pt x="296" y="6"/>
                  <a:pt x="312" y="22"/>
                  <a:pt x="312" y="41"/>
                </a:cubicBezTo>
                <a:lnTo>
                  <a:pt x="1044" y="41"/>
                </a:lnTo>
                <a:cubicBezTo>
                  <a:pt x="1044" y="22"/>
                  <a:pt x="1060" y="6"/>
                  <a:pt x="1080" y="6"/>
                </a:cubicBezTo>
                <a:cubicBezTo>
                  <a:pt x="1099" y="6"/>
                  <a:pt x="1114" y="22"/>
                  <a:pt x="1114" y="41"/>
                </a:cubicBezTo>
                <a:lnTo>
                  <a:pt x="1287" y="41"/>
                </a:lnTo>
                <a:cubicBezTo>
                  <a:pt x="1287" y="22"/>
                  <a:pt x="1303" y="6"/>
                  <a:pt x="1323" y="6"/>
                </a:cubicBezTo>
                <a:cubicBezTo>
                  <a:pt x="1343" y="6"/>
                  <a:pt x="1359" y="22"/>
                  <a:pt x="1359" y="41"/>
                </a:cubicBezTo>
                <a:lnTo>
                  <a:pt x="1675" y="41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06" name="textbox 5206"/>
          <p:cNvSpPr/>
          <p:nvPr/>
        </p:nvSpPr>
        <p:spPr>
          <a:xfrm>
            <a:off x="3260213" y="2713445"/>
            <a:ext cx="188595" cy="370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6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tabLst>
                <a:tab pos="6731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14300" indent="5080" algn="l" rtl="0" eaLnBrk="0">
              <a:lnSpc>
                <a:spcPct val="100000"/>
              </a:lnSpc>
              <a:spcBef>
                <a:spcPts val="4"/>
              </a:spcBef>
              <a:tabLst/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208" name="textbox 5208"/>
          <p:cNvSpPr/>
          <p:nvPr/>
        </p:nvSpPr>
        <p:spPr>
          <a:xfrm>
            <a:off x="5309147" y="2660344"/>
            <a:ext cx="757555" cy="114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L3</a:t>
            </a: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L1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210" name="textbox 5210"/>
          <p:cNvSpPr/>
          <p:nvPr/>
        </p:nvSpPr>
        <p:spPr>
          <a:xfrm>
            <a:off x="6184462" y="2061195"/>
            <a:ext cx="547369" cy="1200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87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7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Utility</a:t>
            </a:r>
            <a:r>
              <a:rPr sz="7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Meter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pSp>
        <p:nvGrpSpPr>
          <p:cNvPr id="366" name="group 366"/>
          <p:cNvGrpSpPr/>
          <p:nvPr/>
        </p:nvGrpSpPr>
        <p:grpSpPr>
          <a:xfrm rot="21600000">
            <a:off x="5405162" y="4379626"/>
            <a:ext cx="286875" cy="160937"/>
            <a:chOff x="0" y="0"/>
            <a:chExt cx="286875" cy="160937"/>
          </a:xfrm>
        </p:grpSpPr>
        <p:sp>
          <p:nvSpPr>
            <p:cNvPr id="5212" name="path 5212"/>
            <p:cNvSpPr/>
            <p:nvPr/>
          </p:nvSpPr>
          <p:spPr>
            <a:xfrm>
              <a:off x="1138" y="0"/>
              <a:ext cx="285737" cy="8559"/>
            </a:xfrm>
            <a:custGeom>
              <a:avLst/>
              <a:gdLst/>
              <a:ahLst/>
              <a:cxnLst/>
              <a:rect l="0" t="0" r="0" b="0"/>
              <a:pathLst>
                <a:path w="449" h="13">
                  <a:moveTo>
                    <a:pt x="443" y="6"/>
                  </a:moveTo>
                  <a:lnTo>
                    <a:pt x="6" y="6"/>
                  </a:lnTo>
                </a:path>
              </a:pathLst>
            </a:custGeom>
            <a:noFill/>
            <a:ln w="8559" cap="rnd">
              <a:solidFill>
                <a:srgbClr val="6AB82D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14" name="path 5214"/>
            <p:cNvSpPr/>
            <p:nvPr/>
          </p:nvSpPr>
          <p:spPr>
            <a:xfrm>
              <a:off x="0" y="152377"/>
              <a:ext cx="284607" cy="8559"/>
            </a:xfrm>
            <a:custGeom>
              <a:avLst/>
              <a:gdLst/>
              <a:ahLst/>
              <a:cxnLst/>
              <a:rect l="0" t="0" r="0" b="0"/>
              <a:pathLst>
                <a:path w="448" h="13">
                  <a:moveTo>
                    <a:pt x="441" y="6"/>
                  </a:moveTo>
                  <a:lnTo>
                    <a:pt x="6" y="6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68" name="group 368"/>
          <p:cNvGrpSpPr/>
          <p:nvPr/>
        </p:nvGrpSpPr>
        <p:grpSpPr>
          <a:xfrm rot="21600000">
            <a:off x="3859098" y="3280716"/>
            <a:ext cx="1350649" cy="30809"/>
            <a:chOff x="0" y="0"/>
            <a:chExt cx="1350649" cy="30809"/>
          </a:xfrm>
        </p:grpSpPr>
        <p:sp>
          <p:nvSpPr>
            <p:cNvPr id="5216" name="path 5216"/>
            <p:cNvSpPr/>
            <p:nvPr/>
          </p:nvSpPr>
          <p:spPr>
            <a:xfrm>
              <a:off x="1194878" y="10237"/>
              <a:ext cx="155130" cy="17183"/>
            </a:xfrm>
            <a:custGeom>
              <a:avLst/>
              <a:gdLst/>
              <a:ahLst/>
              <a:cxnLst/>
              <a:rect l="0" t="0" r="0" b="0"/>
              <a:pathLst>
                <a:path w="244" h="27">
                  <a:moveTo>
                    <a:pt x="2" y="24"/>
                  </a:moveTo>
                  <a:lnTo>
                    <a:pt x="225" y="24"/>
                  </a:lnTo>
                  <a:lnTo>
                    <a:pt x="241" y="2"/>
                  </a:lnTo>
                </a:path>
              </a:pathLst>
            </a:custGeom>
            <a:noFill/>
            <a:ln w="3098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18" name="path 5218"/>
            <p:cNvSpPr/>
            <p:nvPr/>
          </p:nvSpPr>
          <p:spPr>
            <a:xfrm>
              <a:off x="1346471" y="3436"/>
              <a:ext cx="4178" cy="15806"/>
            </a:xfrm>
            <a:custGeom>
              <a:avLst/>
              <a:gdLst/>
              <a:ahLst/>
              <a:cxnLst/>
              <a:rect l="0" t="0" r="0" b="0"/>
              <a:pathLst>
                <a:path w="6" h="24">
                  <a:moveTo>
                    <a:pt x="3" y="24"/>
                  </a:moveTo>
                  <a:lnTo>
                    <a:pt x="3" y="0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20" name="path 5220"/>
            <p:cNvSpPr/>
            <p:nvPr/>
          </p:nvSpPr>
          <p:spPr>
            <a:xfrm>
              <a:off x="0" y="0"/>
              <a:ext cx="1243367" cy="30809"/>
            </a:xfrm>
            <a:custGeom>
              <a:avLst/>
              <a:gdLst/>
              <a:ahLst/>
              <a:cxnLst/>
              <a:rect l="0" t="0" r="0" b="0"/>
              <a:pathLst>
                <a:path w="1958" h="48">
                  <a:moveTo>
                    <a:pt x="6" y="41"/>
                  </a:moveTo>
                  <a:lnTo>
                    <a:pt x="199" y="41"/>
                  </a:lnTo>
                  <a:cubicBezTo>
                    <a:pt x="199" y="22"/>
                    <a:pt x="216" y="6"/>
                    <a:pt x="235" y="6"/>
                  </a:cubicBezTo>
                  <a:cubicBezTo>
                    <a:pt x="255" y="6"/>
                    <a:pt x="269" y="22"/>
                    <a:pt x="269" y="41"/>
                  </a:cubicBezTo>
                  <a:lnTo>
                    <a:pt x="443" y="41"/>
                  </a:lnTo>
                  <a:cubicBezTo>
                    <a:pt x="443" y="22"/>
                    <a:pt x="459" y="6"/>
                    <a:pt x="479" y="6"/>
                  </a:cubicBezTo>
                  <a:cubicBezTo>
                    <a:pt x="498" y="6"/>
                    <a:pt x="514" y="22"/>
                    <a:pt x="514" y="41"/>
                  </a:cubicBezTo>
                  <a:lnTo>
                    <a:pt x="792" y="41"/>
                  </a:lnTo>
                  <a:cubicBezTo>
                    <a:pt x="792" y="22"/>
                    <a:pt x="806" y="6"/>
                    <a:pt x="826" y="6"/>
                  </a:cubicBezTo>
                  <a:cubicBezTo>
                    <a:pt x="845" y="6"/>
                    <a:pt x="861" y="22"/>
                    <a:pt x="861" y="41"/>
                  </a:cubicBezTo>
                  <a:lnTo>
                    <a:pt x="1951" y="41"/>
                  </a:lnTo>
                </a:path>
              </a:pathLst>
            </a:custGeom>
            <a:noFill/>
            <a:ln w="8559" cap="rnd">
              <a:solidFill>
                <a:srgbClr val="E7211A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22" name="path 5222"/>
          <p:cNvSpPr/>
          <p:nvPr/>
        </p:nvSpPr>
        <p:spPr>
          <a:xfrm>
            <a:off x="5657096" y="1755485"/>
            <a:ext cx="11938" cy="273201"/>
          </a:xfrm>
          <a:custGeom>
            <a:avLst/>
            <a:gdLst/>
            <a:ahLst/>
            <a:cxnLst/>
            <a:rect l="0" t="0" r="0" b="0"/>
            <a:pathLst>
              <a:path w="18" h="430">
                <a:moveTo>
                  <a:pt x="6" y="423"/>
                </a:moveTo>
                <a:lnTo>
                  <a:pt x="12" y="6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4" name="path 5224"/>
          <p:cNvSpPr/>
          <p:nvPr/>
        </p:nvSpPr>
        <p:spPr>
          <a:xfrm>
            <a:off x="5658990" y="2020754"/>
            <a:ext cx="221157" cy="8559"/>
          </a:xfrm>
          <a:custGeom>
            <a:avLst/>
            <a:gdLst/>
            <a:ahLst/>
            <a:cxnLst/>
            <a:rect l="0" t="0" r="0" b="0"/>
            <a:pathLst>
              <a:path w="348" h="13">
                <a:moveTo>
                  <a:pt x="341" y="6"/>
                </a:moveTo>
                <a:lnTo>
                  <a:pt x="6" y="6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6" name="path 5226"/>
          <p:cNvSpPr/>
          <p:nvPr/>
        </p:nvSpPr>
        <p:spPr>
          <a:xfrm>
            <a:off x="5657206" y="2019973"/>
            <a:ext cx="188048" cy="203059"/>
          </a:xfrm>
          <a:custGeom>
            <a:avLst/>
            <a:gdLst/>
            <a:ahLst/>
            <a:cxnLst/>
            <a:rect l="0" t="0" r="0" b="0"/>
            <a:pathLst>
              <a:path w="296" h="319">
                <a:moveTo>
                  <a:pt x="289" y="313"/>
                </a:moveTo>
                <a:lnTo>
                  <a:pt x="6" y="6"/>
                </a:lnTo>
              </a:path>
            </a:pathLst>
          </a:custGeom>
          <a:noFill/>
          <a:ln w="8559" cap="rnd">
            <a:solidFill>
              <a:srgbClr val="6AB82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28" name="path 5228"/>
          <p:cNvSpPr/>
          <p:nvPr/>
        </p:nvSpPr>
        <p:spPr>
          <a:xfrm>
            <a:off x="3326303" y="2553360"/>
            <a:ext cx="1778" cy="298754"/>
          </a:xfrm>
          <a:custGeom>
            <a:avLst/>
            <a:gdLst/>
            <a:ahLst/>
            <a:cxnLst/>
            <a:rect l="0" t="0" r="0" b="0"/>
            <a:pathLst>
              <a:path w="2" h="470">
                <a:moveTo>
                  <a:pt x="1" y="1"/>
                </a:moveTo>
                <a:lnTo>
                  <a:pt x="1" y="469"/>
                </a:lnTo>
              </a:path>
            </a:pathLst>
          </a:custGeom>
          <a:noFill/>
          <a:ln w="1778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70" name="group 370"/>
          <p:cNvGrpSpPr/>
          <p:nvPr/>
        </p:nvGrpSpPr>
        <p:grpSpPr>
          <a:xfrm rot="21600000">
            <a:off x="3285412" y="2576719"/>
            <a:ext cx="1401292" cy="25133"/>
            <a:chOff x="0" y="0"/>
            <a:chExt cx="1401292" cy="25133"/>
          </a:xfrm>
        </p:grpSpPr>
        <p:sp>
          <p:nvSpPr>
            <p:cNvPr id="5230" name="path 5230"/>
            <p:cNvSpPr/>
            <p:nvPr/>
          </p:nvSpPr>
          <p:spPr>
            <a:xfrm>
              <a:off x="889" y="889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9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6"/>
                    <a:pt x="19" y="36"/>
                  </a:cubicBezTo>
                  <a:cubicBezTo>
                    <a:pt x="30" y="36"/>
                    <a:pt x="39" y="29"/>
                    <a:pt x="39" y="19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32" name="path 5232"/>
            <p:cNvSpPr/>
            <p:nvPr/>
          </p:nvSpPr>
          <p:spPr>
            <a:xfrm>
              <a:off x="0" y="0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20"/>
                  </a:move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8"/>
                    <a:pt x="21" y="38"/>
                  </a:cubicBezTo>
                  <a:cubicBezTo>
                    <a:pt x="31" y="38"/>
                    <a:pt x="40" y="31"/>
                    <a:pt x="40" y="20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34" name="path 5234"/>
            <p:cNvSpPr/>
            <p:nvPr/>
          </p:nvSpPr>
          <p:spPr>
            <a:xfrm>
              <a:off x="21602" y="8839"/>
              <a:ext cx="1379689" cy="8559"/>
            </a:xfrm>
            <a:custGeom>
              <a:avLst/>
              <a:gdLst/>
              <a:ahLst/>
              <a:cxnLst/>
              <a:rect l="0" t="0" r="0" b="0"/>
              <a:pathLst>
                <a:path w="2172" h="13">
                  <a:moveTo>
                    <a:pt x="6" y="6"/>
                  </a:moveTo>
                  <a:lnTo>
                    <a:pt x="2165" y="6"/>
                  </a:lnTo>
                </a:path>
              </a:pathLst>
            </a:custGeom>
            <a:noFill/>
            <a:ln w="8559" cap="rnd">
              <a:solidFill>
                <a:srgbClr val="EFEA3C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72" name="group 372"/>
          <p:cNvGrpSpPr/>
          <p:nvPr/>
        </p:nvGrpSpPr>
        <p:grpSpPr>
          <a:xfrm rot="21600000">
            <a:off x="5121993" y="6434685"/>
            <a:ext cx="139814" cy="251586"/>
            <a:chOff x="0" y="0"/>
            <a:chExt cx="139814" cy="251586"/>
          </a:xfrm>
        </p:grpSpPr>
        <p:sp>
          <p:nvSpPr>
            <p:cNvPr id="5236" name="path 5236"/>
            <p:cNvSpPr/>
            <p:nvPr/>
          </p:nvSpPr>
          <p:spPr>
            <a:xfrm>
              <a:off x="8001" y="189306"/>
              <a:ext cx="61340" cy="62280"/>
            </a:xfrm>
            <a:custGeom>
              <a:avLst/>
              <a:gdLst/>
              <a:ahLst/>
              <a:cxnLst/>
              <a:rect l="0" t="0" r="0" b="0"/>
              <a:pathLst>
                <a:path w="96" h="98">
                  <a:moveTo>
                    <a:pt x="0" y="98"/>
                  </a:moveTo>
                  <a:lnTo>
                    <a:pt x="96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EFEA3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38" name="path 5238"/>
            <p:cNvSpPr/>
            <p:nvPr/>
          </p:nvSpPr>
          <p:spPr>
            <a:xfrm>
              <a:off x="0" y="0"/>
              <a:ext cx="139814" cy="197307"/>
            </a:xfrm>
            <a:custGeom>
              <a:avLst/>
              <a:gdLst/>
              <a:ahLst/>
              <a:cxnLst/>
              <a:rect l="0" t="0" r="0" b="0"/>
              <a:pathLst>
                <a:path w="220" h="310">
                  <a:moveTo>
                    <a:pt x="109" y="12"/>
                  </a:moveTo>
                  <a:lnTo>
                    <a:pt x="109" y="298"/>
                  </a:lnTo>
                  <a:moveTo>
                    <a:pt x="12" y="298"/>
                  </a:moveTo>
                  <a:lnTo>
                    <a:pt x="207" y="298"/>
                  </a:lnTo>
                </a:path>
              </a:pathLst>
            </a:custGeom>
            <a:noFill/>
            <a:ln w="16001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40" name="textbox 5240"/>
          <p:cNvSpPr/>
          <p:nvPr/>
        </p:nvSpPr>
        <p:spPr>
          <a:xfrm>
            <a:off x="6164410" y="2832141"/>
            <a:ext cx="520065" cy="114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L1</a:t>
            </a:r>
            <a:r>
              <a:rPr sz="700" kern="0" spc="1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L2</a:t>
            </a:r>
            <a:r>
              <a:rPr sz="7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L3</a:t>
            </a:r>
            <a:r>
              <a:rPr sz="7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242" name="textbox 5242"/>
          <p:cNvSpPr/>
          <p:nvPr/>
        </p:nvSpPr>
        <p:spPr>
          <a:xfrm>
            <a:off x="6262654" y="2530160"/>
            <a:ext cx="445769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8"/>
              </a:lnSpc>
              <a:tabLst/>
            </a:pP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480r/</a:t>
            </a: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4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r>
              <a:rPr sz="4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10A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grpSp>
        <p:nvGrpSpPr>
          <p:cNvPr id="374" name="group 374"/>
          <p:cNvGrpSpPr/>
          <p:nvPr/>
        </p:nvGrpSpPr>
        <p:grpSpPr>
          <a:xfrm rot="21600000">
            <a:off x="5280322" y="5624809"/>
            <a:ext cx="169583" cy="174568"/>
            <a:chOff x="0" y="0"/>
            <a:chExt cx="169583" cy="174568"/>
          </a:xfrm>
        </p:grpSpPr>
        <p:sp>
          <p:nvSpPr>
            <p:cNvPr id="5244" name="path 5244"/>
            <p:cNvSpPr/>
            <p:nvPr/>
          </p:nvSpPr>
          <p:spPr>
            <a:xfrm>
              <a:off x="4263" y="79359"/>
              <a:ext cx="165319" cy="95208"/>
            </a:xfrm>
            <a:custGeom>
              <a:avLst/>
              <a:gdLst/>
              <a:ahLst/>
              <a:cxnLst/>
              <a:rect l="0" t="0" r="0" b="0"/>
              <a:pathLst>
                <a:path w="260" h="149">
                  <a:moveTo>
                    <a:pt x="0" y="2"/>
                  </a:moveTo>
                  <a:lnTo>
                    <a:pt x="259" y="2"/>
                  </a:lnTo>
                  <a:moveTo>
                    <a:pt x="6" y="147"/>
                  </a:moveTo>
                  <a:lnTo>
                    <a:pt x="260" y="147"/>
                  </a:lnTo>
                </a:path>
              </a:pathLst>
            </a:custGeom>
            <a:noFill/>
            <a:ln w="28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46" name="path 5246"/>
            <p:cNvSpPr/>
            <p:nvPr/>
          </p:nvSpPr>
          <p:spPr>
            <a:xfrm>
              <a:off x="0" y="0"/>
              <a:ext cx="36069" cy="38756"/>
            </a:xfrm>
            <a:custGeom>
              <a:avLst/>
              <a:gdLst/>
              <a:ahLst/>
              <a:cxnLst/>
              <a:rect l="0" t="0" r="0" b="0"/>
              <a:pathLst>
                <a:path w="56" h="61">
                  <a:moveTo>
                    <a:pt x="4" y="46"/>
                  </a:moveTo>
                  <a:lnTo>
                    <a:pt x="54" y="4"/>
                  </a:lnTo>
                  <a:moveTo>
                    <a:pt x="3" y="36"/>
                  </a:moveTo>
                  <a:lnTo>
                    <a:pt x="3" y="60"/>
                  </a:lnTo>
                  <a:moveTo>
                    <a:pt x="34" y="0"/>
                  </a:moveTo>
                  <a:lnTo>
                    <a:pt x="34" y="58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76" name="group 376"/>
          <p:cNvGrpSpPr/>
          <p:nvPr/>
        </p:nvGrpSpPr>
        <p:grpSpPr>
          <a:xfrm rot="21600000">
            <a:off x="5280322" y="4449765"/>
            <a:ext cx="169583" cy="174566"/>
            <a:chOff x="0" y="0"/>
            <a:chExt cx="169583" cy="174566"/>
          </a:xfrm>
        </p:grpSpPr>
        <p:sp>
          <p:nvSpPr>
            <p:cNvPr id="5248" name="path 5248"/>
            <p:cNvSpPr/>
            <p:nvPr/>
          </p:nvSpPr>
          <p:spPr>
            <a:xfrm>
              <a:off x="4263" y="79359"/>
              <a:ext cx="165319" cy="95206"/>
            </a:xfrm>
            <a:custGeom>
              <a:avLst/>
              <a:gdLst/>
              <a:ahLst/>
              <a:cxnLst/>
              <a:rect l="0" t="0" r="0" b="0"/>
              <a:pathLst>
                <a:path w="260" h="149">
                  <a:moveTo>
                    <a:pt x="0" y="2"/>
                  </a:moveTo>
                  <a:lnTo>
                    <a:pt x="259" y="2"/>
                  </a:lnTo>
                  <a:moveTo>
                    <a:pt x="6" y="147"/>
                  </a:moveTo>
                  <a:lnTo>
                    <a:pt x="260" y="147"/>
                  </a:lnTo>
                </a:path>
              </a:pathLst>
            </a:custGeom>
            <a:noFill/>
            <a:ln w="28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50" name="path 5250"/>
            <p:cNvSpPr/>
            <p:nvPr/>
          </p:nvSpPr>
          <p:spPr>
            <a:xfrm>
              <a:off x="0" y="0"/>
              <a:ext cx="36069" cy="38756"/>
            </a:xfrm>
            <a:custGeom>
              <a:avLst/>
              <a:gdLst/>
              <a:ahLst/>
              <a:cxnLst/>
              <a:rect l="0" t="0" r="0" b="0"/>
              <a:pathLst>
                <a:path w="56" h="61">
                  <a:moveTo>
                    <a:pt x="4" y="46"/>
                  </a:moveTo>
                  <a:lnTo>
                    <a:pt x="54" y="4"/>
                  </a:lnTo>
                  <a:moveTo>
                    <a:pt x="3" y="36"/>
                  </a:moveTo>
                  <a:lnTo>
                    <a:pt x="3" y="60"/>
                  </a:lnTo>
                  <a:moveTo>
                    <a:pt x="34" y="0"/>
                  </a:moveTo>
                  <a:lnTo>
                    <a:pt x="34" y="58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52" name="path 5252"/>
          <p:cNvSpPr/>
          <p:nvPr/>
        </p:nvSpPr>
        <p:spPr>
          <a:xfrm>
            <a:off x="6309826" y="2705388"/>
            <a:ext cx="324967" cy="10019"/>
          </a:xfrm>
          <a:custGeom>
            <a:avLst/>
            <a:gdLst/>
            <a:ahLst/>
            <a:cxnLst/>
            <a:rect l="0" t="0" r="0" b="0"/>
            <a:pathLst>
              <a:path w="511" h="15">
                <a:moveTo>
                  <a:pt x="0" y="7"/>
                </a:moveTo>
                <a:lnTo>
                  <a:pt x="511" y="7"/>
                </a:lnTo>
              </a:path>
            </a:pathLst>
          </a:custGeom>
          <a:noFill/>
          <a:ln w="10020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78" name="group 378"/>
          <p:cNvGrpSpPr/>
          <p:nvPr/>
        </p:nvGrpSpPr>
        <p:grpSpPr>
          <a:xfrm rot="21600000">
            <a:off x="6342829" y="2670361"/>
            <a:ext cx="356517" cy="79743"/>
            <a:chOff x="0" y="0"/>
            <a:chExt cx="356517" cy="79743"/>
          </a:xfrm>
        </p:grpSpPr>
        <p:sp>
          <p:nvSpPr>
            <p:cNvPr id="5254" name="path 5254"/>
            <p:cNvSpPr/>
            <p:nvPr/>
          </p:nvSpPr>
          <p:spPr>
            <a:xfrm>
              <a:off x="2502" y="2502"/>
              <a:ext cx="259969" cy="74739"/>
            </a:xfrm>
            <a:custGeom>
              <a:avLst/>
              <a:gdLst/>
              <a:ahLst/>
              <a:cxnLst/>
              <a:rect l="0" t="0" r="0" b="0"/>
              <a:pathLst>
                <a:path w="409" h="117">
                  <a:moveTo>
                    <a:pt x="51" y="0"/>
                  </a:moveTo>
                  <a:lnTo>
                    <a:pt x="358" y="0"/>
                  </a:lnTo>
                  <a:cubicBezTo>
                    <a:pt x="386" y="0"/>
                    <a:pt x="409" y="22"/>
                    <a:pt x="409" y="51"/>
                  </a:cubicBezTo>
                  <a:lnTo>
                    <a:pt x="409" y="66"/>
                  </a:lnTo>
                  <a:cubicBezTo>
                    <a:pt x="409" y="94"/>
                    <a:pt x="386" y="117"/>
                    <a:pt x="358" y="117"/>
                  </a:cubicBezTo>
                  <a:lnTo>
                    <a:pt x="51" y="117"/>
                  </a:lnTo>
                  <a:cubicBezTo>
                    <a:pt x="22" y="117"/>
                    <a:pt x="0" y="94"/>
                    <a:pt x="0" y="66"/>
                  </a:cubicBezTo>
                  <a:lnTo>
                    <a:pt x="0" y="51"/>
                  </a:lnTo>
                  <a:cubicBezTo>
                    <a:pt x="0" y="22"/>
                    <a:pt x="22" y="0"/>
                    <a:pt x="5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56" name="path 5256"/>
            <p:cNvSpPr/>
            <p:nvPr/>
          </p:nvSpPr>
          <p:spPr>
            <a:xfrm>
              <a:off x="0" y="0"/>
              <a:ext cx="264972" cy="79743"/>
            </a:xfrm>
            <a:custGeom>
              <a:avLst/>
              <a:gdLst/>
              <a:ahLst/>
              <a:cxnLst/>
              <a:rect l="0" t="0" r="0" b="0"/>
              <a:pathLst>
                <a:path w="417" h="125">
                  <a:moveTo>
                    <a:pt x="55" y="3"/>
                  </a:moveTo>
                  <a:lnTo>
                    <a:pt x="362" y="3"/>
                  </a:lnTo>
                  <a:cubicBezTo>
                    <a:pt x="390" y="3"/>
                    <a:pt x="413" y="26"/>
                    <a:pt x="413" y="55"/>
                  </a:cubicBezTo>
                  <a:lnTo>
                    <a:pt x="413" y="70"/>
                  </a:lnTo>
                  <a:cubicBezTo>
                    <a:pt x="413" y="98"/>
                    <a:pt x="390" y="121"/>
                    <a:pt x="362" y="121"/>
                  </a:cubicBezTo>
                  <a:lnTo>
                    <a:pt x="55" y="121"/>
                  </a:lnTo>
                  <a:cubicBezTo>
                    <a:pt x="26" y="121"/>
                    <a:pt x="3" y="98"/>
                    <a:pt x="3" y="70"/>
                  </a:cubicBezTo>
                  <a:lnTo>
                    <a:pt x="3" y="55"/>
                  </a:lnTo>
                  <a:cubicBezTo>
                    <a:pt x="3" y="26"/>
                    <a:pt x="26" y="3"/>
                    <a:pt x="55" y="3"/>
                  </a:cubicBezTo>
                </a:path>
              </a:pathLst>
            </a:custGeom>
            <a:noFill/>
            <a:ln w="5003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58" name="path 5258"/>
            <p:cNvSpPr/>
            <p:nvPr/>
          </p:nvSpPr>
          <p:spPr>
            <a:xfrm>
              <a:off x="289613" y="20961"/>
              <a:ext cx="66903" cy="38151"/>
            </a:xfrm>
            <a:custGeom>
              <a:avLst/>
              <a:gdLst/>
              <a:ahLst/>
              <a:cxnLst/>
              <a:rect l="0" t="0" r="0" b="0"/>
              <a:pathLst>
                <a:path w="105" h="60">
                  <a:moveTo>
                    <a:pt x="105" y="30"/>
                  </a:moveTo>
                  <a:lnTo>
                    <a:pt x="52" y="15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52" y="45"/>
                  </a:lnTo>
                  <a:lnTo>
                    <a:pt x="105" y="3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60" name="path 5260"/>
          <p:cNvSpPr/>
          <p:nvPr/>
        </p:nvSpPr>
        <p:spPr>
          <a:xfrm>
            <a:off x="6065649" y="2695060"/>
            <a:ext cx="73494" cy="322326"/>
          </a:xfrm>
          <a:custGeom>
            <a:avLst/>
            <a:gdLst/>
            <a:ahLst/>
            <a:cxnLst/>
            <a:rect l="0" t="0" r="0" b="0"/>
            <a:pathLst>
              <a:path w="115" h="507">
                <a:moveTo>
                  <a:pt x="4" y="4"/>
                </a:moveTo>
                <a:lnTo>
                  <a:pt x="111" y="503"/>
                </a:lnTo>
              </a:path>
            </a:pathLst>
          </a:custGeom>
          <a:noFill/>
          <a:ln w="5334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2" name="path 5262"/>
          <p:cNvSpPr/>
          <p:nvPr/>
        </p:nvSpPr>
        <p:spPr>
          <a:xfrm>
            <a:off x="5428606" y="2020994"/>
            <a:ext cx="235762" cy="99567"/>
          </a:xfrm>
          <a:custGeom>
            <a:avLst/>
            <a:gdLst/>
            <a:ahLst/>
            <a:cxnLst/>
            <a:rect l="0" t="0" r="0" b="0"/>
            <a:pathLst>
              <a:path w="371" h="156">
                <a:moveTo>
                  <a:pt x="6" y="150"/>
                </a:moveTo>
                <a:lnTo>
                  <a:pt x="364" y="6"/>
                </a:lnTo>
              </a:path>
            </a:pathLst>
          </a:custGeom>
          <a:noFill/>
          <a:ln w="8559" cap="rnd">
            <a:solidFill>
              <a:srgbClr val="E7211A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4" name="path 5264"/>
          <p:cNvSpPr/>
          <p:nvPr/>
        </p:nvSpPr>
        <p:spPr>
          <a:xfrm>
            <a:off x="3313832" y="4081538"/>
            <a:ext cx="699236" cy="30809"/>
          </a:xfrm>
          <a:custGeom>
            <a:avLst/>
            <a:gdLst/>
            <a:ahLst/>
            <a:cxnLst/>
            <a:rect l="0" t="0" r="0" b="0"/>
            <a:pathLst>
              <a:path w="1101" h="48">
                <a:moveTo>
                  <a:pt x="6" y="41"/>
                </a:moveTo>
                <a:lnTo>
                  <a:pt x="255" y="41"/>
                </a:lnTo>
                <a:cubicBezTo>
                  <a:pt x="255" y="22"/>
                  <a:pt x="271" y="6"/>
                  <a:pt x="291" y="6"/>
                </a:cubicBezTo>
                <a:cubicBezTo>
                  <a:pt x="310" y="6"/>
                  <a:pt x="326" y="22"/>
                  <a:pt x="326" y="41"/>
                </a:cubicBezTo>
                <a:lnTo>
                  <a:pt x="827" y="41"/>
                </a:lnTo>
                <a:cubicBezTo>
                  <a:pt x="827" y="22"/>
                  <a:pt x="843" y="6"/>
                  <a:pt x="863" y="6"/>
                </a:cubicBezTo>
                <a:cubicBezTo>
                  <a:pt x="883" y="6"/>
                  <a:pt x="899" y="22"/>
                  <a:pt x="899" y="41"/>
                </a:cubicBezTo>
                <a:lnTo>
                  <a:pt x="1094" y="41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6" name="textbox 5266"/>
          <p:cNvSpPr/>
          <p:nvPr/>
        </p:nvSpPr>
        <p:spPr>
          <a:xfrm>
            <a:off x="3345296" y="4000739"/>
            <a:ext cx="128270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9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12064" algn="l" rtl="0" eaLnBrk="0">
              <a:lnSpc>
                <a:spcPct val="105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5268" name="textbox 5268"/>
          <p:cNvSpPr/>
          <p:nvPr/>
        </p:nvSpPr>
        <p:spPr>
          <a:xfrm>
            <a:off x="3338771" y="5399938"/>
            <a:ext cx="128270" cy="220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15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72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9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pSp>
        <p:nvGrpSpPr>
          <p:cNvPr id="380" name="group 380"/>
          <p:cNvGrpSpPr/>
          <p:nvPr/>
        </p:nvGrpSpPr>
        <p:grpSpPr>
          <a:xfrm rot="21600000">
            <a:off x="842295" y="5388766"/>
            <a:ext cx="132626" cy="131765"/>
            <a:chOff x="0" y="0"/>
            <a:chExt cx="132626" cy="131765"/>
          </a:xfrm>
        </p:grpSpPr>
        <p:sp>
          <p:nvSpPr>
            <p:cNvPr id="5270" name="path 5270"/>
            <p:cNvSpPr/>
            <p:nvPr/>
          </p:nvSpPr>
          <p:spPr>
            <a:xfrm>
              <a:off x="100478" y="0"/>
              <a:ext cx="29756" cy="2857"/>
            </a:xfrm>
            <a:custGeom>
              <a:avLst/>
              <a:gdLst/>
              <a:ahLst/>
              <a:cxnLst/>
              <a:rect l="0" t="0" r="0" b="0"/>
              <a:pathLst>
                <a:path w="46" h="4">
                  <a:moveTo>
                    <a:pt x="0" y="2"/>
                  </a:moveTo>
                  <a:lnTo>
                    <a:pt x="46" y="2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72" name="path 5272"/>
            <p:cNvSpPr/>
            <p:nvPr/>
          </p:nvSpPr>
          <p:spPr>
            <a:xfrm>
              <a:off x="0" y="88064"/>
              <a:ext cx="102857" cy="43700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74" name="path 5274"/>
            <p:cNvSpPr/>
            <p:nvPr/>
          </p:nvSpPr>
          <p:spPr>
            <a:xfrm>
              <a:off x="65036" y="89287"/>
              <a:ext cx="35115" cy="39573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76" name="path 5276"/>
            <p:cNvSpPr/>
            <p:nvPr/>
          </p:nvSpPr>
          <p:spPr>
            <a:xfrm>
              <a:off x="127609" y="90572"/>
              <a:ext cx="5016" cy="38684"/>
            </a:xfrm>
            <a:custGeom>
              <a:avLst/>
              <a:gdLst/>
              <a:ahLst/>
              <a:cxnLst/>
              <a:rect l="0" t="0" r="0" b="0"/>
              <a:pathLst>
                <a:path w="7" h="60">
                  <a:moveTo>
                    <a:pt x="3" y="60"/>
                  </a:moveTo>
                  <a:lnTo>
                    <a:pt x="3" y="0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78" name="path 5278"/>
            <p:cNvSpPr/>
            <p:nvPr/>
          </p:nvSpPr>
          <p:spPr>
            <a:xfrm>
              <a:off x="54738" y="39786"/>
              <a:ext cx="75496" cy="71552"/>
            </a:xfrm>
            <a:custGeom>
              <a:avLst/>
              <a:gdLst/>
              <a:ahLst/>
              <a:cxnLst/>
              <a:rect l="0" t="0" r="0" b="0"/>
              <a:pathLst>
                <a:path w="118" h="112">
                  <a:moveTo>
                    <a:pt x="72" y="110"/>
                  </a:moveTo>
                  <a:lnTo>
                    <a:pt x="118" y="110"/>
                  </a:lnTo>
                  <a:moveTo>
                    <a:pt x="2" y="0"/>
                  </a:moveTo>
                  <a:lnTo>
                    <a:pt x="2" y="46"/>
                  </a:lnTo>
                </a:path>
              </a:pathLst>
            </a:custGeom>
            <a:noFill/>
            <a:ln w="285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2" name="group 382"/>
          <p:cNvGrpSpPr/>
          <p:nvPr/>
        </p:nvGrpSpPr>
        <p:grpSpPr>
          <a:xfrm rot="21600000">
            <a:off x="5301431" y="2469519"/>
            <a:ext cx="105172" cy="155066"/>
            <a:chOff x="0" y="0"/>
            <a:chExt cx="105172" cy="155066"/>
          </a:xfrm>
        </p:grpSpPr>
        <p:sp>
          <p:nvSpPr>
            <p:cNvPr id="5280" name="path 5280"/>
            <p:cNvSpPr/>
            <p:nvPr/>
          </p:nvSpPr>
          <p:spPr>
            <a:xfrm>
              <a:off x="0" y="0"/>
              <a:ext cx="105172" cy="155066"/>
            </a:xfrm>
            <a:custGeom>
              <a:avLst/>
              <a:gdLst/>
              <a:ahLst/>
              <a:cxnLst/>
              <a:rect l="0" t="0" r="0" b="0"/>
              <a:pathLst>
                <a:path w="165" h="244">
                  <a:moveTo>
                    <a:pt x="127" y="242"/>
                  </a:moveTo>
                  <a:cubicBezTo>
                    <a:pt x="127" y="242"/>
                    <a:pt x="80" y="215"/>
                    <a:pt x="71" y="212"/>
                  </a:cubicBezTo>
                  <a:cubicBezTo>
                    <a:pt x="63" y="210"/>
                    <a:pt x="27" y="221"/>
                    <a:pt x="27" y="221"/>
                  </a:cubicBezTo>
                  <a:moveTo>
                    <a:pt x="89" y="182"/>
                  </a:moveTo>
                  <a:lnTo>
                    <a:pt x="126" y="173"/>
                  </a:lnTo>
                  <a:cubicBezTo>
                    <a:pt x="126" y="173"/>
                    <a:pt x="126" y="189"/>
                    <a:pt x="126" y="193"/>
                  </a:cubicBezTo>
                  <a:cubicBezTo>
                    <a:pt x="126" y="197"/>
                    <a:pt x="122" y="206"/>
                    <a:pt x="111" y="205"/>
                  </a:cubicBezTo>
                  <a:cubicBezTo>
                    <a:pt x="99" y="205"/>
                    <a:pt x="92" y="195"/>
                    <a:pt x="91" y="188"/>
                  </a:cubicBezTo>
                  <a:cubicBezTo>
                    <a:pt x="89" y="181"/>
                    <a:pt x="88" y="167"/>
                    <a:pt x="88" y="157"/>
                  </a:cubicBezTo>
                  <a:cubicBezTo>
                    <a:pt x="88" y="146"/>
                    <a:pt x="88" y="131"/>
                    <a:pt x="88" y="131"/>
                  </a:cubicBezTo>
                  <a:cubicBezTo>
                    <a:pt x="88" y="131"/>
                    <a:pt x="103" y="127"/>
                    <a:pt x="113" y="125"/>
                  </a:cubicBezTo>
                  <a:cubicBezTo>
                    <a:pt x="122" y="123"/>
                    <a:pt x="134" y="125"/>
                    <a:pt x="139" y="129"/>
                  </a:cubicBezTo>
                  <a:cubicBezTo>
                    <a:pt x="145" y="134"/>
                    <a:pt x="163" y="151"/>
                    <a:pt x="163" y="151"/>
                  </a:cubicBezTo>
                  <a:moveTo>
                    <a:pt x="139" y="237"/>
                  </a:moveTo>
                  <a:cubicBezTo>
                    <a:pt x="139" y="237"/>
                    <a:pt x="76" y="198"/>
                    <a:pt x="68" y="196"/>
                  </a:cubicBezTo>
                  <a:cubicBezTo>
                    <a:pt x="60" y="194"/>
                    <a:pt x="20" y="205"/>
                    <a:pt x="20" y="205"/>
                  </a:cubicBezTo>
                  <a:moveTo>
                    <a:pt x="88" y="157"/>
                  </a:moveTo>
                  <a:cubicBezTo>
                    <a:pt x="88" y="157"/>
                    <a:pt x="121" y="149"/>
                    <a:pt x="127" y="147"/>
                  </a:cubicBezTo>
                  <a:cubicBezTo>
                    <a:pt x="133" y="146"/>
                    <a:pt x="142" y="144"/>
                    <a:pt x="146" y="144"/>
                  </a:cubicBezTo>
                  <a:cubicBezTo>
                    <a:pt x="149" y="143"/>
                    <a:pt x="156" y="144"/>
                    <a:pt x="156" y="144"/>
                  </a:cubicBezTo>
                  <a:moveTo>
                    <a:pt x="74" y="213"/>
                  </a:moveTo>
                  <a:cubicBezTo>
                    <a:pt x="74" y="213"/>
                    <a:pt x="74" y="188"/>
                    <a:pt x="74" y="180"/>
                  </a:cubicBezTo>
                  <a:cubicBezTo>
                    <a:pt x="73" y="172"/>
                    <a:pt x="74" y="131"/>
                    <a:pt x="74" y="127"/>
                  </a:cubicBezTo>
                  <a:cubicBezTo>
                    <a:pt x="74" y="124"/>
                    <a:pt x="73" y="122"/>
                    <a:pt x="69" y="122"/>
                  </a:cubicBezTo>
                  <a:cubicBezTo>
                    <a:pt x="65" y="122"/>
                    <a:pt x="64" y="122"/>
                    <a:pt x="64" y="126"/>
                  </a:cubicBezTo>
                  <a:cubicBezTo>
                    <a:pt x="63" y="131"/>
                    <a:pt x="64" y="176"/>
                    <a:pt x="64" y="182"/>
                  </a:cubicBezTo>
                  <a:cubicBezTo>
                    <a:pt x="64" y="188"/>
                    <a:pt x="64" y="207"/>
                    <a:pt x="64" y="210"/>
                  </a:cubicBezTo>
                  <a:cubicBezTo>
                    <a:pt x="65" y="212"/>
                    <a:pt x="74" y="213"/>
                    <a:pt x="74" y="213"/>
                  </a:cubicBezTo>
                  <a:moveTo>
                    <a:pt x="111" y="3"/>
                  </a:moveTo>
                  <a:lnTo>
                    <a:pt x="109" y="126"/>
                  </a:lnTo>
                  <a:lnTo>
                    <a:pt x="88" y="131"/>
                  </a:lnTo>
                  <a:lnTo>
                    <a:pt x="72" y="122"/>
                  </a:lnTo>
                  <a:lnTo>
                    <a:pt x="81" y="121"/>
                  </a:lnTo>
                  <a:lnTo>
                    <a:pt x="83" y="2"/>
                  </a:lnTo>
                  <a:cubicBezTo>
                    <a:pt x="83" y="2"/>
                    <a:pt x="92" y="2"/>
                    <a:pt x="97" y="1"/>
                  </a:cubicBezTo>
                  <a:cubicBezTo>
                    <a:pt x="102" y="1"/>
                    <a:pt x="111" y="3"/>
                    <a:pt x="111" y="3"/>
                  </a:cubicBezTo>
                  <a:moveTo>
                    <a:pt x="109" y="124"/>
                  </a:moveTo>
                  <a:cubicBezTo>
                    <a:pt x="109" y="124"/>
                    <a:pt x="101" y="121"/>
                    <a:pt x="94" y="120"/>
                  </a:cubicBezTo>
                  <a:cubicBezTo>
                    <a:pt x="87" y="119"/>
                    <a:pt x="79" y="121"/>
                    <a:pt x="79" y="121"/>
                  </a:cubicBezTo>
                  <a:moveTo>
                    <a:pt x="143" y="158"/>
                  </a:moveTo>
                  <a:cubicBezTo>
                    <a:pt x="143" y="158"/>
                    <a:pt x="137" y="153"/>
                    <a:pt x="134" y="152"/>
                  </a:cubicBezTo>
                  <a:cubicBezTo>
                    <a:pt x="132" y="151"/>
                    <a:pt x="126" y="148"/>
                    <a:pt x="126" y="148"/>
                  </a:cubicBezTo>
                  <a:lnTo>
                    <a:pt x="126" y="173"/>
                  </a:lnTo>
                  <a:moveTo>
                    <a:pt x="20" y="148"/>
                  </a:moveTo>
                  <a:lnTo>
                    <a:pt x="20" y="135"/>
                  </a:lnTo>
                  <a:lnTo>
                    <a:pt x="9" y="136"/>
                  </a:lnTo>
                  <a:lnTo>
                    <a:pt x="11" y="17"/>
                  </a:lnTo>
                  <a:moveTo>
                    <a:pt x="55" y="146"/>
                  </a:moveTo>
                  <a:cubicBezTo>
                    <a:pt x="52" y="146"/>
                    <a:pt x="49" y="145"/>
                    <a:pt x="49" y="142"/>
                  </a:cubicBezTo>
                  <a:cubicBezTo>
                    <a:pt x="49" y="139"/>
                    <a:pt x="49" y="114"/>
                    <a:pt x="49" y="111"/>
                  </a:cubicBezTo>
                  <a:cubicBezTo>
                    <a:pt x="49" y="109"/>
                    <a:pt x="48" y="107"/>
                    <a:pt x="46" y="107"/>
                  </a:cubicBezTo>
                  <a:cubicBezTo>
                    <a:pt x="44" y="107"/>
                    <a:pt x="38" y="107"/>
                    <a:pt x="36" y="108"/>
                  </a:cubicBezTo>
                  <a:cubicBezTo>
                    <a:pt x="35" y="108"/>
                    <a:pt x="33" y="108"/>
                    <a:pt x="33" y="111"/>
                  </a:cubicBezTo>
                  <a:cubicBezTo>
                    <a:pt x="33" y="114"/>
                    <a:pt x="34" y="143"/>
                    <a:pt x="34" y="146"/>
                  </a:cubicBezTo>
                  <a:cubicBezTo>
                    <a:pt x="34" y="148"/>
                    <a:pt x="32" y="150"/>
                    <a:pt x="28" y="150"/>
                  </a:cubicBezTo>
                  <a:cubicBezTo>
                    <a:pt x="25" y="150"/>
                    <a:pt x="23" y="149"/>
                    <a:pt x="22" y="147"/>
                  </a:cubicBezTo>
                  <a:cubicBezTo>
                    <a:pt x="22" y="145"/>
                    <a:pt x="22" y="106"/>
                    <a:pt x="22" y="103"/>
                  </a:cubicBezTo>
                  <a:cubicBezTo>
                    <a:pt x="22" y="100"/>
                    <a:pt x="23" y="98"/>
                    <a:pt x="26" y="97"/>
                  </a:cubicBezTo>
                  <a:cubicBezTo>
                    <a:pt x="28" y="96"/>
                    <a:pt x="53" y="92"/>
                    <a:pt x="56" y="92"/>
                  </a:cubicBezTo>
                  <a:cubicBezTo>
                    <a:pt x="59" y="92"/>
                    <a:pt x="62" y="93"/>
                    <a:pt x="62" y="97"/>
                  </a:cubicBezTo>
                  <a:cubicBezTo>
                    <a:pt x="62" y="101"/>
                    <a:pt x="62" y="142"/>
                    <a:pt x="62" y="143"/>
                  </a:cubicBezTo>
                  <a:cubicBezTo>
                    <a:pt x="62" y="144"/>
                    <a:pt x="59" y="146"/>
                    <a:pt x="55" y="146"/>
                  </a:cubicBezTo>
                  <a:moveTo>
                    <a:pt x="49" y="129"/>
                  </a:moveTo>
                  <a:lnTo>
                    <a:pt x="33" y="129"/>
                  </a:lnTo>
                  <a:moveTo>
                    <a:pt x="62" y="136"/>
                  </a:moveTo>
                  <a:lnTo>
                    <a:pt x="49" y="136"/>
                  </a:lnTo>
                  <a:moveTo>
                    <a:pt x="34" y="142"/>
                  </a:moveTo>
                  <a:lnTo>
                    <a:pt x="22" y="142"/>
                  </a:lnTo>
                  <a:moveTo>
                    <a:pt x="15" y="135"/>
                  </a:moveTo>
                  <a:lnTo>
                    <a:pt x="0" y="136"/>
                  </a:lnTo>
                </a:path>
              </a:pathLst>
            </a:custGeom>
            <a:noFill/>
            <a:ln w="24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82" name="path 5282"/>
            <p:cNvSpPr/>
            <p:nvPr/>
          </p:nvSpPr>
          <p:spPr>
            <a:xfrm>
              <a:off x="13489" y="26379"/>
              <a:ext cx="32804" cy="17398"/>
            </a:xfrm>
            <a:custGeom>
              <a:avLst/>
              <a:gdLst/>
              <a:ahLst/>
              <a:cxnLst/>
              <a:rect l="0" t="0" r="0" b="0"/>
              <a:pathLst>
                <a:path w="51" h="27">
                  <a:moveTo>
                    <a:pt x="49" y="2"/>
                  </a:moveTo>
                  <a:lnTo>
                    <a:pt x="24" y="6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27" y="27"/>
                  </a:lnTo>
                  <a:lnTo>
                    <a:pt x="26" y="20"/>
                  </a:lnTo>
                  <a:lnTo>
                    <a:pt x="51" y="16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4" name="group 384"/>
          <p:cNvGrpSpPr/>
          <p:nvPr/>
        </p:nvGrpSpPr>
        <p:grpSpPr>
          <a:xfrm rot="21600000">
            <a:off x="5631090" y="2469519"/>
            <a:ext cx="105171" cy="155066"/>
            <a:chOff x="0" y="0"/>
            <a:chExt cx="105171" cy="155066"/>
          </a:xfrm>
        </p:grpSpPr>
        <p:sp>
          <p:nvSpPr>
            <p:cNvPr id="5284" name="path 5284"/>
            <p:cNvSpPr/>
            <p:nvPr/>
          </p:nvSpPr>
          <p:spPr>
            <a:xfrm>
              <a:off x="0" y="0"/>
              <a:ext cx="105171" cy="155066"/>
            </a:xfrm>
            <a:custGeom>
              <a:avLst/>
              <a:gdLst/>
              <a:ahLst/>
              <a:cxnLst/>
              <a:rect l="0" t="0" r="0" b="0"/>
              <a:pathLst>
                <a:path w="165" h="244">
                  <a:moveTo>
                    <a:pt x="127" y="242"/>
                  </a:moveTo>
                  <a:cubicBezTo>
                    <a:pt x="127" y="242"/>
                    <a:pt x="80" y="215"/>
                    <a:pt x="71" y="212"/>
                  </a:cubicBezTo>
                  <a:cubicBezTo>
                    <a:pt x="63" y="210"/>
                    <a:pt x="27" y="221"/>
                    <a:pt x="27" y="221"/>
                  </a:cubicBezTo>
                  <a:moveTo>
                    <a:pt x="89" y="182"/>
                  </a:moveTo>
                  <a:lnTo>
                    <a:pt x="126" y="173"/>
                  </a:lnTo>
                  <a:cubicBezTo>
                    <a:pt x="126" y="173"/>
                    <a:pt x="126" y="189"/>
                    <a:pt x="126" y="193"/>
                  </a:cubicBezTo>
                  <a:cubicBezTo>
                    <a:pt x="126" y="197"/>
                    <a:pt x="122" y="206"/>
                    <a:pt x="111" y="205"/>
                  </a:cubicBezTo>
                  <a:cubicBezTo>
                    <a:pt x="99" y="205"/>
                    <a:pt x="92" y="195"/>
                    <a:pt x="91" y="188"/>
                  </a:cubicBezTo>
                  <a:cubicBezTo>
                    <a:pt x="89" y="181"/>
                    <a:pt x="88" y="167"/>
                    <a:pt x="88" y="157"/>
                  </a:cubicBezTo>
                  <a:cubicBezTo>
                    <a:pt x="88" y="146"/>
                    <a:pt x="88" y="131"/>
                    <a:pt x="88" y="131"/>
                  </a:cubicBezTo>
                  <a:cubicBezTo>
                    <a:pt x="88" y="131"/>
                    <a:pt x="103" y="127"/>
                    <a:pt x="113" y="125"/>
                  </a:cubicBezTo>
                  <a:cubicBezTo>
                    <a:pt x="122" y="123"/>
                    <a:pt x="134" y="125"/>
                    <a:pt x="139" y="129"/>
                  </a:cubicBezTo>
                  <a:cubicBezTo>
                    <a:pt x="145" y="134"/>
                    <a:pt x="163" y="151"/>
                    <a:pt x="163" y="151"/>
                  </a:cubicBezTo>
                  <a:moveTo>
                    <a:pt x="139" y="237"/>
                  </a:moveTo>
                  <a:cubicBezTo>
                    <a:pt x="139" y="237"/>
                    <a:pt x="76" y="198"/>
                    <a:pt x="68" y="196"/>
                  </a:cubicBezTo>
                  <a:cubicBezTo>
                    <a:pt x="60" y="194"/>
                    <a:pt x="20" y="205"/>
                    <a:pt x="20" y="205"/>
                  </a:cubicBezTo>
                  <a:moveTo>
                    <a:pt x="88" y="157"/>
                  </a:moveTo>
                  <a:cubicBezTo>
                    <a:pt x="88" y="157"/>
                    <a:pt x="121" y="149"/>
                    <a:pt x="127" y="147"/>
                  </a:cubicBezTo>
                  <a:cubicBezTo>
                    <a:pt x="133" y="146"/>
                    <a:pt x="142" y="144"/>
                    <a:pt x="146" y="144"/>
                  </a:cubicBezTo>
                  <a:cubicBezTo>
                    <a:pt x="149" y="143"/>
                    <a:pt x="156" y="144"/>
                    <a:pt x="156" y="144"/>
                  </a:cubicBezTo>
                  <a:moveTo>
                    <a:pt x="74" y="213"/>
                  </a:moveTo>
                  <a:cubicBezTo>
                    <a:pt x="74" y="213"/>
                    <a:pt x="74" y="188"/>
                    <a:pt x="74" y="180"/>
                  </a:cubicBezTo>
                  <a:cubicBezTo>
                    <a:pt x="73" y="172"/>
                    <a:pt x="74" y="131"/>
                    <a:pt x="74" y="127"/>
                  </a:cubicBezTo>
                  <a:cubicBezTo>
                    <a:pt x="74" y="124"/>
                    <a:pt x="73" y="122"/>
                    <a:pt x="69" y="122"/>
                  </a:cubicBezTo>
                  <a:cubicBezTo>
                    <a:pt x="65" y="122"/>
                    <a:pt x="64" y="122"/>
                    <a:pt x="64" y="126"/>
                  </a:cubicBezTo>
                  <a:cubicBezTo>
                    <a:pt x="63" y="131"/>
                    <a:pt x="64" y="176"/>
                    <a:pt x="64" y="182"/>
                  </a:cubicBezTo>
                  <a:cubicBezTo>
                    <a:pt x="64" y="188"/>
                    <a:pt x="64" y="207"/>
                    <a:pt x="64" y="210"/>
                  </a:cubicBezTo>
                  <a:cubicBezTo>
                    <a:pt x="65" y="212"/>
                    <a:pt x="74" y="213"/>
                    <a:pt x="74" y="213"/>
                  </a:cubicBezTo>
                  <a:moveTo>
                    <a:pt x="111" y="3"/>
                  </a:moveTo>
                  <a:lnTo>
                    <a:pt x="109" y="126"/>
                  </a:lnTo>
                  <a:lnTo>
                    <a:pt x="88" y="131"/>
                  </a:lnTo>
                  <a:lnTo>
                    <a:pt x="72" y="122"/>
                  </a:lnTo>
                  <a:lnTo>
                    <a:pt x="81" y="121"/>
                  </a:lnTo>
                  <a:lnTo>
                    <a:pt x="83" y="2"/>
                  </a:lnTo>
                  <a:cubicBezTo>
                    <a:pt x="83" y="2"/>
                    <a:pt x="92" y="2"/>
                    <a:pt x="97" y="1"/>
                  </a:cubicBezTo>
                  <a:cubicBezTo>
                    <a:pt x="102" y="1"/>
                    <a:pt x="111" y="3"/>
                    <a:pt x="111" y="3"/>
                  </a:cubicBezTo>
                  <a:moveTo>
                    <a:pt x="109" y="124"/>
                  </a:moveTo>
                  <a:cubicBezTo>
                    <a:pt x="109" y="124"/>
                    <a:pt x="101" y="121"/>
                    <a:pt x="94" y="120"/>
                  </a:cubicBezTo>
                  <a:cubicBezTo>
                    <a:pt x="87" y="119"/>
                    <a:pt x="79" y="121"/>
                    <a:pt x="79" y="121"/>
                  </a:cubicBezTo>
                  <a:moveTo>
                    <a:pt x="143" y="158"/>
                  </a:moveTo>
                  <a:cubicBezTo>
                    <a:pt x="143" y="158"/>
                    <a:pt x="137" y="153"/>
                    <a:pt x="134" y="152"/>
                  </a:cubicBezTo>
                  <a:cubicBezTo>
                    <a:pt x="132" y="151"/>
                    <a:pt x="126" y="148"/>
                    <a:pt x="126" y="148"/>
                  </a:cubicBezTo>
                  <a:lnTo>
                    <a:pt x="126" y="173"/>
                  </a:lnTo>
                  <a:moveTo>
                    <a:pt x="20" y="148"/>
                  </a:moveTo>
                  <a:lnTo>
                    <a:pt x="20" y="135"/>
                  </a:lnTo>
                  <a:lnTo>
                    <a:pt x="9" y="136"/>
                  </a:lnTo>
                  <a:lnTo>
                    <a:pt x="11" y="17"/>
                  </a:lnTo>
                  <a:moveTo>
                    <a:pt x="55" y="146"/>
                  </a:moveTo>
                  <a:cubicBezTo>
                    <a:pt x="52" y="146"/>
                    <a:pt x="49" y="145"/>
                    <a:pt x="49" y="142"/>
                  </a:cubicBezTo>
                  <a:cubicBezTo>
                    <a:pt x="49" y="139"/>
                    <a:pt x="49" y="114"/>
                    <a:pt x="49" y="111"/>
                  </a:cubicBezTo>
                  <a:cubicBezTo>
                    <a:pt x="49" y="109"/>
                    <a:pt x="48" y="107"/>
                    <a:pt x="46" y="107"/>
                  </a:cubicBezTo>
                  <a:cubicBezTo>
                    <a:pt x="44" y="107"/>
                    <a:pt x="38" y="107"/>
                    <a:pt x="36" y="108"/>
                  </a:cubicBezTo>
                  <a:cubicBezTo>
                    <a:pt x="35" y="108"/>
                    <a:pt x="33" y="108"/>
                    <a:pt x="33" y="111"/>
                  </a:cubicBezTo>
                  <a:cubicBezTo>
                    <a:pt x="33" y="114"/>
                    <a:pt x="34" y="143"/>
                    <a:pt x="34" y="146"/>
                  </a:cubicBezTo>
                  <a:cubicBezTo>
                    <a:pt x="34" y="148"/>
                    <a:pt x="32" y="150"/>
                    <a:pt x="28" y="150"/>
                  </a:cubicBezTo>
                  <a:cubicBezTo>
                    <a:pt x="25" y="150"/>
                    <a:pt x="23" y="149"/>
                    <a:pt x="22" y="147"/>
                  </a:cubicBezTo>
                  <a:cubicBezTo>
                    <a:pt x="22" y="145"/>
                    <a:pt x="22" y="106"/>
                    <a:pt x="22" y="103"/>
                  </a:cubicBezTo>
                  <a:cubicBezTo>
                    <a:pt x="22" y="100"/>
                    <a:pt x="23" y="98"/>
                    <a:pt x="26" y="97"/>
                  </a:cubicBezTo>
                  <a:cubicBezTo>
                    <a:pt x="28" y="96"/>
                    <a:pt x="53" y="92"/>
                    <a:pt x="56" y="92"/>
                  </a:cubicBezTo>
                  <a:cubicBezTo>
                    <a:pt x="59" y="92"/>
                    <a:pt x="62" y="93"/>
                    <a:pt x="62" y="97"/>
                  </a:cubicBezTo>
                  <a:cubicBezTo>
                    <a:pt x="62" y="101"/>
                    <a:pt x="62" y="142"/>
                    <a:pt x="62" y="143"/>
                  </a:cubicBezTo>
                  <a:cubicBezTo>
                    <a:pt x="62" y="144"/>
                    <a:pt x="59" y="146"/>
                    <a:pt x="55" y="146"/>
                  </a:cubicBezTo>
                  <a:moveTo>
                    <a:pt x="49" y="129"/>
                  </a:moveTo>
                  <a:lnTo>
                    <a:pt x="33" y="129"/>
                  </a:lnTo>
                  <a:moveTo>
                    <a:pt x="62" y="136"/>
                  </a:moveTo>
                  <a:lnTo>
                    <a:pt x="49" y="136"/>
                  </a:lnTo>
                  <a:moveTo>
                    <a:pt x="34" y="142"/>
                  </a:moveTo>
                  <a:lnTo>
                    <a:pt x="22" y="142"/>
                  </a:lnTo>
                  <a:moveTo>
                    <a:pt x="15" y="135"/>
                  </a:moveTo>
                  <a:lnTo>
                    <a:pt x="0" y="136"/>
                  </a:lnTo>
                </a:path>
              </a:pathLst>
            </a:custGeom>
            <a:noFill/>
            <a:ln w="24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86" name="path 5286"/>
            <p:cNvSpPr/>
            <p:nvPr/>
          </p:nvSpPr>
          <p:spPr>
            <a:xfrm>
              <a:off x="13489" y="26379"/>
              <a:ext cx="32804" cy="17398"/>
            </a:xfrm>
            <a:custGeom>
              <a:avLst/>
              <a:gdLst/>
              <a:ahLst/>
              <a:cxnLst/>
              <a:rect l="0" t="0" r="0" b="0"/>
              <a:pathLst>
                <a:path w="51" h="27">
                  <a:moveTo>
                    <a:pt x="49" y="2"/>
                  </a:moveTo>
                  <a:lnTo>
                    <a:pt x="24" y="6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27" y="27"/>
                  </a:lnTo>
                  <a:lnTo>
                    <a:pt x="26" y="20"/>
                  </a:lnTo>
                  <a:lnTo>
                    <a:pt x="51" y="16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6" name="group 386"/>
          <p:cNvGrpSpPr/>
          <p:nvPr/>
        </p:nvGrpSpPr>
        <p:grpSpPr>
          <a:xfrm rot="21600000">
            <a:off x="5960749" y="2469519"/>
            <a:ext cx="105171" cy="155066"/>
            <a:chOff x="0" y="0"/>
            <a:chExt cx="105171" cy="155066"/>
          </a:xfrm>
        </p:grpSpPr>
        <p:sp>
          <p:nvSpPr>
            <p:cNvPr id="5288" name="path 5288"/>
            <p:cNvSpPr/>
            <p:nvPr/>
          </p:nvSpPr>
          <p:spPr>
            <a:xfrm>
              <a:off x="0" y="0"/>
              <a:ext cx="105171" cy="155066"/>
            </a:xfrm>
            <a:custGeom>
              <a:avLst/>
              <a:gdLst/>
              <a:ahLst/>
              <a:cxnLst/>
              <a:rect l="0" t="0" r="0" b="0"/>
              <a:pathLst>
                <a:path w="165" h="244">
                  <a:moveTo>
                    <a:pt x="127" y="242"/>
                  </a:moveTo>
                  <a:cubicBezTo>
                    <a:pt x="127" y="242"/>
                    <a:pt x="80" y="215"/>
                    <a:pt x="71" y="212"/>
                  </a:cubicBezTo>
                  <a:cubicBezTo>
                    <a:pt x="63" y="210"/>
                    <a:pt x="27" y="221"/>
                    <a:pt x="27" y="221"/>
                  </a:cubicBezTo>
                  <a:moveTo>
                    <a:pt x="89" y="182"/>
                  </a:moveTo>
                  <a:lnTo>
                    <a:pt x="126" y="173"/>
                  </a:lnTo>
                  <a:cubicBezTo>
                    <a:pt x="126" y="173"/>
                    <a:pt x="126" y="189"/>
                    <a:pt x="126" y="193"/>
                  </a:cubicBezTo>
                  <a:cubicBezTo>
                    <a:pt x="126" y="197"/>
                    <a:pt x="122" y="206"/>
                    <a:pt x="111" y="205"/>
                  </a:cubicBezTo>
                  <a:cubicBezTo>
                    <a:pt x="99" y="205"/>
                    <a:pt x="92" y="195"/>
                    <a:pt x="91" y="188"/>
                  </a:cubicBezTo>
                  <a:cubicBezTo>
                    <a:pt x="89" y="181"/>
                    <a:pt x="88" y="167"/>
                    <a:pt x="88" y="157"/>
                  </a:cubicBezTo>
                  <a:cubicBezTo>
                    <a:pt x="88" y="146"/>
                    <a:pt x="88" y="131"/>
                    <a:pt x="88" y="131"/>
                  </a:cubicBezTo>
                  <a:cubicBezTo>
                    <a:pt x="88" y="131"/>
                    <a:pt x="103" y="127"/>
                    <a:pt x="113" y="125"/>
                  </a:cubicBezTo>
                  <a:cubicBezTo>
                    <a:pt x="122" y="123"/>
                    <a:pt x="134" y="125"/>
                    <a:pt x="139" y="129"/>
                  </a:cubicBezTo>
                  <a:cubicBezTo>
                    <a:pt x="145" y="134"/>
                    <a:pt x="163" y="151"/>
                    <a:pt x="163" y="151"/>
                  </a:cubicBezTo>
                  <a:moveTo>
                    <a:pt x="139" y="237"/>
                  </a:moveTo>
                  <a:cubicBezTo>
                    <a:pt x="139" y="237"/>
                    <a:pt x="76" y="198"/>
                    <a:pt x="68" y="196"/>
                  </a:cubicBezTo>
                  <a:cubicBezTo>
                    <a:pt x="60" y="194"/>
                    <a:pt x="20" y="205"/>
                    <a:pt x="20" y="205"/>
                  </a:cubicBezTo>
                  <a:moveTo>
                    <a:pt x="88" y="157"/>
                  </a:moveTo>
                  <a:cubicBezTo>
                    <a:pt x="88" y="157"/>
                    <a:pt x="121" y="149"/>
                    <a:pt x="127" y="147"/>
                  </a:cubicBezTo>
                  <a:cubicBezTo>
                    <a:pt x="133" y="146"/>
                    <a:pt x="142" y="144"/>
                    <a:pt x="146" y="144"/>
                  </a:cubicBezTo>
                  <a:cubicBezTo>
                    <a:pt x="149" y="143"/>
                    <a:pt x="156" y="144"/>
                    <a:pt x="156" y="144"/>
                  </a:cubicBezTo>
                  <a:moveTo>
                    <a:pt x="74" y="213"/>
                  </a:moveTo>
                  <a:cubicBezTo>
                    <a:pt x="74" y="213"/>
                    <a:pt x="74" y="188"/>
                    <a:pt x="74" y="180"/>
                  </a:cubicBezTo>
                  <a:cubicBezTo>
                    <a:pt x="73" y="172"/>
                    <a:pt x="74" y="131"/>
                    <a:pt x="74" y="127"/>
                  </a:cubicBezTo>
                  <a:cubicBezTo>
                    <a:pt x="74" y="124"/>
                    <a:pt x="73" y="122"/>
                    <a:pt x="69" y="122"/>
                  </a:cubicBezTo>
                  <a:cubicBezTo>
                    <a:pt x="65" y="122"/>
                    <a:pt x="64" y="122"/>
                    <a:pt x="64" y="126"/>
                  </a:cubicBezTo>
                  <a:cubicBezTo>
                    <a:pt x="63" y="131"/>
                    <a:pt x="64" y="176"/>
                    <a:pt x="64" y="182"/>
                  </a:cubicBezTo>
                  <a:cubicBezTo>
                    <a:pt x="64" y="188"/>
                    <a:pt x="64" y="207"/>
                    <a:pt x="64" y="210"/>
                  </a:cubicBezTo>
                  <a:cubicBezTo>
                    <a:pt x="65" y="212"/>
                    <a:pt x="74" y="213"/>
                    <a:pt x="74" y="213"/>
                  </a:cubicBezTo>
                  <a:moveTo>
                    <a:pt x="111" y="3"/>
                  </a:moveTo>
                  <a:lnTo>
                    <a:pt x="109" y="126"/>
                  </a:lnTo>
                  <a:lnTo>
                    <a:pt x="88" y="131"/>
                  </a:lnTo>
                  <a:lnTo>
                    <a:pt x="72" y="122"/>
                  </a:lnTo>
                  <a:lnTo>
                    <a:pt x="81" y="121"/>
                  </a:lnTo>
                  <a:lnTo>
                    <a:pt x="83" y="2"/>
                  </a:lnTo>
                  <a:cubicBezTo>
                    <a:pt x="83" y="2"/>
                    <a:pt x="92" y="2"/>
                    <a:pt x="97" y="1"/>
                  </a:cubicBezTo>
                  <a:cubicBezTo>
                    <a:pt x="102" y="1"/>
                    <a:pt x="111" y="3"/>
                    <a:pt x="111" y="3"/>
                  </a:cubicBezTo>
                  <a:moveTo>
                    <a:pt x="109" y="124"/>
                  </a:moveTo>
                  <a:cubicBezTo>
                    <a:pt x="109" y="124"/>
                    <a:pt x="101" y="121"/>
                    <a:pt x="94" y="120"/>
                  </a:cubicBezTo>
                  <a:cubicBezTo>
                    <a:pt x="87" y="119"/>
                    <a:pt x="79" y="121"/>
                    <a:pt x="79" y="121"/>
                  </a:cubicBezTo>
                  <a:moveTo>
                    <a:pt x="143" y="158"/>
                  </a:moveTo>
                  <a:cubicBezTo>
                    <a:pt x="143" y="158"/>
                    <a:pt x="137" y="153"/>
                    <a:pt x="134" y="152"/>
                  </a:cubicBezTo>
                  <a:cubicBezTo>
                    <a:pt x="132" y="151"/>
                    <a:pt x="126" y="148"/>
                    <a:pt x="126" y="148"/>
                  </a:cubicBezTo>
                  <a:lnTo>
                    <a:pt x="126" y="173"/>
                  </a:lnTo>
                  <a:moveTo>
                    <a:pt x="20" y="148"/>
                  </a:moveTo>
                  <a:lnTo>
                    <a:pt x="20" y="135"/>
                  </a:lnTo>
                  <a:lnTo>
                    <a:pt x="9" y="136"/>
                  </a:lnTo>
                  <a:lnTo>
                    <a:pt x="11" y="17"/>
                  </a:lnTo>
                  <a:moveTo>
                    <a:pt x="55" y="146"/>
                  </a:moveTo>
                  <a:cubicBezTo>
                    <a:pt x="52" y="146"/>
                    <a:pt x="49" y="145"/>
                    <a:pt x="49" y="142"/>
                  </a:cubicBezTo>
                  <a:cubicBezTo>
                    <a:pt x="49" y="139"/>
                    <a:pt x="49" y="114"/>
                    <a:pt x="49" y="111"/>
                  </a:cubicBezTo>
                  <a:cubicBezTo>
                    <a:pt x="49" y="109"/>
                    <a:pt x="48" y="107"/>
                    <a:pt x="46" y="107"/>
                  </a:cubicBezTo>
                  <a:cubicBezTo>
                    <a:pt x="44" y="107"/>
                    <a:pt x="38" y="107"/>
                    <a:pt x="36" y="108"/>
                  </a:cubicBezTo>
                  <a:cubicBezTo>
                    <a:pt x="35" y="108"/>
                    <a:pt x="33" y="108"/>
                    <a:pt x="33" y="111"/>
                  </a:cubicBezTo>
                  <a:cubicBezTo>
                    <a:pt x="33" y="114"/>
                    <a:pt x="34" y="143"/>
                    <a:pt x="34" y="146"/>
                  </a:cubicBezTo>
                  <a:cubicBezTo>
                    <a:pt x="34" y="148"/>
                    <a:pt x="32" y="150"/>
                    <a:pt x="28" y="150"/>
                  </a:cubicBezTo>
                  <a:cubicBezTo>
                    <a:pt x="25" y="150"/>
                    <a:pt x="23" y="149"/>
                    <a:pt x="22" y="147"/>
                  </a:cubicBezTo>
                  <a:cubicBezTo>
                    <a:pt x="22" y="145"/>
                    <a:pt x="22" y="106"/>
                    <a:pt x="22" y="103"/>
                  </a:cubicBezTo>
                  <a:cubicBezTo>
                    <a:pt x="22" y="100"/>
                    <a:pt x="23" y="98"/>
                    <a:pt x="26" y="97"/>
                  </a:cubicBezTo>
                  <a:cubicBezTo>
                    <a:pt x="28" y="96"/>
                    <a:pt x="53" y="92"/>
                    <a:pt x="56" y="92"/>
                  </a:cubicBezTo>
                  <a:cubicBezTo>
                    <a:pt x="59" y="92"/>
                    <a:pt x="62" y="93"/>
                    <a:pt x="62" y="97"/>
                  </a:cubicBezTo>
                  <a:cubicBezTo>
                    <a:pt x="62" y="101"/>
                    <a:pt x="62" y="142"/>
                    <a:pt x="62" y="143"/>
                  </a:cubicBezTo>
                  <a:cubicBezTo>
                    <a:pt x="62" y="144"/>
                    <a:pt x="59" y="146"/>
                    <a:pt x="55" y="146"/>
                  </a:cubicBezTo>
                  <a:moveTo>
                    <a:pt x="49" y="129"/>
                  </a:moveTo>
                  <a:lnTo>
                    <a:pt x="33" y="129"/>
                  </a:lnTo>
                  <a:moveTo>
                    <a:pt x="62" y="136"/>
                  </a:moveTo>
                  <a:lnTo>
                    <a:pt x="49" y="136"/>
                  </a:lnTo>
                  <a:moveTo>
                    <a:pt x="34" y="142"/>
                  </a:moveTo>
                  <a:lnTo>
                    <a:pt x="22" y="142"/>
                  </a:lnTo>
                  <a:moveTo>
                    <a:pt x="15" y="135"/>
                  </a:moveTo>
                  <a:lnTo>
                    <a:pt x="0" y="136"/>
                  </a:lnTo>
                </a:path>
              </a:pathLst>
            </a:custGeom>
            <a:noFill/>
            <a:ln w="2400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90" name="path 5290"/>
            <p:cNvSpPr/>
            <p:nvPr/>
          </p:nvSpPr>
          <p:spPr>
            <a:xfrm>
              <a:off x="13489" y="26379"/>
              <a:ext cx="32804" cy="17398"/>
            </a:xfrm>
            <a:custGeom>
              <a:avLst/>
              <a:gdLst/>
              <a:ahLst/>
              <a:cxnLst/>
              <a:rect l="0" t="0" r="0" b="0"/>
              <a:pathLst>
                <a:path w="51" h="27">
                  <a:moveTo>
                    <a:pt x="49" y="2"/>
                  </a:moveTo>
                  <a:lnTo>
                    <a:pt x="24" y="6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27" y="27"/>
                  </a:lnTo>
                  <a:lnTo>
                    <a:pt x="26" y="20"/>
                  </a:lnTo>
                  <a:lnTo>
                    <a:pt x="51" y="16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92" name="path 5292"/>
          <p:cNvSpPr/>
          <p:nvPr/>
        </p:nvSpPr>
        <p:spPr>
          <a:xfrm>
            <a:off x="5057236" y="6615989"/>
            <a:ext cx="204571" cy="78282"/>
          </a:xfrm>
          <a:custGeom>
            <a:avLst/>
            <a:gdLst/>
            <a:ahLst/>
            <a:cxnLst/>
            <a:rect l="0" t="0" r="0" b="0"/>
            <a:pathLst>
              <a:path w="322" h="123">
                <a:moveTo>
                  <a:pt x="114" y="110"/>
                </a:moveTo>
                <a:lnTo>
                  <a:pt x="211" y="12"/>
                </a:lnTo>
                <a:moveTo>
                  <a:pt x="211" y="110"/>
                </a:moveTo>
                <a:lnTo>
                  <a:pt x="309" y="12"/>
                </a:lnTo>
                <a:moveTo>
                  <a:pt x="12" y="110"/>
                </a:moveTo>
                <a:lnTo>
                  <a:pt x="114" y="12"/>
                </a:lnTo>
              </a:path>
            </a:pathLst>
          </a:custGeom>
          <a:noFill/>
          <a:ln w="16001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94" name="textbox 5294"/>
          <p:cNvSpPr/>
          <p:nvPr/>
        </p:nvSpPr>
        <p:spPr>
          <a:xfrm>
            <a:off x="504874" y="10382108"/>
            <a:ext cx="16700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26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5296" name="textbox 5296"/>
          <p:cNvSpPr/>
          <p:nvPr/>
        </p:nvSpPr>
        <p:spPr>
          <a:xfrm>
            <a:off x="3272712" y="5956395"/>
            <a:ext cx="201295" cy="1339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400" u="sng" kern="0" spc="0" dirty="0">
                <a:solidFill>
                  <a:srgbClr val="494545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400" u="sng" kern="0" spc="20" dirty="0">
                <a:solidFill>
                  <a:srgbClr val="494545">
                    <a:alpha val="100000"/>
                  </a:srgbClr>
                </a:solidFill>
                <a:uFill>
                  <a:solidFill>
                    <a:srgbClr val="040000"/>
                  </a:solidFill>
                </a:uFill>
                <a:latin typeface="Arial"/>
                <a:ea typeface="Arial"/>
                <a:cs typeface="Arial"/>
              </a:rPr>
              <a:t> </a:t>
            </a:r>
            <a:r>
              <a:rPr sz="400" kern="0" spc="0" dirty="0">
                <a:solidFill>
                  <a:srgbClr val="494545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100" kern="0" spc="-40" baseline="-14205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1100" baseline="-14205" dirty="0">
              <a:latin typeface="Arial"/>
              <a:ea typeface="Arial"/>
              <a:cs typeface="Arial"/>
            </a:endParaRPr>
          </a:p>
        </p:txBody>
      </p:sp>
      <p:sp>
        <p:nvSpPr>
          <p:cNvPr id="5298" name="textbox 5298"/>
          <p:cNvSpPr/>
          <p:nvPr/>
        </p:nvSpPr>
        <p:spPr>
          <a:xfrm>
            <a:off x="3260213" y="3193190"/>
            <a:ext cx="207645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>
                <a:tab pos="67310" algn="l"/>
              </a:tabLst>
            </a:pPr>
            <a:r>
              <a:rPr sz="700" strike="sngStrike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pic>
        <p:nvPicPr>
          <p:cNvPr id="5300" name="picture 53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907732" y="5772156"/>
            <a:ext cx="210643" cy="55765"/>
          </a:xfrm>
          <a:prstGeom prst="rect">
            <a:avLst/>
          </a:prstGeom>
        </p:spPr>
      </p:pic>
      <p:sp>
        <p:nvSpPr>
          <p:cNvPr id="5302" name="path 5302"/>
          <p:cNvSpPr/>
          <p:nvPr/>
        </p:nvSpPr>
        <p:spPr>
          <a:xfrm>
            <a:off x="5205909" y="3247752"/>
            <a:ext cx="77430" cy="147109"/>
          </a:xfrm>
          <a:custGeom>
            <a:avLst/>
            <a:gdLst/>
            <a:ahLst/>
            <a:cxnLst/>
            <a:rect l="0" t="0" r="0" b="0"/>
            <a:pathLst>
              <a:path w="121" h="231">
                <a:moveTo>
                  <a:pt x="120" y="27"/>
                </a:moveTo>
                <a:lnTo>
                  <a:pt x="2" y="82"/>
                </a:lnTo>
                <a:moveTo>
                  <a:pt x="2" y="57"/>
                </a:moveTo>
                <a:lnTo>
                  <a:pt x="120" y="2"/>
                </a:lnTo>
                <a:moveTo>
                  <a:pt x="119" y="174"/>
                </a:moveTo>
                <a:lnTo>
                  <a:pt x="1" y="228"/>
                </a:lnTo>
                <a:moveTo>
                  <a:pt x="1" y="203"/>
                </a:moveTo>
                <a:lnTo>
                  <a:pt x="119" y="149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4" name="textbox 5304"/>
          <p:cNvSpPr/>
          <p:nvPr/>
        </p:nvSpPr>
        <p:spPr>
          <a:xfrm>
            <a:off x="6391612" y="2267073"/>
            <a:ext cx="168275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28"/>
              </a:lnSpc>
              <a:tabLst/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kW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4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5306" name="path 5306"/>
          <p:cNvSpPr/>
          <p:nvPr/>
        </p:nvSpPr>
        <p:spPr>
          <a:xfrm>
            <a:off x="3312694" y="4455257"/>
            <a:ext cx="265290" cy="29692"/>
          </a:xfrm>
          <a:custGeom>
            <a:avLst/>
            <a:gdLst/>
            <a:ahLst/>
            <a:cxnLst/>
            <a:rect l="0" t="0" r="0" b="0"/>
            <a:pathLst>
              <a:path w="417" h="46">
                <a:moveTo>
                  <a:pt x="6" y="40"/>
                </a:moveTo>
                <a:lnTo>
                  <a:pt x="257" y="40"/>
                </a:lnTo>
                <a:cubicBezTo>
                  <a:pt x="257" y="22"/>
                  <a:pt x="273" y="6"/>
                  <a:pt x="292" y="6"/>
                </a:cubicBezTo>
                <a:cubicBezTo>
                  <a:pt x="312" y="6"/>
                  <a:pt x="328" y="22"/>
                  <a:pt x="328" y="40"/>
                </a:cubicBezTo>
                <a:lnTo>
                  <a:pt x="411" y="40"/>
                </a:lnTo>
              </a:path>
            </a:pathLst>
          </a:custGeom>
          <a:noFill/>
          <a:ln w="8559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8" name="textbox 5308"/>
          <p:cNvSpPr/>
          <p:nvPr/>
        </p:nvSpPr>
        <p:spPr>
          <a:xfrm>
            <a:off x="3355514" y="4283185"/>
            <a:ext cx="86360" cy="2165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6350" algn="l" rtl="0" eaLnBrk="0">
              <a:lnSpc>
                <a:spcPct val="102000"/>
              </a:lnSpc>
              <a:tabLst/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5310" name="table 5310"/>
          <p:cNvGraphicFramePr>
            <a:graphicFrameLocks noGrp="1"/>
          </p:cNvGraphicFramePr>
          <p:nvPr/>
        </p:nvGraphicFramePr>
        <p:xfrm>
          <a:off x="5801613" y="3266313"/>
          <a:ext cx="94615" cy="93980"/>
        </p:xfrm>
        <a:graphic>
          <a:graphicData uri="http://schemas.openxmlformats.org/drawingml/2006/table">
            <a:tbl>
              <a:tblPr/>
              <a:tblGrid>
                <a:gridCol w="94615"/>
              </a:tblGrid>
              <a:tr h="908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60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2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500" kern="0" spc="-1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12" name="path 5312"/>
          <p:cNvSpPr/>
          <p:nvPr/>
        </p:nvSpPr>
        <p:spPr>
          <a:xfrm>
            <a:off x="6090145" y="3017177"/>
            <a:ext cx="94932" cy="92976"/>
          </a:xfrm>
          <a:custGeom>
            <a:avLst/>
            <a:gdLst/>
            <a:ahLst/>
            <a:cxnLst/>
            <a:rect l="0" t="0" r="0" b="0"/>
            <a:pathLst>
              <a:path w="149" h="146">
                <a:moveTo>
                  <a:pt x="1" y="145"/>
                </a:moveTo>
                <a:lnTo>
                  <a:pt x="148" y="145"/>
                </a:lnTo>
                <a:lnTo>
                  <a:pt x="148" y="1"/>
                </a:lnTo>
                <a:lnTo>
                  <a:pt x="1" y="1"/>
                </a:lnTo>
                <a:lnTo>
                  <a:pt x="1" y="145"/>
                </a:lnTo>
                <a:close/>
              </a:path>
            </a:pathLst>
          </a:custGeom>
          <a:noFill/>
          <a:ln w="1778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14" name="path 5314"/>
          <p:cNvSpPr/>
          <p:nvPr/>
        </p:nvSpPr>
        <p:spPr>
          <a:xfrm>
            <a:off x="6372313" y="2691650"/>
            <a:ext cx="199974" cy="37503"/>
          </a:xfrm>
          <a:custGeom>
            <a:avLst/>
            <a:gdLst/>
            <a:ahLst/>
            <a:cxnLst/>
            <a:rect l="0" t="0" r="0" b="0"/>
            <a:pathLst>
              <a:path w="314" h="59">
                <a:moveTo>
                  <a:pt x="3" y="3"/>
                </a:moveTo>
                <a:lnTo>
                  <a:pt x="310" y="3"/>
                </a:lnTo>
                <a:lnTo>
                  <a:pt x="310" y="55"/>
                </a:lnTo>
                <a:lnTo>
                  <a:pt x="3" y="55"/>
                </a:lnTo>
                <a:lnTo>
                  <a:pt x="3" y="3"/>
                </a:lnTo>
                <a:close/>
              </a:path>
            </a:pathLst>
          </a:custGeom>
          <a:noFill/>
          <a:ln w="5003" cap="flat">
            <a:solidFill>
              <a:srgbClr val="221815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16" name="textbox 5316"/>
          <p:cNvSpPr/>
          <p:nvPr/>
        </p:nvSpPr>
        <p:spPr>
          <a:xfrm>
            <a:off x="6747427" y="2708617"/>
            <a:ext cx="128270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18" name="textbox 5318"/>
          <p:cNvSpPr/>
          <p:nvPr/>
        </p:nvSpPr>
        <p:spPr>
          <a:xfrm>
            <a:off x="3345296" y="4624656"/>
            <a:ext cx="128270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20" name="textbox 5320"/>
          <p:cNvSpPr/>
          <p:nvPr/>
        </p:nvSpPr>
        <p:spPr>
          <a:xfrm>
            <a:off x="5263976" y="6345294"/>
            <a:ext cx="128270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4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22" name="textbox 5322"/>
          <p:cNvSpPr/>
          <p:nvPr/>
        </p:nvSpPr>
        <p:spPr>
          <a:xfrm>
            <a:off x="5423691" y="2215000"/>
            <a:ext cx="123189" cy="114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5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L3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24" name="textbox 5324"/>
          <p:cNvSpPr/>
          <p:nvPr/>
        </p:nvSpPr>
        <p:spPr>
          <a:xfrm>
            <a:off x="5839252" y="2214908"/>
            <a:ext cx="123189" cy="1149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L2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26" name="textbox 5326"/>
          <p:cNvSpPr/>
          <p:nvPr/>
        </p:nvSpPr>
        <p:spPr>
          <a:xfrm>
            <a:off x="5688520" y="1798827"/>
            <a:ext cx="123189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L1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grpSp>
        <p:nvGrpSpPr>
          <p:cNvPr id="388" name="group 388"/>
          <p:cNvGrpSpPr/>
          <p:nvPr/>
        </p:nvGrpSpPr>
        <p:grpSpPr>
          <a:xfrm rot="21600000">
            <a:off x="834307" y="3927506"/>
            <a:ext cx="132613" cy="43701"/>
            <a:chOff x="0" y="0"/>
            <a:chExt cx="132613" cy="43701"/>
          </a:xfrm>
        </p:grpSpPr>
        <p:sp>
          <p:nvSpPr>
            <p:cNvPr id="5328" name="path 5328"/>
            <p:cNvSpPr/>
            <p:nvPr/>
          </p:nvSpPr>
          <p:spPr>
            <a:xfrm>
              <a:off x="0" y="0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30" name="path 5330"/>
            <p:cNvSpPr/>
            <p:nvPr/>
          </p:nvSpPr>
          <p:spPr>
            <a:xfrm>
              <a:off x="65030" y="1228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32" name="path 5332"/>
            <p:cNvSpPr/>
            <p:nvPr/>
          </p:nvSpPr>
          <p:spPr>
            <a:xfrm>
              <a:off x="127596" y="2508"/>
              <a:ext cx="5016" cy="38684"/>
            </a:xfrm>
            <a:custGeom>
              <a:avLst/>
              <a:gdLst/>
              <a:ahLst/>
              <a:cxnLst/>
              <a:rect l="0" t="0" r="0" b="0"/>
              <a:pathLst>
                <a:path w="7" h="60">
                  <a:moveTo>
                    <a:pt x="3" y="60"/>
                  </a:moveTo>
                  <a:lnTo>
                    <a:pt x="3" y="0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90" name="group 390"/>
          <p:cNvGrpSpPr/>
          <p:nvPr/>
        </p:nvGrpSpPr>
        <p:grpSpPr>
          <a:xfrm rot="21600000">
            <a:off x="834307" y="4035990"/>
            <a:ext cx="132613" cy="43701"/>
            <a:chOff x="0" y="0"/>
            <a:chExt cx="132613" cy="43701"/>
          </a:xfrm>
        </p:grpSpPr>
        <p:sp>
          <p:nvSpPr>
            <p:cNvPr id="5334" name="path 5334"/>
            <p:cNvSpPr/>
            <p:nvPr/>
          </p:nvSpPr>
          <p:spPr>
            <a:xfrm>
              <a:off x="0" y="0"/>
              <a:ext cx="102857" cy="43701"/>
            </a:xfrm>
            <a:custGeom>
              <a:avLst/>
              <a:gdLst/>
              <a:ahLst/>
              <a:cxnLst/>
              <a:rect l="0" t="0" r="0" b="0"/>
              <a:pathLst>
                <a:path w="161" h="68">
                  <a:moveTo>
                    <a:pt x="158" y="64"/>
                  </a:moveTo>
                  <a:lnTo>
                    <a:pt x="3" y="64"/>
                  </a:lnTo>
                  <a:lnTo>
                    <a:pt x="3" y="3"/>
                  </a:lnTo>
                  <a:lnTo>
                    <a:pt x="158" y="3"/>
                  </a:lnTo>
                  <a:lnTo>
                    <a:pt x="158" y="64"/>
                  </a:lnTo>
                  <a:close/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36" name="path 5336"/>
            <p:cNvSpPr/>
            <p:nvPr/>
          </p:nvSpPr>
          <p:spPr>
            <a:xfrm>
              <a:off x="65030" y="1227"/>
              <a:ext cx="35115" cy="39572"/>
            </a:xfrm>
            <a:custGeom>
              <a:avLst/>
              <a:gdLst/>
              <a:ahLst/>
              <a:cxnLst/>
              <a:rect l="0" t="0" r="0" b="0"/>
              <a:pathLst>
                <a:path w="55" h="62">
                  <a:moveTo>
                    <a:pt x="3" y="31"/>
                  </a:moveTo>
                  <a:lnTo>
                    <a:pt x="51" y="58"/>
                  </a:lnTo>
                  <a:lnTo>
                    <a:pt x="51" y="3"/>
                  </a:lnTo>
                  <a:lnTo>
                    <a:pt x="3" y="31"/>
                  </a:lnTo>
                  <a:close/>
                </a:path>
              </a:pathLst>
            </a:custGeom>
            <a:noFill/>
            <a:ln w="441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38" name="path 5338"/>
            <p:cNvSpPr/>
            <p:nvPr/>
          </p:nvSpPr>
          <p:spPr>
            <a:xfrm>
              <a:off x="127596" y="2508"/>
              <a:ext cx="5016" cy="38684"/>
            </a:xfrm>
            <a:custGeom>
              <a:avLst/>
              <a:gdLst/>
              <a:ahLst/>
              <a:cxnLst/>
              <a:rect l="0" t="0" r="0" b="0"/>
              <a:pathLst>
                <a:path w="7" h="60">
                  <a:moveTo>
                    <a:pt x="3" y="60"/>
                  </a:moveTo>
                  <a:lnTo>
                    <a:pt x="3" y="0"/>
                  </a:lnTo>
                </a:path>
              </a:pathLst>
            </a:custGeom>
            <a:noFill/>
            <a:ln w="501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92" name="group 392"/>
          <p:cNvGrpSpPr/>
          <p:nvPr/>
        </p:nvGrpSpPr>
        <p:grpSpPr>
          <a:xfrm rot="21600000">
            <a:off x="5247052" y="3191188"/>
            <a:ext cx="74523" cy="74162"/>
            <a:chOff x="0" y="0"/>
            <a:chExt cx="74523" cy="74162"/>
          </a:xfrm>
        </p:grpSpPr>
        <p:sp>
          <p:nvSpPr>
            <p:cNvPr id="5340" name="path 5340"/>
            <p:cNvSpPr/>
            <p:nvPr/>
          </p:nvSpPr>
          <p:spPr>
            <a:xfrm>
              <a:off x="0" y="0"/>
              <a:ext cx="74523" cy="2883"/>
            </a:xfrm>
            <a:custGeom>
              <a:avLst/>
              <a:gdLst/>
              <a:ahLst/>
              <a:cxnLst/>
              <a:rect l="0" t="0" r="0" b="0"/>
              <a:pathLst>
                <a:path w="117" h="4">
                  <a:moveTo>
                    <a:pt x="0" y="2"/>
                  </a:moveTo>
                  <a:lnTo>
                    <a:pt x="117" y="2"/>
                  </a:lnTo>
                </a:path>
              </a:pathLst>
            </a:custGeom>
            <a:noFill/>
            <a:ln w="288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42" name="path 5342"/>
            <p:cNvSpPr/>
            <p:nvPr/>
          </p:nvSpPr>
          <p:spPr>
            <a:xfrm>
              <a:off x="33269" y="35405"/>
              <a:ext cx="36069" cy="38756"/>
            </a:xfrm>
            <a:custGeom>
              <a:avLst/>
              <a:gdLst/>
              <a:ahLst/>
              <a:cxnLst/>
              <a:rect l="0" t="0" r="0" b="0"/>
              <a:pathLst>
                <a:path w="56" h="61">
                  <a:moveTo>
                    <a:pt x="4" y="46"/>
                  </a:moveTo>
                  <a:lnTo>
                    <a:pt x="54" y="4"/>
                  </a:lnTo>
                  <a:moveTo>
                    <a:pt x="3" y="36"/>
                  </a:moveTo>
                  <a:lnTo>
                    <a:pt x="3" y="60"/>
                  </a:lnTo>
                  <a:moveTo>
                    <a:pt x="34" y="0"/>
                  </a:moveTo>
                  <a:lnTo>
                    <a:pt x="34" y="58"/>
                  </a:lnTo>
                </a:path>
              </a:pathLst>
            </a:custGeom>
            <a:noFill/>
            <a:ln w="4000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344" name="path 5344"/>
          <p:cNvSpPr/>
          <p:nvPr/>
        </p:nvSpPr>
        <p:spPr>
          <a:xfrm>
            <a:off x="6672988" y="2782589"/>
            <a:ext cx="8610" cy="620166"/>
          </a:xfrm>
          <a:custGeom>
            <a:avLst/>
            <a:gdLst/>
            <a:ahLst/>
            <a:cxnLst/>
            <a:rect l="0" t="0" r="0" b="0"/>
            <a:pathLst>
              <a:path w="13" h="976">
                <a:moveTo>
                  <a:pt x="6" y="969"/>
                </a:moveTo>
                <a:lnTo>
                  <a:pt x="6" y="6"/>
                </a:lnTo>
              </a:path>
            </a:pathLst>
          </a:custGeom>
          <a:noFill/>
          <a:ln w="8610" cap="rnd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46" name="textbox 5346"/>
          <p:cNvSpPr/>
          <p:nvPr/>
        </p:nvSpPr>
        <p:spPr>
          <a:xfrm>
            <a:off x="2888685" y="3359021"/>
            <a:ext cx="86360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48" name="textbox 5348"/>
          <p:cNvSpPr/>
          <p:nvPr/>
        </p:nvSpPr>
        <p:spPr>
          <a:xfrm>
            <a:off x="5901987" y="1964932"/>
            <a:ext cx="86360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50" name="path 5350"/>
          <p:cNvSpPr/>
          <p:nvPr/>
        </p:nvSpPr>
        <p:spPr>
          <a:xfrm>
            <a:off x="5279501" y="3308172"/>
            <a:ext cx="36069" cy="107639"/>
          </a:xfrm>
          <a:custGeom>
            <a:avLst/>
            <a:gdLst/>
            <a:ahLst/>
            <a:cxnLst/>
            <a:rect l="0" t="0" r="0" b="0"/>
            <a:pathLst>
              <a:path w="56" h="169">
                <a:moveTo>
                  <a:pt x="4" y="71"/>
                </a:moveTo>
                <a:lnTo>
                  <a:pt x="54" y="30"/>
                </a:lnTo>
                <a:moveTo>
                  <a:pt x="3" y="54"/>
                </a:moveTo>
                <a:lnTo>
                  <a:pt x="3" y="79"/>
                </a:lnTo>
                <a:moveTo>
                  <a:pt x="33" y="0"/>
                </a:moveTo>
                <a:lnTo>
                  <a:pt x="34" y="76"/>
                </a:lnTo>
                <a:moveTo>
                  <a:pt x="34" y="111"/>
                </a:moveTo>
                <a:lnTo>
                  <a:pt x="34" y="169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52" name="path 5352"/>
          <p:cNvSpPr/>
          <p:nvPr/>
        </p:nvSpPr>
        <p:spPr>
          <a:xfrm>
            <a:off x="5279501" y="4531341"/>
            <a:ext cx="36069" cy="107639"/>
          </a:xfrm>
          <a:custGeom>
            <a:avLst/>
            <a:gdLst/>
            <a:ahLst/>
            <a:cxnLst/>
            <a:rect l="0" t="0" r="0" b="0"/>
            <a:pathLst>
              <a:path w="56" h="169">
                <a:moveTo>
                  <a:pt x="4" y="71"/>
                </a:moveTo>
                <a:lnTo>
                  <a:pt x="54" y="30"/>
                </a:lnTo>
                <a:moveTo>
                  <a:pt x="3" y="54"/>
                </a:moveTo>
                <a:lnTo>
                  <a:pt x="3" y="79"/>
                </a:lnTo>
                <a:moveTo>
                  <a:pt x="33" y="0"/>
                </a:moveTo>
                <a:lnTo>
                  <a:pt x="34" y="76"/>
                </a:lnTo>
                <a:moveTo>
                  <a:pt x="34" y="111"/>
                </a:moveTo>
                <a:lnTo>
                  <a:pt x="34" y="169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54" name="path 5354"/>
          <p:cNvSpPr/>
          <p:nvPr/>
        </p:nvSpPr>
        <p:spPr>
          <a:xfrm>
            <a:off x="5279501" y="5706387"/>
            <a:ext cx="36069" cy="107639"/>
          </a:xfrm>
          <a:custGeom>
            <a:avLst/>
            <a:gdLst/>
            <a:ahLst/>
            <a:cxnLst/>
            <a:rect l="0" t="0" r="0" b="0"/>
            <a:pathLst>
              <a:path w="56" h="169">
                <a:moveTo>
                  <a:pt x="4" y="71"/>
                </a:moveTo>
                <a:lnTo>
                  <a:pt x="54" y="30"/>
                </a:lnTo>
                <a:moveTo>
                  <a:pt x="3" y="54"/>
                </a:moveTo>
                <a:lnTo>
                  <a:pt x="3" y="79"/>
                </a:lnTo>
                <a:moveTo>
                  <a:pt x="33" y="0"/>
                </a:moveTo>
                <a:lnTo>
                  <a:pt x="34" y="76"/>
                </a:lnTo>
                <a:moveTo>
                  <a:pt x="34" y="111"/>
                </a:moveTo>
                <a:lnTo>
                  <a:pt x="34" y="169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56" name="path 5356"/>
          <p:cNvSpPr/>
          <p:nvPr/>
        </p:nvSpPr>
        <p:spPr>
          <a:xfrm>
            <a:off x="5277270" y="4287316"/>
            <a:ext cx="36067" cy="107639"/>
          </a:xfrm>
          <a:custGeom>
            <a:avLst/>
            <a:gdLst/>
            <a:ahLst/>
            <a:cxnLst/>
            <a:rect l="0" t="0" r="0" b="0"/>
            <a:pathLst>
              <a:path w="56" h="169">
                <a:moveTo>
                  <a:pt x="4" y="71"/>
                </a:moveTo>
                <a:lnTo>
                  <a:pt x="54" y="30"/>
                </a:lnTo>
                <a:moveTo>
                  <a:pt x="3" y="54"/>
                </a:moveTo>
                <a:lnTo>
                  <a:pt x="3" y="79"/>
                </a:lnTo>
                <a:moveTo>
                  <a:pt x="33" y="0"/>
                </a:moveTo>
                <a:lnTo>
                  <a:pt x="34" y="76"/>
                </a:lnTo>
                <a:moveTo>
                  <a:pt x="34" y="111"/>
                </a:moveTo>
                <a:lnTo>
                  <a:pt x="34" y="169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58" name="path 5358"/>
          <p:cNvSpPr/>
          <p:nvPr/>
        </p:nvSpPr>
        <p:spPr>
          <a:xfrm>
            <a:off x="988878" y="4675524"/>
            <a:ext cx="59105" cy="59105"/>
          </a:xfrm>
          <a:custGeom>
            <a:avLst/>
            <a:gdLst/>
            <a:ahLst/>
            <a:cxnLst/>
            <a:rect l="0" t="0" r="0" b="0"/>
            <a:pathLst>
              <a:path w="93" h="93">
                <a:moveTo>
                  <a:pt x="88" y="88"/>
                </a:moveTo>
                <a:lnTo>
                  <a:pt x="4" y="88"/>
                </a:lnTo>
                <a:lnTo>
                  <a:pt x="4" y="4"/>
                </a:lnTo>
                <a:lnTo>
                  <a:pt x="88" y="4"/>
                </a:lnTo>
                <a:lnTo>
                  <a:pt x="88" y="88"/>
                </a:lnTo>
                <a:close/>
                <a:moveTo>
                  <a:pt x="86" y="33"/>
                </a:moveTo>
                <a:lnTo>
                  <a:pt x="12" y="33"/>
                </a:lnTo>
                <a:moveTo>
                  <a:pt x="87" y="58"/>
                </a:moveTo>
                <a:lnTo>
                  <a:pt x="12" y="58"/>
                </a:lnTo>
              </a:path>
            </a:pathLst>
          </a:custGeom>
          <a:noFill/>
          <a:ln w="5702" cap="sq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94" name="group 394"/>
          <p:cNvGrpSpPr/>
          <p:nvPr/>
        </p:nvGrpSpPr>
        <p:grpSpPr>
          <a:xfrm rot="21600000">
            <a:off x="3285412" y="3059434"/>
            <a:ext cx="26771" cy="127457"/>
            <a:chOff x="0" y="0"/>
            <a:chExt cx="26771" cy="127457"/>
          </a:xfrm>
        </p:grpSpPr>
        <p:sp>
          <p:nvSpPr>
            <p:cNvPr id="5360" name="path 5360"/>
            <p:cNvSpPr/>
            <p:nvPr/>
          </p:nvSpPr>
          <p:spPr>
            <a:xfrm>
              <a:off x="889" y="889"/>
              <a:ext cx="24993" cy="23367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7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30" y="36"/>
                    <a:pt x="39" y="28"/>
                    <a:pt x="39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62" name="path 5362"/>
            <p:cNvSpPr/>
            <p:nvPr/>
          </p:nvSpPr>
          <p:spPr>
            <a:xfrm>
              <a:off x="0" y="0"/>
              <a:ext cx="26771" cy="25145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18"/>
                  </a:moveTo>
                  <a:cubicBezTo>
                    <a:pt x="40" y="8"/>
                    <a:pt x="31" y="1"/>
                    <a:pt x="21" y="1"/>
                  </a:cubicBezTo>
                  <a:cubicBezTo>
                    <a:pt x="10" y="1"/>
                    <a:pt x="1" y="8"/>
                    <a:pt x="1" y="18"/>
                  </a:cubicBezTo>
                  <a:cubicBezTo>
                    <a:pt x="1" y="29"/>
                    <a:pt x="10" y="38"/>
                    <a:pt x="21" y="38"/>
                  </a:cubicBezTo>
                  <a:cubicBezTo>
                    <a:pt x="31" y="38"/>
                    <a:pt x="40" y="29"/>
                    <a:pt x="40" y="1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64" name="path 5364"/>
            <p:cNvSpPr/>
            <p:nvPr/>
          </p:nvSpPr>
          <p:spPr>
            <a:xfrm>
              <a:off x="889" y="103213"/>
              <a:ext cx="24993" cy="23355"/>
            </a:xfrm>
            <a:custGeom>
              <a:avLst/>
              <a:gdLst/>
              <a:ahLst/>
              <a:cxnLst/>
              <a:rect l="0" t="0" r="0" b="0"/>
              <a:pathLst>
                <a:path w="39" h="36">
                  <a:moveTo>
                    <a:pt x="39" y="17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8"/>
                    <a:pt x="8" y="36"/>
                    <a:pt x="19" y="36"/>
                  </a:cubicBezTo>
                  <a:cubicBezTo>
                    <a:pt x="30" y="36"/>
                    <a:pt x="39" y="28"/>
                    <a:pt x="39" y="1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66" name="path 5366"/>
            <p:cNvSpPr/>
            <p:nvPr/>
          </p:nvSpPr>
          <p:spPr>
            <a:xfrm>
              <a:off x="0" y="102323"/>
              <a:ext cx="26771" cy="25133"/>
            </a:xfrm>
            <a:custGeom>
              <a:avLst/>
              <a:gdLst/>
              <a:ahLst/>
              <a:cxnLst/>
              <a:rect l="0" t="0" r="0" b="0"/>
              <a:pathLst>
                <a:path w="42" h="39">
                  <a:moveTo>
                    <a:pt x="40" y="18"/>
                  </a:moveTo>
                  <a:cubicBezTo>
                    <a:pt x="40" y="8"/>
                    <a:pt x="31" y="1"/>
                    <a:pt x="21" y="1"/>
                  </a:cubicBezTo>
                  <a:cubicBezTo>
                    <a:pt x="10" y="1"/>
                    <a:pt x="1" y="8"/>
                    <a:pt x="1" y="18"/>
                  </a:cubicBezTo>
                  <a:cubicBezTo>
                    <a:pt x="1" y="29"/>
                    <a:pt x="10" y="38"/>
                    <a:pt x="21" y="38"/>
                  </a:cubicBezTo>
                  <a:cubicBezTo>
                    <a:pt x="31" y="38"/>
                    <a:pt x="40" y="29"/>
                    <a:pt x="40" y="18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96" name="group 396"/>
          <p:cNvGrpSpPr/>
          <p:nvPr/>
        </p:nvGrpSpPr>
        <p:grpSpPr>
          <a:xfrm rot="21600000">
            <a:off x="6270689" y="2685331"/>
            <a:ext cx="66315" cy="50139"/>
            <a:chOff x="0" y="0"/>
            <a:chExt cx="66315" cy="50139"/>
          </a:xfrm>
        </p:grpSpPr>
        <p:sp>
          <p:nvSpPr>
            <p:cNvPr id="5368" name="path 5368"/>
            <p:cNvSpPr/>
            <p:nvPr/>
          </p:nvSpPr>
          <p:spPr>
            <a:xfrm>
              <a:off x="1329" y="0"/>
              <a:ext cx="64985" cy="50139"/>
            </a:xfrm>
            <a:custGeom>
              <a:avLst/>
              <a:gdLst/>
              <a:ahLst/>
              <a:cxnLst/>
              <a:rect l="0" t="0" r="0" b="0"/>
              <a:pathLst>
                <a:path w="102" h="78">
                  <a:moveTo>
                    <a:pt x="0" y="0"/>
                  </a:moveTo>
                  <a:lnTo>
                    <a:pt x="102" y="39"/>
                  </a:lnTo>
                  <a:lnTo>
                    <a:pt x="0" y="78"/>
                  </a:lnTo>
                  <a:lnTo>
                    <a:pt x="25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70" name="path 5370"/>
            <p:cNvSpPr/>
            <p:nvPr/>
          </p:nvSpPr>
          <p:spPr>
            <a:xfrm>
              <a:off x="0" y="23986"/>
              <a:ext cx="33820" cy="2159"/>
            </a:xfrm>
            <a:custGeom>
              <a:avLst/>
              <a:gdLst/>
              <a:ahLst/>
              <a:cxnLst/>
              <a:rect l="0" t="0" r="0" b="0"/>
              <a:pathLst>
                <a:path w="53" h="3">
                  <a:moveTo>
                    <a:pt x="0" y="1"/>
                  </a:moveTo>
                  <a:lnTo>
                    <a:pt x="53" y="1"/>
                  </a:lnTo>
                </a:path>
              </a:pathLst>
            </a:custGeom>
            <a:noFill/>
            <a:ln w="2159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372" name="path 5372"/>
          <p:cNvSpPr/>
          <p:nvPr/>
        </p:nvSpPr>
        <p:spPr>
          <a:xfrm>
            <a:off x="4519105" y="5193795"/>
            <a:ext cx="8559" cy="363372"/>
          </a:xfrm>
          <a:custGeom>
            <a:avLst/>
            <a:gdLst/>
            <a:ahLst/>
            <a:cxnLst/>
            <a:rect l="0" t="0" r="0" b="0"/>
            <a:pathLst>
              <a:path w="13" h="572">
                <a:moveTo>
                  <a:pt x="6" y="6"/>
                </a:moveTo>
                <a:lnTo>
                  <a:pt x="6" y="565"/>
                </a:lnTo>
              </a:path>
            </a:pathLst>
          </a:custGeom>
          <a:noFill/>
          <a:ln w="8559" cap="rnd">
            <a:solidFill>
              <a:srgbClr val="6AB82D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374" name="picture 53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355143" y="4597448"/>
            <a:ext cx="55765" cy="55765"/>
          </a:xfrm>
          <a:prstGeom prst="rect">
            <a:avLst/>
          </a:prstGeom>
        </p:spPr>
      </p:pic>
      <p:pic>
        <p:nvPicPr>
          <p:cNvPr id="5376" name="picture 53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977181" y="4078120"/>
            <a:ext cx="55765" cy="55765"/>
          </a:xfrm>
          <a:prstGeom prst="rect">
            <a:avLst/>
          </a:prstGeom>
        </p:spPr>
      </p:pic>
      <p:pic>
        <p:nvPicPr>
          <p:cNvPr id="5378" name="picture 53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3977181" y="3381717"/>
            <a:ext cx="55765" cy="55765"/>
          </a:xfrm>
          <a:prstGeom prst="rect">
            <a:avLst/>
          </a:prstGeom>
        </p:spPr>
      </p:pic>
      <p:pic>
        <p:nvPicPr>
          <p:cNvPr id="5380" name="picture 538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466571" y="3148669"/>
            <a:ext cx="55765" cy="55765"/>
          </a:xfrm>
          <a:prstGeom prst="rect">
            <a:avLst/>
          </a:prstGeom>
        </p:spPr>
      </p:pic>
      <p:sp>
        <p:nvSpPr>
          <p:cNvPr id="5382" name="path 5382"/>
          <p:cNvSpPr/>
          <p:nvPr/>
        </p:nvSpPr>
        <p:spPr>
          <a:xfrm>
            <a:off x="4678141" y="3052709"/>
            <a:ext cx="357301" cy="8559"/>
          </a:xfrm>
          <a:custGeom>
            <a:avLst/>
            <a:gdLst/>
            <a:ahLst/>
            <a:cxnLst/>
            <a:rect l="0" t="0" r="0" b="0"/>
            <a:pathLst>
              <a:path w="562" h="13">
                <a:moveTo>
                  <a:pt x="6" y="6"/>
                </a:moveTo>
                <a:lnTo>
                  <a:pt x="555" y="6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84" name="textbox 5384"/>
          <p:cNvSpPr/>
          <p:nvPr/>
        </p:nvSpPr>
        <p:spPr>
          <a:xfrm>
            <a:off x="2692102" y="4778121"/>
            <a:ext cx="70485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86" name="textbox 5386"/>
          <p:cNvSpPr/>
          <p:nvPr/>
        </p:nvSpPr>
        <p:spPr>
          <a:xfrm>
            <a:off x="3367458" y="2470277"/>
            <a:ext cx="70485" cy="1136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74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5388" name="path 5388"/>
          <p:cNvSpPr/>
          <p:nvPr/>
        </p:nvSpPr>
        <p:spPr>
          <a:xfrm>
            <a:off x="4678145" y="2585559"/>
            <a:ext cx="8559" cy="346684"/>
          </a:xfrm>
          <a:custGeom>
            <a:avLst/>
            <a:gdLst/>
            <a:ahLst/>
            <a:cxnLst/>
            <a:rect l="0" t="0" r="0" b="0"/>
            <a:pathLst>
              <a:path w="13" h="545">
                <a:moveTo>
                  <a:pt x="6" y="6"/>
                </a:moveTo>
                <a:lnTo>
                  <a:pt x="6" y="539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90" name="path 5390"/>
          <p:cNvSpPr/>
          <p:nvPr/>
        </p:nvSpPr>
        <p:spPr>
          <a:xfrm>
            <a:off x="6290030" y="2776918"/>
            <a:ext cx="8687" cy="284950"/>
          </a:xfrm>
          <a:custGeom>
            <a:avLst/>
            <a:gdLst/>
            <a:ahLst/>
            <a:cxnLst/>
            <a:rect l="0" t="0" r="0" b="0"/>
            <a:pathLst>
              <a:path w="13" h="448">
                <a:moveTo>
                  <a:pt x="6" y="441"/>
                </a:moveTo>
                <a:lnTo>
                  <a:pt x="6" y="6"/>
                </a:lnTo>
              </a:path>
            </a:pathLst>
          </a:custGeom>
          <a:noFill/>
          <a:ln w="8686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92" name="path 5392"/>
          <p:cNvSpPr/>
          <p:nvPr/>
        </p:nvSpPr>
        <p:spPr>
          <a:xfrm>
            <a:off x="5447201" y="5456285"/>
            <a:ext cx="272097" cy="8559"/>
          </a:xfrm>
          <a:custGeom>
            <a:avLst/>
            <a:gdLst/>
            <a:ahLst/>
            <a:cxnLst/>
            <a:rect l="0" t="0" r="0" b="0"/>
            <a:pathLst>
              <a:path w="428" h="13">
                <a:moveTo>
                  <a:pt x="6" y="6"/>
                </a:moveTo>
                <a:lnTo>
                  <a:pt x="421" y="6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94" name="textbox 5394"/>
          <p:cNvSpPr/>
          <p:nvPr/>
        </p:nvSpPr>
        <p:spPr>
          <a:xfrm>
            <a:off x="5970984" y="2409969"/>
            <a:ext cx="79375" cy="69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3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  <a:tabLst/>
            </a:pP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endParaRPr sz="300" dirty="0">
              <a:latin typeface="Arial"/>
              <a:ea typeface="Arial"/>
              <a:cs typeface="Arial"/>
            </a:endParaRPr>
          </a:p>
        </p:txBody>
      </p:sp>
      <p:sp>
        <p:nvSpPr>
          <p:cNvPr id="5396" name="textbox 5396"/>
          <p:cNvSpPr/>
          <p:nvPr/>
        </p:nvSpPr>
        <p:spPr>
          <a:xfrm>
            <a:off x="5311662" y="2409969"/>
            <a:ext cx="79375" cy="69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3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  <a:tabLst/>
            </a:pP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endParaRPr sz="300" dirty="0">
              <a:latin typeface="Arial"/>
              <a:ea typeface="Arial"/>
              <a:cs typeface="Arial"/>
            </a:endParaRPr>
          </a:p>
        </p:txBody>
      </p:sp>
      <p:sp>
        <p:nvSpPr>
          <p:cNvPr id="5398" name="textbox 5398"/>
          <p:cNvSpPr/>
          <p:nvPr/>
        </p:nvSpPr>
        <p:spPr>
          <a:xfrm>
            <a:off x="5641330" y="2409969"/>
            <a:ext cx="79375" cy="69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3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5000"/>
              </a:lnSpc>
              <a:tabLst/>
            </a:pP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CT</a:t>
            </a:r>
            <a:endParaRPr sz="300" dirty="0">
              <a:latin typeface="Arial"/>
              <a:ea typeface="Arial"/>
              <a:cs typeface="Arial"/>
            </a:endParaRPr>
          </a:p>
        </p:txBody>
      </p:sp>
      <p:sp>
        <p:nvSpPr>
          <p:cNvPr id="5400" name="path 5400"/>
          <p:cNvSpPr/>
          <p:nvPr/>
        </p:nvSpPr>
        <p:spPr>
          <a:xfrm>
            <a:off x="5282352" y="5460143"/>
            <a:ext cx="165036" cy="2882"/>
          </a:xfrm>
          <a:custGeom>
            <a:avLst/>
            <a:gdLst/>
            <a:ahLst/>
            <a:cxnLst/>
            <a:rect l="0" t="0" r="0" b="0"/>
            <a:pathLst>
              <a:path w="259" h="4">
                <a:moveTo>
                  <a:pt x="0" y="2"/>
                </a:moveTo>
                <a:lnTo>
                  <a:pt x="259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02" name="path 5402"/>
          <p:cNvSpPr/>
          <p:nvPr/>
        </p:nvSpPr>
        <p:spPr>
          <a:xfrm>
            <a:off x="5277270" y="5462360"/>
            <a:ext cx="36067" cy="50279"/>
          </a:xfrm>
          <a:custGeom>
            <a:avLst/>
            <a:gdLst/>
            <a:ahLst/>
            <a:cxnLst/>
            <a:rect l="0" t="0" r="0" b="0"/>
            <a:pathLst>
              <a:path w="56" h="79">
                <a:moveTo>
                  <a:pt x="4" y="71"/>
                </a:moveTo>
                <a:lnTo>
                  <a:pt x="54" y="30"/>
                </a:lnTo>
                <a:moveTo>
                  <a:pt x="3" y="54"/>
                </a:moveTo>
                <a:lnTo>
                  <a:pt x="3" y="79"/>
                </a:lnTo>
                <a:moveTo>
                  <a:pt x="33" y="0"/>
                </a:moveTo>
                <a:lnTo>
                  <a:pt x="34" y="76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04" name="path 5404"/>
          <p:cNvSpPr/>
          <p:nvPr/>
        </p:nvSpPr>
        <p:spPr>
          <a:xfrm>
            <a:off x="4678141" y="2921462"/>
            <a:ext cx="10833" cy="139801"/>
          </a:xfrm>
          <a:custGeom>
            <a:avLst/>
            <a:gdLst/>
            <a:ahLst/>
            <a:cxnLst/>
            <a:rect l="0" t="0" r="0" b="0"/>
            <a:pathLst>
              <a:path w="17" h="220">
                <a:moveTo>
                  <a:pt x="6" y="6"/>
                </a:moveTo>
                <a:lnTo>
                  <a:pt x="6" y="213"/>
                </a:lnTo>
                <a:lnTo>
                  <a:pt x="10" y="213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06" name="path 5406"/>
          <p:cNvSpPr/>
          <p:nvPr/>
        </p:nvSpPr>
        <p:spPr>
          <a:xfrm>
            <a:off x="5278091" y="5380783"/>
            <a:ext cx="36067" cy="38756"/>
          </a:xfrm>
          <a:custGeom>
            <a:avLst/>
            <a:gdLst/>
            <a:ahLst/>
            <a:cxnLst/>
            <a:rect l="0" t="0" r="0" b="0"/>
            <a:pathLst>
              <a:path w="56" h="61">
                <a:moveTo>
                  <a:pt x="4" y="46"/>
                </a:moveTo>
                <a:lnTo>
                  <a:pt x="54" y="4"/>
                </a:lnTo>
                <a:moveTo>
                  <a:pt x="3" y="36"/>
                </a:moveTo>
                <a:lnTo>
                  <a:pt x="3" y="60"/>
                </a:lnTo>
                <a:moveTo>
                  <a:pt x="34" y="0"/>
                </a:moveTo>
                <a:lnTo>
                  <a:pt x="34" y="58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08" name="path 5408"/>
          <p:cNvSpPr/>
          <p:nvPr/>
        </p:nvSpPr>
        <p:spPr>
          <a:xfrm>
            <a:off x="786345" y="3895456"/>
            <a:ext cx="5702" cy="215518"/>
          </a:xfrm>
          <a:custGeom>
            <a:avLst/>
            <a:gdLst/>
            <a:ahLst/>
            <a:cxnLst/>
            <a:rect l="0" t="0" r="0" b="0"/>
            <a:pathLst>
              <a:path w="8" h="339">
                <a:moveTo>
                  <a:pt x="4" y="339"/>
                </a:moveTo>
                <a:lnTo>
                  <a:pt x="4" y="0"/>
                </a:lnTo>
              </a:path>
            </a:pathLst>
          </a:custGeom>
          <a:noFill/>
          <a:ln w="5702" cap="flat">
            <a:solidFill>
              <a:srgbClr val="04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10" name="path 5410"/>
          <p:cNvSpPr/>
          <p:nvPr/>
        </p:nvSpPr>
        <p:spPr>
          <a:xfrm>
            <a:off x="786340" y="4147304"/>
            <a:ext cx="28524" cy="28523"/>
          </a:xfrm>
          <a:custGeom>
            <a:avLst/>
            <a:gdLst/>
            <a:ahLst/>
            <a:cxnLst/>
            <a:rect l="0" t="0" r="0" b="0"/>
            <a:pathLst>
              <a:path w="44" h="44">
                <a:moveTo>
                  <a:pt x="40" y="40"/>
                </a:moveTo>
                <a:lnTo>
                  <a:pt x="4" y="40"/>
                </a:lnTo>
                <a:lnTo>
                  <a:pt x="4" y="4"/>
                </a:lnTo>
              </a:path>
            </a:pathLst>
          </a:custGeom>
          <a:noFill/>
          <a:ln w="57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98" name="group 398"/>
          <p:cNvGrpSpPr/>
          <p:nvPr/>
        </p:nvGrpSpPr>
        <p:grpSpPr>
          <a:xfrm rot="21600000">
            <a:off x="2751505" y="6131480"/>
            <a:ext cx="26771" cy="26251"/>
            <a:chOff x="0" y="0"/>
            <a:chExt cx="26771" cy="26251"/>
          </a:xfrm>
        </p:grpSpPr>
        <p:sp>
          <p:nvSpPr>
            <p:cNvPr id="5412" name="path 5412"/>
            <p:cNvSpPr/>
            <p:nvPr/>
          </p:nvSpPr>
          <p:spPr>
            <a:xfrm>
              <a:off x="889" y="889"/>
              <a:ext cx="24993" cy="24472"/>
            </a:xfrm>
            <a:custGeom>
              <a:avLst/>
              <a:gdLst/>
              <a:ahLst/>
              <a:cxnLst/>
              <a:rect l="0" t="0" r="0" b="0"/>
              <a:pathLst>
                <a:path w="39" h="38">
                  <a:moveTo>
                    <a:pt x="19" y="38"/>
                  </a:moveTo>
                  <a:cubicBezTo>
                    <a:pt x="30" y="38"/>
                    <a:pt x="39" y="29"/>
                    <a:pt x="39" y="19"/>
                  </a:cubicBez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8"/>
                    <a:pt x="19" y="3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14" name="path 5414"/>
            <p:cNvSpPr/>
            <p:nvPr/>
          </p:nvSpPr>
          <p:spPr>
            <a:xfrm>
              <a:off x="0" y="0"/>
              <a:ext cx="26771" cy="26251"/>
            </a:xfrm>
            <a:custGeom>
              <a:avLst/>
              <a:gdLst/>
              <a:ahLst/>
              <a:cxnLst/>
              <a:rect l="0" t="0" r="0" b="0"/>
              <a:pathLst>
                <a:path w="42" h="41">
                  <a:moveTo>
                    <a:pt x="21" y="39"/>
                  </a:moveTo>
                  <a:cubicBezTo>
                    <a:pt x="31" y="39"/>
                    <a:pt x="40" y="31"/>
                    <a:pt x="40" y="20"/>
                  </a:cubicBezTo>
                  <a:cubicBezTo>
                    <a:pt x="40" y="10"/>
                    <a:pt x="31" y="1"/>
                    <a:pt x="21" y="1"/>
                  </a:cubicBezTo>
                  <a:cubicBezTo>
                    <a:pt x="10" y="1"/>
                    <a:pt x="1" y="10"/>
                    <a:pt x="1" y="20"/>
                  </a:cubicBezTo>
                  <a:cubicBezTo>
                    <a:pt x="1" y="31"/>
                    <a:pt x="10" y="39"/>
                    <a:pt x="21" y="39"/>
                  </a:cubicBezTo>
                </a:path>
              </a:pathLst>
            </a:custGeom>
            <a:noFill/>
            <a:ln w="1778" cap="rnd">
              <a:solidFill>
                <a:srgbClr val="040000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416" name="path 5416"/>
          <p:cNvSpPr/>
          <p:nvPr/>
        </p:nvSpPr>
        <p:spPr>
          <a:xfrm>
            <a:off x="5026883" y="3052709"/>
            <a:ext cx="72174" cy="8559"/>
          </a:xfrm>
          <a:custGeom>
            <a:avLst/>
            <a:gdLst/>
            <a:ahLst/>
            <a:cxnLst/>
            <a:rect l="0" t="0" r="0" b="0"/>
            <a:pathLst>
              <a:path w="113" h="13">
                <a:moveTo>
                  <a:pt x="6" y="6"/>
                </a:moveTo>
                <a:lnTo>
                  <a:pt x="106" y="6"/>
                </a:lnTo>
              </a:path>
            </a:pathLst>
          </a:custGeom>
          <a:noFill/>
          <a:ln w="8559" cap="rnd">
            <a:solidFill>
              <a:srgbClr val="EFEA3C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18" name="path 5418"/>
          <p:cNvSpPr/>
          <p:nvPr/>
        </p:nvSpPr>
        <p:spPr>
          <a:xfrm>
            <a:off x="916707" y="4754131"/>
            <a:ext cx="87960" cy="5701"/>
          </a:xfrm>
          <a:custGeom>
            <a:avLst/>
            <a:gdLst/>
            <a:ahLst/>
            <a:cxnLst/>
            <a:rect l="0" t="0" r="0" b="0"/>
            <a:pathLst>
              <a:path w="138" h="8">
                <a:moveTo>
                  <a:pt x="134" y="4"/>
                </a:moveTo>
                <a:lnTo>
                  <a:pt x="4" y="4"/>
                </a:lnTo>
              </a:path>
            </a:pathLst>
          </a:custGeom>
          <a:noFill/>
          <a:ln w="5702" cap="sq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0" name="path 5420"/>
          <p:cNvSpPr/>
          <p:nvPr/>
        </p:nvSpPr>
        <p:spPr>
          <a:xfrm>
            <a:off x="5286598" y="5552468"/>
            <a:ext cx="161074" cy="2882"/>
          </a:xfrm>
          <a:custGeom>
            <a:avLst/>
            <a:gdLst/>
            <a:ahLst/>
            <a:cxnLst/>
            <a:rect l="0" t="0" r="0" b="0"/>
            <a:pathLst>
              <a:path w="253" h="4">
                <a:moveTo>
                  <a:pt x="0" y="2"/>
                </a:moveTo>
                <a:lnTo>
                  <a:pt x="253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2" name="path 5422"/>
          <p:cNvSpPr/>
          <p:nvPr/>
        </p:nvSpPr>
        <p:spPr>
          <a:xfrm>
            <a:off x="5247052" y="5589403"/>
            <a:ext cx="74523" cy="2882"/>
          </a:xfrm>
          <a:custGeom>
            <a:avLst/>
            <a:gdLst/>
            <a:ahLst/>
            <a:cxnLst/>
            <a:rect l="0" t="0" r="0" b="0"/>
            <a:pathLst>
              <a:path w="117" h="4">
                <a:moveTo>
                  <a:pt x="0" y="2"/>
                </a:moveTo>
                <a:lnTo>
                  <a:pt x="117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4" name="path 5424"/>
          <p:cNvSpPr/>
          <p:nvPr/>
        </p:nvSpPr>
        <p:spPr>
          <a:xfrm>
            <a:off x="5247052" y="4414358"/>
            <a:ext cx="74523" cy="2882"/>
          </a:xfrm>
          <a:custGeom>
            <a:avLst/>
            <a:gdLst/>
            <a:ahLst/>
            <a:cxnLst/>
            <a:rect l="0" t="0" r="0" b="0"/>
            <a:pathLst>
              <a:path w="117" h="4">
                <a:moveTo>
                  <a:pt x="0" y="2"/>
                </a:moveTo>
                <a:lnTo>
                  <a:pt x="117" y="2"/>
                </a:ln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6" name="path 5426"/>
          <p:cNvSpPr/>
          <p:nvPr/>
        </p:nvSpPr>
        <p:spPr>
          <a:xfrm>
            <a:off x="5296994" y="5532916"/>
            <a:ext cx="4000" cy="37084"/>
          </a:xfrm>
          <a:custGeom>
            <a:avLst/>
            <a:gdLst/>
            <a:ahLst/>
            <a:cxnLst/>
            <a:rect l="0" t="0" r="0" b="0"/>
            <a:pathLst>
              <a:path w="6" h="58">
                <a:moveTo>
                  <a:pt x="3" y="0"/>
                </a:moveTo>
                <a:lnTo>
                  <a:pt x="3" y="58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28" name="path 5428"/>
          <p:cNvSpPr/>
          <p:nvPr/>
        </p:nvSpPr>
        <p:spPr>
          <a:xfrm>
            <a:off x="3271782" y="2553360"/>
            <a:ext cx="56299" cy="1778"/>
          </a:xfrm>
          <a:custGeom>
            <a:avLst/>
            <a:gdLst/>
            <a:ahLst/>
            <a:cxnLst/>
            <a:rect l="0" t="0" r="0" b="0"/>
            <a:pathLst>
              <a:path w="88" h="2">
                <a:moveTo>
                  <a:pt x="1" y="1"/>
                </a:moveTo>
                <a:lnTo>
                  <a:pt x="87" y="1"/>
                </a:lnTo>
              </a:path>
            </a:pathLst>
          </a:custGeom>
          <a:noFill/>
          <a:ln w="1778" cap="rnd">
            <a:solidFill>
              <a:srgbClr val="040000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30" name="path 5430"/>
          <p:cNvSpPr/>
          <p:nvPr/>
        </p:nvSpPr>
        <p:spPr>
          <a:xfrm>
            <a:off x="889039" y="3987716"/>
            <a:ext cx="2857" cy="29756"/>
          </a:xfrm>
          <a:custGeom>
            <a:avLst/>
            <a:gdLst/>
            <a:ahLst/>
            <a:cxnLst/>
            <a:rect l="0" t="0" r="0" b="0"/>
            <a:pathLst>
              <a:path w="4" h="46">
                <a:moveTo>
                  <a:pt x="2" y="0"/>
                </a:moveTo>
                <a:lnTo>
                  <a:pt x="2" y="46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32" name="path 5432"/>
          <p:cNvSpPr/>
          <p:nvPr/>
        </p:nvSpPr>
        <p:spPr>
          <a:xfrm>
            <a:off x="934778" y="4056412"/>
            <a:ext cx="29756" cy="2857"/>
          </a:xfrm>
          <a:custGeom>
            <a:avLst/>
            <a:gdLst/>
            <a:ahLst/>
            <a:cxnLst/>
            <a:rect l="0" t="0" r="0" b="0"/>
            <a:pathLst>
              <a:path w="46" h="4">
                <a:moveTo>
                  <a:pt x="0" y="2"/>
                </a:moveTo>
                <a:lnTo>
                  <a:pt x="46" y="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34" name="path 5434"/>
          <p:cNvSpPr/>
          <p:nvPr/>
        </p:nvSpPr>
        <p:spPr>
          <a:xfrm>
            <a:off x="934778" y="3947929"/>
            <a:ext cx="29756" cy="2857"/>
          </a:xfrm>
          <a:custGeom>
            <a:avLst/>
            <a:gdLst/>
            <a:ahLst/>
            <a:cxnLst/>
            <a:rect l="0" t="0" r="0" b="0"/>
            <a:pathLst>
              <a:path w="46" h="4">
                <a:moveTo>
                  <a:pt x="0" y="2"/>
                </a:moveTo>
                <a:lnTo>
                  <a:pt x="46" y="2"/>
                </a:lnTo>
              </a:path>
            </a:pathLst>
          </a:custGeom>
          <a:noFill/>
          <a:ln w="28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36" name="path 5436"/>
          <p:cNvSpPr/>
          <p:nvPr/>
        </p:nvSpPr>
        <p:spPr>
          <a:xfrm>
            <a:off x="5202518" y="5531441"/>
            <a:ext cx="4178" cy="15806"/>
          </a:xfrm>
          <a:custGeom>
            <a:avLst/>
            <a:gdLst/>
            <a:ahLst/>
            <a:cxnLst/>
            <a:rect l="0" t="0" r="0" b="0"/>
            <a:pathLst>
              <a:path w="6" h="24">
                <a:moveTo>
                  <a:pt x="3" y="24"/>
                </a:moveTo>
                <a:lnTo>
                  <a:pt x="3" y="0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38" name="path 5438"/>
          <p:cNvSpPr/>
          <p:nvPr/>
        </p:nvSpPr>
        <p:spPr>
          <a:xfrm>
            <a:off x="5202518" y="4356396"/>
            <a:ext cx="4178" cy="15806"/>
          </a:xfrm>
          <a:custGeom>
            <a:avLst/>
            <a:gdLst/>
            <a:ahLst/>
            <a:cxnLst/>
            <a:rect l="0" t="0" r="0" b="0"/>
            <a:pathLst>
              <a:path w="6" h="24">
                <a:moveTo>
                  <a:pt x="3" y="24"/>
                </a:moveTo>
                <a:lnTo>
                  <a:pt x="3" y="0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40" name="path 5440"/>
          <p:cNvSpPr/>
          <p:nvPr/>
        </p:nvSpPr>
        <p:spPr>
          <a:xfrm>
            <a:off x="5203338" y="4263295"/>
            <a:ext cx="4178" cy="15806"/>
          </a:xfrm>
          <a:custGeom>
            <a:avLst/>
            <a:gdLst/>
            <a:ahLst/>
            <a:cxnLst/>
            <a:rect l="0" t="0" r="0" b="0"/>
            <a:pathLst>
              <a:path w="6" h="24">
                <a:moveTo>
                  <a:pt x="3" y="24"/>
                </a:moveTo>
                <a:lnTo>
                  <a:pt x="3" y="0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42" name="path 5442"/>
          <p:cNvSpPr/>
          <p:nvPr/>
        </p:nvSpPr>
        <p:spPr>
          <a:xfrm>
            <a:off x="5203338" y="5438342"/>
            <a:ext cx="4178" cy="15806"/>
          </a:xfrm>
          <a:custGeom>
            <a:avLst/>
            <a:gdLst/>
            <a:ahLst/>
            <a:cxnLst/>
            <a:rect l="0" t="0" r="0" b="0"/>
            <a:pathLst>
              <a:path w="6" h="24">
                <a:moveTo>
                  <a:pt x="3" y="24"/>
                </a:moveTo>
                <a:lnTo>
                  <a:pt x="3" y="0"/>
                </a:lnTo>
              </a:path>
            </a:pathLst>
          </a:custGeom>
          <a:noFill/>
          <a:ln w="400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4" name="table 5444"/>
          <p:cNvGraphicFramePr>
            <a:graphicFrameLocks noGrp="1"/>
          </p:cNvGraphicFramePr>
          <p:nvPr/>
        </p:nvGraphicFramePr>
        <p:xfrm>
          <a:off x="795464" y="8706885"/>
          <a:ext cx="6197600" cy="1335404"/>
        </p:xfrm>
        <a:graphic>
          <a:graphicData uri="http://schemas.openxmlformats.org/drawingml/2006/table">
            <a:tbl>
              <a:tblPr/>
              <a:tblGrid>
                <a:gridCol w="6197600"/>
              </a:tblGrid>
              <a:tr h="2546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0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7164" algn="l" rtl="0" eaLnBrk="0">
                        <a:lnSpc>
                          <a:spcPts val="1313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Notices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for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: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67004" algn="l" rtl="0" eaLnBrk="0">
                        <a:lnSpc>
                          <a:spcPts val="13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A.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Ensure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Generator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connected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all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application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).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75895" indent="1270" algn="l" rtl="0" eaLnBrk="0">
                        <a:lnSpc>
                          <a:spcPct val="120000"/>
                        </a:lnSpc>
                        <a:spcBef>
                          <a:spcPts val="8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B.</a:t>
                      </a:r>
                      <a:r>
                        <a:rPr sz="9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cannot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divide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number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PV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panels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connected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each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recommended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have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more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PV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panel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72085" algn="l" rtl="0" eaLnBrk="0">
                        <a:lnSpc>
                          <a:spcPct val="120000"/>
                        </a:lnSpc>
                        <a:spcBef>
                          <a:spcPts val="18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C.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values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shown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LCD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each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represent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’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contribution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total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contribution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2217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46" name="picture 5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61320" y="2213210"/>
            <a:ext cx="1097508" cy="850715"/>
          </a:xfrm>
          <a:prstGeom prst="rect">
            <a:avLst/>
          </a:prstGeom>
        </p:spPr>
      </p:pic>
      <p:sp>
        <p:nvSpPr>
          <p:cNvPr id="5448" name="path 5448"/>
          <p:cNvSpPr/>
          <p:nvPr/>
        </p:nvSpPr>
        <p:spPr>
          <a:xfrm>
            <a:off x="1249152" y="2681382"/>
            <a:ext cx="697179" cy="357251"/>
          </a:xfrm>
          <a:custGeom>
            <a:avLst/>
            <a:gdLst/>
            <a:ahLst/>
            <a:cxnLst/>
            <a:rect l="0" t="0" r="0" b="0"/>
            <a:pathLst>
              <a:path w="1097" h="562">
                <a:moveTo>
                  <a:pt x="9" y="9"/>
                </a:moveTo>
                <a:lnTo>
                  <a:pt x="1088" y="9"/>
                </a:lnTo>
                <a:lnTo>
                  <a:pt x="1088" y="553"/>
                </a:lnTo>
                <a:lnTo>
                  <a:pt x="9" y="553"/>
                </a:lnTo>
                <a:lnTo>
                  <a:pt x="9" y="9"/>
                </a:lnTo>
                <a:close/>
              </a:path>
            </a:pathLst>
          </a:custGeom>
          <a:noFill/>
          <a:ln w="11722" cap="flat">
            <a:solidFill>
              <a:srgbClr val="FFF1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50" name="path 5450"/>
          <p:cNvSpPr/>
          <p:nvPr/>
        </p:nvSpPr>
        <p:spPr>
          <a:xfrm>
            <a:off x="1249152" y="2432818"/>
            <a:ext cx="697179" cy="605814"/>
          </a:xfrm>
          <a:custGeom>
            <a:avLst/>
            <a:gdLst/>
            <a:ahLst/>
            <a:cxnLst/>
            <a:rect l="0" t="0" r="0" b="0"/>
            <a:pathLst>
              <a:path w="1097" h="954">
                <a:moveTo>
                  <a:pt x="9" y="400"/>
                </a:moveTo>
                <a:lnTo>
                  <a:pt x="1088" y="400"/>
                </a:lnTo>
                <a:lnTo>
                  <a:pt x="1088" y="944"/>
                </a:lnTo>
                <a:lnTo>
                  <a:pt x="9" y="944"/>
                </a:lnTo>
                <a:lnTo>
                  <a:pt x="9" y="400"/>
                </a:lnTo>
                <a:close/>
                <a:moveTo>
                  <a:pt x="9" y="400"/>
                </a:moveTo>
                <a:lnTo>
                  <a:pt x="1088" y="400"/>
                </a:lnTo>
                <a:lnTo>
                  <a:pt x="1088" y="944"/>
                </a:lnTo>
                <a:lnTo>
                  <a:pt x="9" y="944"/>
                </a:lnTo>
                <a:lnTo>
                  <a:pt x="9" y="400"/>
                </a:lnTo>
                <a:close/>
                <a:moveTo>
                  <a:pt x="554" y="9"/>
                </a:moveTo>
                <a:lnTo>
                  <a:pt x="809" y="9"/>
                </a:lnTo>
                <a:lnTo>
                  <a:pt x="809" y="385"/>
                </a:lnTo>
                <a:lnTo>
                  <a:pt x="554" y="385"/>
                </a:lnTo>
                <a:lnTo>
                  <a:pt x="554" y="9"/>
                </a:lnTo>
                <a:close/>
              </a:path>
            </a:pathLst>
          </a:custGeom>
          <a:noFill/>
          <a:ln w="11722" cap="flat">
            <a:solidFill>
              <a:srgbClr val="FFF1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452" name="picture 54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783291" y="2213210"/>
            <a:ext cx="1094187" cy="850715"/>
          </a:xfrm>
          <a:prstGeom prst="rect">
            <a:avLst/>
          </a:prstGeom>
        </p:spPr>
      </p:pic>
      <p:pic>
        <p:nvPicPr>
          <p:cNvPr id="5454" name="picture 54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49017" y="2694311"/>
            <a:ext cx="1090866" cy="369614"/>
          </a:xfrm>
          <a:prstGeom prst="rect">
            <a:avLst/>
          </a:prstGeom>
        </p:spPr>
      </p:pic>
      <p:pic>
        <p:nvPicPr>
          <p:cNvPr id="5456" name="picture 54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641555" y="2697632"/>
            <a:ext cx="6642" cy="345541"/>
          </a:xfrm>
          <a:prstGeom prst="rect">
            <a:avLst/>
          </a:prstGeom>
        </p:spPr>
      </p:pic>
      <p:pic>
        <p:nvPicPr>
          <p:cNvPr id="5458" name="picture 54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87998" y="2445760"/>
            <a:ext cx="345655" cy="597413"/>
          </a:xfrm>
          <a:prstGeom prst="rect">
            <a:avLst/>
          </a:prstGeom>
        </p:spPr>
      </p:pic>
      <p:graphicFrame>
        <p:nvGraphicFramePr>
          <p:cNvPr id="5460" name="table 5460"/>
          <p:cNvGraphicFramePr>
            <a:graphicFrameLocks noGrp="1"/>
          </p:cNvGraphicFramePr>
          <p:nvPr/>
        </p:nvGraphicFramePr>
        <p:xfrm>
          <a:off x="2633529" y="2681382"/>
          <a:ext cx="696595" cy="356869"/>
        </p:xfrm>
        <a:graphic>
          <a:graphicData uri="http://schemas.openxmlformats.org/drawingml/2006/table">
            <a:tbl>
              <a:tblPr/>
              <a:tblGrid>
                <a:gridCol w="696595"/>
              </a:tblGrid>
              <a:tr h="3473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62" name="table 5462"/>
          <p:cNvGraphicFramePr>
            <a:graphicFrameLocks noGrp="1"/>
          </p:cNvGraphicFramePr>
          <p:nvPr/>
        </p:nvGraphicFramePr>
        <p:xfrm>
          <a:off x="4167803" y="2681382"/>
          <a:ext cx="696595" cy="356869"/>
        </p:xfrm>
        <a:graphic>
          <a:graphicData uri="http://schemas.openxmlformats.org/drawingml/2006/table">
            <a:tbl>
              <a:tblPr/>
              <a:tblGrid>
                <a:gridCol w="696595"/>
              </a:tblGrid>
              <a:tr h="3473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64" name="table 5464"/>
          <p:cNvGraphicFramePr>
            <a:graphicFrameLocks noGrp="1"/>
          </p:cNvGraphicFramePr>
          <p:nvPr/>
        </p:nvGraphicFramePr>
        <p:xfrm>
          <a:off x="4514246" y="2432818"/>
          <a:ext cx="172720" cy="250190"/>
        </p:xfrm>
        <a:graphic>
          <a:graphicData uri="http://schemas.openxmlformats.org/drawingml/2006/table">
            <a:tbl>
              <a:tblPr/>
              <a:tblGrid>
                <a:gridCol w="172720"/>
              </a:tblGrid>
              <a:tr h="240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69" algn="l" rtl="0" eaLnBrk="0">
                        <a:lnSpc>
                          <a:spcPts val="38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45084" algn="l" rtl="0" eaLnBrk="0">
                        <a:lnSpc>
                          <a:spcPts val="1125"/>
                        </a:lnSpc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4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66" name="table 5466"/>
          <p:cNvGraphicFramePr>
            <a:graphicFrameLocks noGrp="1"/>
          </p:cNvGraphicFramePr>
          <p:nvPr/>
        </p:nvGraphicFramePr>
        <p:xfrm>
          <a:off x="2979972" y="2432818"/>
          <a:ext cx="172720" cy="250190"/>
        </p:xfrm>
        <a:graphic>
          <a:graphicData uri="http://schemas.openxmlformats.org/drawingml/2006/table">
            <a:tbl>
              <a:tblPr/>
              <a:tblGrid>
                <a:gridCol w="172720"/>
              </a:tblGrid>
              <a:tr h="240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275" algn="l" rtl="0" eaLnBrk="0">
                        <a:lnSpc>
                          <a:spcPts val="38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44450" algn="l" rtl="0" eaLnBrk="0">
                        <a:lnSpc>
                          <a:spcPts val="1153"/>
                        </a:lnSpc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4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68" name="picture 54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105006" y="2213210"/>
            <a:ext cx="1094187" cy="850715"/>
          </a:xfrm>
          <a:prstGeom prst="rect">
            <a:avLst/>
          </a:prstGeom>
        </p:spPr>
      </p:pic>
      <p:graphicFrame>
        <p:nvGraphicFramePr>
          <p:cNvPr id="5470" name="table 5470"/>
          <p:cNvGraphicFramePr>
            <a:graphicFrameLocks noGrp="1"/>
          </p:cNvGraphicFramePr>
          <p:nvPr/>
        </p:nvGraphicFramePr>
        <p:xfrm>
          <a:off x="5489518" y="2681382"/>
          <a:ext cx="696595" cy="356869"/>
        </p:xfrm>
        <a:graphic>
          <a:graphicData uri="http://schemas.openxmlformats.org/drawingml/2006/table">
            <a:tbl>
              <a:tblPr/>
              <a:tblGrid>
                <a:gridCol w="696595"/>
              </a:tblGrid>
              <a:tr h="3473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72" name="table 5472"/>
          <p:cNvGraphicFramePr>
            <a:graphicFrameLocks noGrp="1"/>
          </p:cNvGraphicFramePr>
          <p:nvPr/>
        </p:nvGraphicFramePr>
        <p:xfrm>
          <a:off x="5835961" y="2432818"/>
          <a:ext cx="172720" cy="250190"/>
        </p:xfrm>
        <a:graphic>
          <a:graphicData uri="http://schemas.openxmlformats.org/drawingml/2006/table">
            <a:tbl>
              <a:tblPr/>
              <a:tblGrid>
                <a:gridCol w="172720"/>
              </a:tblGrid>
              <a:tr h="240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69" algn="l" rtl="0" eaLnBrk="0">
                        <a:lnSpc>
                          <a:spcPts val="38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44450" algn="l" rtl="0" eaLnBrk="0">
                        <a:lnSpc>
                          <a:spcPts val="1146"/>
                        </a:lnSpc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4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1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00" name="group 400"/>
          <p:cNvGrpSpPr/>
          <p:nvPr/>
        </p:nvGrpSpPr>
        <p:grpSpPr>
          <a:xfrm rot="21600000">
            <a:off x="1416759" y="1669888"/>
            <a:ext cx="4678933" cy="1520529"/>
            <a:chOff x="0" y="0"/>
            <a:chExt cx="4678933" cy="1520529"/>
          </a:xfrm>
        </p:grpSpPr>
        <p:pic>
          <p:nvPicPr>
            <p:cNvPr id="5474" name="picture 547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4678933" cy="1520529"/>
            </a:xfrm>
            <a:prstGeom prst="rect">
              <a:avLst/>
            </a:prstGeom>
          </p:spPr>
        </p:pic>
        <p:sp>
          <p:nvSpPr>
            <p:cNvPr id="5476" name="textbox 5476"/>
            <p:cNvSpPr/>
            <p:nvPr/>
          </p:nvSpPr>
          <p:spPr>
            <a:xfrm>
              <a:off x="-12700" y="-12700"/>
              <a:ext cx="4704715" cy="15462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  <a:tabLst/>
              </a:pPr>
              <a:endParaRPr sz="300" dirty="0">
                <a:latin typeface="Arial"/>
                <a:ea typeface="Arial"/>
                <a:cs typeface="Arial"/>
              </a:endParaRPr>
            </a:p>
            <a:p>
              <a:pPr marL="572769" algn="l" rtl="0" eaLnBrk="0">
                <a:lnSpc>
                  <a:spcPts val="1327"/>
                </a:lnSpc>
                <a:spcBef>
                  <a:spcPts val="4"/>
                </a:spcBef>
                <a:tabLst/>
              </a:pPr>
              <a:r>
                <a:rPr sz="9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Parallel</a:t>
              </a:r>
              <a:r>
                <a:rPr sz="900" kern="0" spc="10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900" kern="0" spc="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line1               </a:t>
              </a:r>
              <a:r>
                <a:rPr sz="900" kern="0" spc="-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      Parallel</a:t>
              </a:r>
              <a:r>
                <a:rPr sz="900" kern="0" spc="10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900" kern="0" spc="-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line2                Parallel</a:t>
              </a:r>
              <a:r>
                <a:rPr sz="900" kern="0" spc="1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900" kern="0" spc="-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line(n-1 to</a:t>
              </a:r>
              <a:r>
                <a:rPr sz="900" kern="0" spc="10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900" kern="0" spc="-1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n)</a:t>
              </a:r>
              <a:endParaRPr sz="9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</p:grpSp>
      <p:sp>
        <p:nvSpPr>
          <p:cNvPr id="5478" name="rect 5478"/>
          <p:cNvSpPr/>
          <p:nvPr/>
        </p:nvSpPr>
        <p:spPr>
          <a:xfrm>
            <a:off x="1592249" y="6966826"/>
            <a:ext cx="5148872" cy="1111427"/>
          </a:xfrm>
          <a:prstGeom prst="rect">
            <a:avLst/>
          </a:prstGeom>
          <a:solidFill>
            <a:srgbClr val="EFEF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80" name="rect 5480"/>
          <p:cNvSpPr/>
          <p:nvPr/>
        </p:nvSpPr>
        <p:spPr>
          <a:xfrm>
            <a:off x="1606537" y="4947704"/>
            <a:ext cx="5144529" cy="1080211"/>
          </a:xfrm>
          <a:prstGeom prst="rect">
            <a:avLst/>
          </a:prstGeom>
          <a:solidFill>
            <a:srgbClr val="EFEF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482" name="table 5482"/>
          <p:cNvGraphicFramePr>
            <a:graphicFrameLocks noGrp="1"/>
          </p:cNvGraphicFramePr>
          <p:nvPr/>
        </p:nvGraphicFramePr>
        <p:xfrm>
          <a:off x="1647259" y="7255288"/>
          <a:ext cx="5099684" cy="811529"/>
        </p:xfrm>
        <a:graphic>
          <a:graphicData uri="http://schemas.openxmlformats.org/drawingml/2006/table">
            <a:tbl>
              <a:tblPr/>
              <a:tblGrid>
                <a:gridCol w="594994"/>
                <a:gridCol w="599440"/>
                <a:gridCol w="403859"/>
                <a:gridCol w="415925"/>
                <a:gridCol w="396240"/>
                <a:gridCol w="406400"/>
                <a:gridCol w="437515"/>
                <a:gridCol w="382270"/>
                <a:gridCol w="454025"/>
                <a:gridCol w="434975"/>
                <a:gridCol w="240665"/>
                <a:gridCol w="260984"/>
                <a:gridCol w="72390"/>
              </a:tblGrid>
              <a:tr h="163195">
                <a:tc gridSpan="1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</a:tr>
              <a:tr h="161925">
                <a:tc gridSpan="13"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920" algn="l" rtl="0" eaLnBrk="0">
                        <a:lnSpc>
                          <a:spcPts val="525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Serial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number                 Status            Solar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         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Charge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        Discharge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       Load               Solar Yield              Battery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Dischar          Feed</a:t>
                      </a:r>
                      <a:r>
                        <a:rPr sz="3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Energy         ConsumptionEr      Station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name      Parallel         Action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610" algn="l" rtl="0" eaLnBrk="0">
                        <a:lnSpc>
                          <a:spcPts val="395"/>
                        </a:lnSpc>
                        <a:spcBef>
                          <a:spcPts val="2"/>
                        </a:spcBef>
                        <a:tabLst>
                          <a:tab pos="79375" algn="l"/>
                        </a:tabLst>
                      </a:pP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	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Normal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228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2554" algn="l" rtl="0" eaLnBrk="0">
                        <a:lnSpc>
                          <a:spcPts val="371"/>
                        </a:lnSpc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42</a:t>
                      </a: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335" algn="l" rtl="0" eaLnBrk="0">
                        <a:lnSpc>
                          <a:spcPts val="371"/>
                        </a:lnSpc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7325" algn="l" rtl="0" eaLnBrk="0">
                        <a:lnSpc>
                          <a:spcPts val="371"/>
                        </a:lnSpc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182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214" algn="l" rtl="0" eaLnBrk="0">
                        <a:lnSpc>
                          <a:spcPts val="37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215.3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ts val="37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39.6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7000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551.2</a:t>
                      </a:r>
                      <a:r>
                        <a:rPr sz="3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ts val="39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Dragonview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9400" algn="l" rtl="0" eaLnBrk="0">
                        <a:lnSpc>
                          <a:spcPts val="37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5120" algn="l" rtl="0" eaLnBrk="0">
                        <a:lnSpc>
                          <a:spcPts val="37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35</a:t>
                      </a: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1285" algn="l" rtl="0" eaLnBrk="0">
                        <a:lnSpc>
                          <a:spcPts val="37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32</a:t>
                      </a: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335" algn="l" rtl="0" eaLnBrk="0">
                        <a:lnSpc>
                          <a:spcPts val="37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7325" algn="l" rtl="0" eaLnBrk="0">
                        <a:lnSpc>
                          <a:spcPts val="37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675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158.7</a:t>
                      </a:r>
                      <a:r>
                        <a:rPr sz="3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21.1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7635" algn="l" rtl="0" eaLnBrk="0">
                        <a:lnSpc>
                          <a:spcPts val="37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110" algn="l" rtl="0" eaLnBrk="0">
                        <a:lnSpc>
                          <a:spcPts val="37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160.5</a:t>
                      </a:r>
                      <a:r>
                        <a:rPr sz="3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ts val="39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Dragonview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310" algn="l" rtl="0" eaLnBrk="0">
                        <a:lnSpc>
                          <a:spcPts val="371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A-2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734" algn="l" rtl="0" eaLnBrk="0">
                        <a:lnSpc>
                          <a:spcPts val="373"/>
                        </a:lnSpc>
                        <a:tabLst/>
                      </a:pPr>
                      <a:r>
                        <a:rPr sz="3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4484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014" algn="l" rtl="0" eaLnBrk="0">
                        <a:lnSpc>
                          <a:spcPts val="37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129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0335" algn="l" rtl="0" eaLnBrk="0">
                        <a:lnSpc>
                          <a:spcPts val="37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 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7325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675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170.3</a:t>
                      </a:r>
                      <a:r>
                        <a:rPr sz="3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49.9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8904" algn="l" rtl="0" eaLnBrk="0">
                        <a:lnSpc>
                          <a:spcPts val="37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ts val="37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434.5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kWh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ts val="390"/>
                        </a:lnSpc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Dragonview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135" algn="l" rtl="0" eaLnBrk="0">
                        <a:lnSpc>
                          <a:spcPts val="37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A-3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734" algn="l" rtl="0" eaLnBrk="0">
                        <a:lnSpc>
                          <a:spcPts val="37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3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84" name="path 5484"/>
          <p:cNvSpPr/>
          <p:nvPr/>
        </p:nvSpPr>
        <p:spPr>
          <a:xfrm>
            <a:off x="2242254" y="7612989"/>
            <a:ext cx="54912" cy="55498"/>
          </a:xfrm>
          <a:custGeom>
            <a:avLst/>
            <a:gdLst/>
            <a:ahLst/>
            <a:cxnLst/>
            <a:rect l="0" t="0" r="0" b="0"/>
            <a:pathLst>
              <a:path w="86" h="87">
                <a:moveTo>
                  <a:pt x="43" y="0"/>
                </a:moveTo>
                <a:cubicBezTo>
                  <a:pt x="67" y="0"/>
                  <a:pt x="86" y="19"/>
                  <a:pt x="86" y="43"/>
                </a:cubicBezTo>
                <a:cubicBezTo>
                  <a:pt x="86" y="67"/>
                  <a:pt x="67" y="87"/>
                  <a:pt x="43" y="87"/>
                </a:cubicBezTo>
                <a:cubicBezTo>
                  <a:pt x="19" y="87"/>
                  <a:pt x="0" y="67"/>
                  <a:pt x="0" y="43"/>
                </a:cubicBezTo>
                <a:cubicBezTo>
                  <a:pt x="0" y="19"/>
                  <a:pt x="19" y="0"/>
                  <a:pt x="43" y="0"/>
                </a:cubicBezTo>
              </a:path>
            </a:pathLst>
          </a:custGeom>
          <a:solidFill>
            <a:srgbClr val="00994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486" name="table 5486"/>
          <p:cNvGraphicFramePr>
            <a:graphicFrameLocks noGrp="1"/>
          </p:cNvGraphicFramePr>
          <p:nvPr/>
        </p:nvGraphicFramePr>
        <p:xfrm>
          <a:off x="1656245" y="5212778"/>
          <a:ext cx="5069204" cy="815975"/>
        </p:xfrm>
        <a:graphic>
          <a:graphicData uri="http://schemas.openxmlformats.org/drawingml/2006/table">
            <a:tbl>
              <a:tblPr/>
              <a:tblGrid>
                <a:gridCol w="652144"/>
                <a:gridCol w="628015"/>
                <a:gridCol w="650875"/>
                <a:gridCol w="650875"/>
                <a:gridCol w="604519"/>
                <a:gridCol w="628015"/>
                <a:gridCol w="604519"/>
                <a:gridCol w="650240"/>
              </a:tblGrid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621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Plant</a:t>
                      </a:r>
                      <a:r>
                        <a:rPr sz="4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name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4460" algn="l" rtl="0" eaLnBrk="0">
                        <a:lnSpc>
                          <a:spcPts val="66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Installer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048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End</a:t>
                      </a:r>
                      <a:r>
                        <a:rPr sz="4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User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660" algn="l" rtl="0" eaLnBrk="0">
                        <a:lnSpc>
                          <a:spcPts val="49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Country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640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Timezone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ts val="66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Daylight s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aving time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ts val="66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Create</a:t>
                      </a:r>
                      <a:r>
                        <a:rPr sz="4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date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Action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2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4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25" algn="l" rtl="0" eaLnBrk="0">
                        <a:lnSpc>
                          <a:spcPts val="485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South Africa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640" algn="l" rtl="0" eaLnBrk="0">
                        <a:lnSpc>
                          <a:spcPct val="9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GMT+2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2019-03-14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" algn="l" rtl="0" eaLnBrk="0">
                        <a:lnSpc>
                          <a:spcPts val="49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Station</a:t>
                      </a:r>
                      <a:r>
                        <a:rPr sz="4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Management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514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</a:t>
                      </a:r>
                      <a:r>
                        <a:rPr sz="6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ierHce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1125" algn="l" rtl="0" eaLnBrk="0">
                        <a:lnSpc>
                          <a:spcPct val="9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kern="0" spc="0" dirty="0">
                          <a:solidFill>
                            <a:srgbClr val="01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Ean</a:t>
                      </a:r>
                      <a:r>
                        <a:rPr sz="500" kern="0" spc="70" dirty="0">
                          <a:solidFill>
                            <a:srgbClr val="01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500" kern="0" spc="0" dirty="0">
                          <a:solidFill>
                            <a:srgbClr val="01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geni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25" algn="l" rtl="0" eaLnBrk="0">
                        <a:lnSpc>
                          <a:spcPts val="485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South Africa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640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GMT+2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2019-03-25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" algn="l" rtl="0" eaLnBrk="0">
                        <a:lnSpc>
                          <a:spcPts val="49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Station</a:t>
                      </a:r>
                      <a:r>
                        <a:rPr sz="4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Management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244" algn="l" rtl="0" eaLnBrk="0">
                        <a:lnSpc>
                          <a:spcPts val="607"/>
                        </a:lnSpc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</a:t>
                      </a:r>
                      <a:r>
                        <a:rPr sz="4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</a:t>
                      </a:r>
                      <a:r>
                        <a:rPr sz="500" kern="0" spc="20" dirty="0">
                          <a:solidFill>
                            <a:srgbClr val="01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office</a:t>
                      </a: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25" algn="l" rtl="0" eaLnBrk="0">
                        <a:lnSpc>
                          <a:spcPts val="485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South Africa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" algn="l" rtl="0" eaLnBrk="0">
                        <a:lnSpc>
                          <a:spcPct val="9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GMT+2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2019-06-03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" algn="l" rtl="0" eaLnBrk="0">
                        <a:lnSpc>
                          <a:spcPts val="491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Station</a:t>
                      </a:r>
                      <a:r>
                        <a:rPr sz="4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Management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880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025" algn="l" rtl="0" eaLnBrk="0">
                        <a:lnSpc>
                          <a:spcPts val="485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South Africa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" algn="l" rtl="0" eaLnBrk="0">
                        <a:lnSpc>
                          <a:spcPct val="9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GMT+2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09" algn="l" rtl="0" eaLnBrk="0">
                        <a:lnSpc>
                          <a:spcPct val="9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169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2019-07-16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" algn="l" rtl="0" eaLnBrk="0">
                        <a:lnSpc>
                          <a:spcPts val="491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Station</a:t>
                      </a:r>
                      <a:r>
                        <a:rPr sz="4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Management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488" name="textbox 5488"/>
          <p:cNvSpPr/>
          <p:nvPr/>
        </p:nvSpPr>
        <p:spPr>
          <a:xfrm>
            <a:off x="779326" y="3775502"/>
            <a:ext cx="5448934" cy="763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parallel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enough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enough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make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straight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pin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pin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7"/>
              </a:lnSpc>
              <a:spcBef>
                <a:spcPts val="292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Settings for paralleling function in monitor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system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8415" indent="2540" algn="l" rtl="0" eaLnBrk="0">
              <a:lnSpc>
                <a:spcPct val="111000"/>
              </a:lnSpc>
              <a:tabLst/>
            </a:pP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monitoring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visit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monitoring system,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Configuration-&gt; Station-&gt; Station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Management-&gt; Add don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gle.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490" name="textbox 5490"/>
          <p:cNvSpPr/>
          <p:nvPr/>
        </p:nvSpPr>
        <p:spPr>
          <a:xfrm>
            <a:off x="6401269" y="7420091"/>
            <a:ext cx="287020" cy="179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6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01000"/>
              </a:lnSpc>
              <a:tabLst>
                <a:tab pos="273684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5492" name="path 5492"/>
          <p:cNvSpPr/>
          <p:nvPr/>
        </p:nvSpPr>
        <p:spPr>
          <a:xfrm>
            <a:off x="6410680" y="7557872"/>
            <a:ext cx="6578" cy="161874"/>
          </a:xfrm>
          <a:custGeom>
            <a:avLst/>
            <a:gdLst/>
            <a:ahLst/>
            <a:cxnLst/>
            <a:rect l="0" t="0" r="0" b="0"/>
            <a:pathLst>
              <a:path w="10" h="254">
                <a:moveTo>
                  <a:pt x="5" y="254"/>
                </a:moveTo>
                <a:lnTo>
                  <a:pt x="5" y="0"/>
                </a:lnTo>
              </a:path>
            </a:pathLst>
          </a:custGeom>
          <a:noFill/>
          <a:ln w="6578" cap="flat">
            <a:solidFill>
              <a:srgbClr val="E71F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94" name="path 5494"/>
          <p:cNvSpPr/>
          <p:nvPr/>
        </p:nvSpPr>
        <p:spPr>
          <a:xfrm>
            <a:off x="6413969" y="7716456"/>
            <a:ext cx="261036" cy="6578"/>
          </a:xfrm>
          <a:custGeom>
            <a:avLst/>
            <a:gdLst/>
            <a:ahLst/>
            <a:cxnLst/>
            <a:rect l="0" t="0" r="0" b="0"/>
            <a:pathLst>
              <a:path w="411" h="10">
                <a:moveTo>
                  <a:pt x="411" y="5"/>
                </a:moveTo>
                <a:lnTo>
                  <a:pt x="0" y="5"/>
                </a:lnTo>
              </a:path>
            </a:pathLst>
          </a:custGeom>
          <a:noFill/>
          <a:ln w="6578" cap="flat">
            <a:solidFill>
              <a:srgbClr val="E71F18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496" name="table 5496"/>
          <p:cNvGraphicFramePr>
            <a:graphicFrameLocks noGrp="1"/>
          </p:cNvGraphicFramePr>
          <p:nvPr/>
        </p:nvGraphicFramePr>
        <p:xfrm>
          <a:off x="2216955" y="7392282"/>
          <a:ext cx="4199889" cy="808989"/>
        </p:xfrm>
        <a:graphic>
          <a:graphicData uri="http://schemas.openxmlformats.org/drawingml/2006/table">
            <a:tbl>
              <a:tblPr/>
              <a:tblGrid>
                <a:gridCol w="301625"/>
                <a:gridCol w="393065"/>
                <a:gridCol w="439419"/>
                <a:gridCol w="439419"/>
                <a:gridCol w="277495"/>
                <a:gridCol w="439419"/>
                <a:gridCol w="462280"/>
                <a:gridCol w="393065"/>
                <a:gridCol w="451484"/>
                <a:gridCol w="346709"/>
                <a:gridCol w="255904"/>
              </a:tblGrid>
              <a:tr h="8089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BC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498" name="textbox 5498"/>
          <p:cNvSpPr/>
          <p:nvPr/>
        </p:nvSpPr>
        <p:spPr>
          <a:xfrm>
            <a:off x="784308" y="6190579"/>
            <a:ext cx="5920740" cy="5391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5080" algn="l" rtl="0" eaLnBrk="0">
              <a:lnSpc>
                <a:spcPct val="105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2.</a:t>
            </a:r>
            <a:r>
              <a:rPr sz="1000" kern="0" spc="1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the system shares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single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bank,enable the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shared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function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otherwise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disable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shared</a:t>
            </a:r>
            <a:r>
              <a:rPr sz="10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function.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4604" algn="l" rtl="0" eaLnBrk="0">
              <a:lnSpc>
                <a:spcPts val="1326"/>
              </a:lnSpc>
              <a:spcBef>
                <a:spcPts val="191"/>
              </a:spcBef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3. Set the system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parallel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group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 s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ystem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500" name="textbox 5500"/>
          <p:cNvSpPr/>
          <p:nvPr/>
        </p:nvSpPr>
        <p:spPr>
          <a:xfrm>
            <a:off x="781485" y="1117519"/>
            <a:ext cx="5161279" cy="533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Please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put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communication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PIN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status</a:t>
            </a:r>
            <a:r>
              <a:rPr sz="10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 the first and the end</a:t>
            </a:r>
            <a:r>
              <a:rPr sz="10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94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00150" algn="l" rtl="0" eaLnBrk="0">
              <a:lnSpc>
                <a:spcPts val="1421"/>
              </a:lnSpc>
              <a:tabLst/>
            </a:pPr>
            <a:r>
              <a:rPr sz="1400" kern="0" spc="0" baseline="857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Parallel</a:t>
            </a:r>
            <a:r>
              <a:rPr sz="8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400" kern="0" spc="0" baseline="857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line(n</a:t>
            </a:r>
            <a:r>
              <a:rPr sz="8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400" kern="0" spc="0" baseline="857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8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400" kern="0" spc="0" baseline="857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1)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max.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arallel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quantity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10, so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2&lt;n≤10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502" name="rect 5502"/>
          <p:cNvSpPr/>
          <p:nvPr/>
        </p:nvSpPr>
        <p:spPr>
          <a:xfrm>
            <a:off x="800252" y="4667859"/>
            <a:ext cx="5950712" cy="279044"/>
          </a:xfrm>
          <a:prstGeom prst="rect">
            <a:avLst/>
          </a:prstGeom>
          <a:solidFill>
            <a:srgbClr val="54A37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02" name="group 402"/>
          <p:cNvGrpSpPr/>
          <p:nvPr/>
        </p:nvGrpSpPr>
        <p:grpSpPr>
          <a:xfrm rot="21600000">
            <a:off x="792556" y="6811594"/>
            <a:ext cx="5952363" cy="277876"/>
            <a:chOff x="0" y="0"/>
            <a:chExt cx="5952363" cy="277876"/>
          </a:xfrm>
        </p:grpSpPr>
        <p:sp>
          <p:nvSpPr>
            <p:cNvPr id="5504" name="rect 5504"/>
            <p:cNvSpPr/>
            <p:nvPr/>
          </p:nvSpPr>
          <p:spPr>
            <a:xfrm>
              <a:off x="0" y="0"/>
              <a:ext cx="5952363" cy="277876"/>
            </a:xfrm>
            <a:prstGeom prst="rect">
              <a:avLst/>
            </a:prstGeom>
            <a:solidFill>
              <a:srgbClr val="62A77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06" name="rect 5506"/>
            <p:cNvSpPr/>
            <p:nvPr/>
          </p:nvSpPr>
          <p:spPr>
            <a:xfrm>
              <a:off x="4649920" y="75071"/>
              <a:ext cx="423430" cy="136587"/>
            </a:xfrm>
            <a:prstGeom prst="rect">
              <a:avLst/>
            </a:prstGeom>
            <a:solidFill>
              <a:srgbClr val="FFFFFF">
                <a:alpha val="19607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08" name="textbox 5508"/>
            <p:cNvSpPr/>
            <p:nvPr/>
          </p:nvSpPr>
          <p:spPr>
            <a:xfrm>
              <a:off x="990987" y="103446"/>
              <a:ext cx="4060190" cy="1403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460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3795395" algn="l" rtl="0" eaLnBrk="0">
                <a:lnSpc>
                  <a:spcPct val="93000"/>
                </a:lnSpc>
                <a:tabLst/>
              </a:pPr>
              <a:r>
                <a:rPr sz="400" kern="0" spc="2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English</a:t>
              </a:r>
              <a:r>
                <a:rPr sz="400" kern="0" spc="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</a:t>
              </a:r>
              <a:endParaRPr sz="400" dirty="0">
                <a:latin typeface="HarmonyOS Sans SC Black"/>
                <a:ea typeface="HarmonyOS Sans SC Black"/>
                <a:cs typeface="HarmonyOS Sans SC Black"/>
              </a:endParaRPr>
            </a:p>
            <a:p>
              <a:pPr marL="12700" algn="l" rtl="0" eaLnBrk="0">
                <a:lnSpc>
                  <a:spcPct val="95000"/>
                </a:lnSpc>
                <a:spcBef>
                  <a:spcPts val="1"/>
                </a:spcBef>
                <a:tabLst/>
              </a:pPr>
              <a:r>
                <a:rPr sz="400" kern="0" spc="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Monitor</a:t>
              </a:r>
              <a:r>
                <a:rPr sz="400" kern="0" spc="3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              </a:t>
              </a:r>
              <a:r>
                <a:rPr sz="400" kern="0" spc="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Data</a:t>
              </a:r>
              <a:r>
                <a:rPr sz="400" kern="0" spc="3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           </a:t>
              </a:r>
              <a:r>
                <a:rPr sz="400" kern="0" spc="2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    </a:t>
              </a:r>
              <a:r>
                <a:rPr sz="400" kern="0" spc="0" dirty="0">
                  <a:solidFill>
                    <a:srgbClr val="FFFFFF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Configuration</a:t>
              </a:r>
              <a:endParaRPr sz="4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  <p:pic>
          <p:nvPicPr>
            <p:cNvPr id="5510" name="picture 55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5013459" y="140258"/>
              <a:ext cx="21272" cy="11699"/>
            </a:xfrm>
            <a:prstGeom prst="rect">
              <a:avLst/>
            </a:prstGeom>
          </p:spPr>
        </p:pic>
        <p:sp>
          <p:nvSpPr>
            <p:cNvPr id="5512" name="rect 5512"/>
            <p:cNvSpPr/>
            <p:nvPr/>
          </p:nvSpPr>
          <p:spPr>
            <a:xfrm>
              <a:off x="2399724" y="17957"/>
              <a:ext cx="626351" cy="241578"/>
            </a:xfrm>
            <a:prstGeom prst="rect">
              <a:avLst/>
            </a:prstGeom>
            <a:solidFill>
              <a:srgbClr val="FFFFFF">
                <a:alpha val="19607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grpSp>
          <p:nvGrpSpPr>
            <p:cNvPr id="404" name="group 404"/>
            <p:cNvGrpSpPr/>
            <p:nvPr/>
          </p:nvGrpSpPr>
          <p:grpSpPr>
            <a:xfrm rot="21600000">
              <a:off x="1076580" y="61524"/>
              <a:ext cx="1096088" cy="92506"/>
              <a:chOff x="0" y="0"/>
              <a:chExt cx="1096088" cy="92506"/>
            </a:xfrm>
          </p:grpSpPr>
          <p:sp>
            <p:nvSpPr>
              <p:cNvPr id="5514" name="path 5514"/>
              <p:cNvSpPr/>
              <p:nvPr/>
            </p:nvSpPr>
            <p:spPr>
              <a:xfrm>
                <a:off x="444214" y="4995"/>
                <a:ext cx="77304" cy="82512"/>
              </a:xfrm>
              <a:custGeom>
                <a:avLst/>
                <a:gdLst/>
                <a:ahLst/>
                <a:cxnLst/>
                <a:rect l="0" t="0" r="0" b="0"/>
                <a:pathLst>
                  <a:path w="121" h="129">
                    <a:moveTo>
                      <a:pt x="4" y="107"/>
                    </a:moveTo>
                    <a:cubicBezTo>
                      <a:pt x="5" y="86"/>
                      <a:pt x="5" y="22"/>
                      <a:pt x="5" y="22"/>
                    </a:cubicBezTo>
                    <a:cubicBezTo>
                      <a:pt x="5" y="12"/>
                      <a:pt x="30" y="4"/>
                      <a:pt x="61" y="4"/>
                    </a:cubicBezTo>
                    <a:cubicBezTo>
                      <a:pt x="92" y="5"/>
                      <a:pt x="116" y="13"/>
                      <a:pt x="116" y="22"/>
                    </a:cubicBezTo>
                    <a:lnTo>
                      <a:pt x="116" y="107"/>
                    </a:lnTo>
                    <a:cubicBezTo>
                      <a:pt x="116" y="116"/>
                      <a:pt x="90" y="125"/>
                      <a:pt x="59" y="125"/>
                    </a:cubicBezTo>
                    <a:cubicBezTo>
                      <a:pt x="28" y="124"/>
                      <a:pt x="4" y="117"/>
                      <a:pt x="4" y="107"/>
                    </a:cubicBezTo>
                  </a:path>
                </a:pathLst>
              </a:custGeom>
              <a:noFill/>
              <a:ln w="6261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6" name="path 5516"/>
              <p:cNvSpPr/>
              <p:nvPr/>
            </p:nvSpPr>
            <p:spPr>
              <a:xfrm>
                <a:off x="444492" y="46078"/>
                <a:ext cx="76822" cy="17640"/>
              </a:xfrm>
              <a:custGeom>
                <a:avLst/>
                <a:gdLst/>
                <a:ahLst/>
                <a:cxnLst/>
                <a:rect l="0" t="0" r="0" b="0"/>
                <a:pathLst>
                  <a:path w="120" h="27">
                    <a:moveTo>
                      <a:pt x="116" y="4"/>
                    </a:moveTo>
                    <a:cubicBezTo>
                      <a:pt x="115" y="14"/>
                      <a:pt x="89" y="22"/>
                      <a:pt x="59" y="22"/>
                    </a:cubicBezTo>
                    <a:cubicBezTo>
                      <a:pt x="28" y="22"/>
                      <a:pt x="4" y="14"/>
                      <a:pt x="4" y="4"/>
                    </a:cubicBezTo>
                  </a:path>
                </a:pathLst>
              </a:custGeom>
              <a:noFill/>
              <a:ln w="6223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18" name="path 5518"/>
              <p:cNvSpPr/>
              <p:nvPr/>
            </p:nvSpPr>
            <p:spPr>
              <a:xfrm>
                <a:off x="444402" y="22337"/>
                <a:ext cx="76720" cy="17614"/>
              </a:xfrm>
              <a:custGeom>
                <a:avLst/>
                <a:gdLst/>
                <a:ahLst/>
                <a:cxnLst/>
                <a:rect l="0" t="0" r="0" b="0"/>
                <a:pathLst>
                  <a:path w="120" h="27">
                    <a:moveTo>
                      <a:pt x="115" y="5"/>
                    </a:moveTo>
                    <a:cubicBezTo>
                      <a:pt x="115" y="15"/>
                      <a:pt x="90" y="22"/>
                      <a:pt x="59" y="22"/>
                    </a:cubicBezTo>
                    <a:cubicBezTo>
                      <a:pt x="29" y="22"/>
                      <a:pt x="4" y="14"/>
                      <a:pt x="4" y="4"/>
                    </a:cubicBezTo>
                  </a:path>
                </a:pathLst>
              </a:custGeom>
              <a:noFill/>
              <a:ln w="6248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0" name="path 5520"/>
              <p:cNvSpPr/>
              <p:nvPr/>
            </p:nvSpPr>
            <p:spPr>
              <a:xfrm>
                <a:off x="0" y="5001"/>
                <a:ext cx="82512" cy="82499"/>
              </a:xfrm>
              <a:custGeom>
                <a:avLst/>
                <a:gdLst/>
                <a:ahLst/>
                <a:cxnLst/>
                <a:rect l="0" t="0" r="0" b="0"/>
                <a:pathLst>
                  <a:path w="129" h="129">
                    <a:moveTo>
                      <a:pt x="64" y="4"/>
                    </a:moveTo>
                    <a:cubicBezTo>
                      <a:pt x="98" y="4"/>
                      <a:pt x="125" y="31"/>
                      <a:pt x="125" y="64"/>
                    </a:cubicBezTo>
                    <a:cubicBezTo>
                      <a:pt x="125" y="98"/>
                      <a:pt x="98" y="125"/>
                      <a:pt x="64" y="125"/>
                    </a:cubicBezTo>
                    <a:cubicBezTo>
                      <a:pt x="31" y="125"/>
                      <a:pt x="4" y="98"/>
                      <a:pt x="4" y="64"/>
                    </a:cubicBezTo>
                    <a:cubicBezTo>
                      <a:pt x="4" y="31"/>
                      <a:pt x="31" y="4"/>
                      <a:pt x="64" y="4"/>
                    </a:cubicBezTo>
                  </a:path>
                </a:pathLst>
              </a:custGeom>
              <a:noFill/>
              <a:ln w="5245" cap="flat">
                <a:solidFill>
                  <a:srgbClr val="FFFFFF"/>
                </a:solidFill>
                <a:prstDash val="solid"/>
                <a:miter lim="4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2" name="path 5522"/>
              <p:cNvSpPr/>
              <p:nvPr/>
            </p:nvSpPr>
            <p:spPr>
              <a:xfrm>
                <a:off x="32164" y="37998"/>
                <a:ext cx="18608" cy="17641"/>
              </a:xfrm>
              <a:custGeom>
                <a:avLst/>
                <a:gdLst/>
                <a:ahLst/>
                <a:cxnLst/>
                <a:rect l="0" t="0" r="0" b="0"/>
                <a:pathLst>
                  <a:path w="29" h="27">
                    <a:moveTo>
                      <a:pt x="24" y="7"/>
                    </a:moveTo>
                    <a:cubicBezTo>
                      <a:pt x="27" y="12"/>
                      <a:pt x="25" y="19"/>
                      <a:pt x="20" y="23"/>
                    </a:cubicBezTo>
                    <a:cubicBezTo>
                      <a:pt x="14" y="26"/>
                      <a:pt x="7" y="24"/>
                      <a:pt x="4" y="18"/>
                    </a:cubicBezTo>
                    <a:cubicBezTo>
                      <a:pt x="1" y="13"/>
                      <a:pt x="3" y="6"/>
                      <a:pt x="8" y="3"/>
                    </a:cubicBezTo>
                    <a:cubicBezTo>
                      <a:pt x="14" y="0"/>
                      <a:pt x="21" y="1"/>
                      <a:pt x="24" y="7"/>
                    </a:cubicBezTo>
                  </a:path>
                </a:pathLst>
              </a:custGeom>
              <a:noFill/>
              <a:ln w="4102" cap="flat">
                <a:solidFill>
                  <a:srgbClr val="FFFFFF"/>
                </a:solidFill>
                <a:prstDash val="solid"/>
                <a:miter lim="4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4" name="path 5524"/>
              <p:cNvSpPr/>
              <p:nvPr/>
            </p:nvSpPr>
            <p:spPr>
              <a:xfrm>
                <a:off x="16304" y="27672"/>
                <a:ext cx="49364" cy="37647"/>
              </a:xfrm>
              <a:custGeom>
                <a:avLst/>
                <a:gdLst/>
                <a:ahLst/>
                <a:cxnLst/>
                <a:rect l="0" t="0" r="0" b="0"/>
                <a:pathLst>
                  <a:path w="77" h="59">
                    <a:moveTo>
                      <a:pt x="76" y="1"/>
                    </a:moveTo>
                    <a:cubicBezTo>
                      <a:pt x="75" y="0"/>
                      <a:pt x="42" y="17"/>
                      <a:pt x="42" y="17"/>
                    </a:cubicBezTo>
                    <a:lnTo>
                      <a:pt x="52" y="29"/>
                    </a:lnTo>
                    <a:cubicBezTo>
                      <a:pt x="52" y="29"/>
                      <a:pt x="77" y="2"/>
                      <a:pt x="76" y="1"/>
                    </a:cubicBezTo>
                  </a:path>
                  <a:path w="77" h="59">
                    <a:moveTo>
                      <a:pt x="0" y="58"/>
                    </a:moveTo>
                    <a:cubicBezTo>
                      <a:pt x="2" y="59"/>
                      <a:pt x="35" y="42"/>
                      <a:pt x="35" y="42"/>
                    </a:cubicBezTo>
                    <a:lnTo>
                      <a:pt x="25" y="29"/>
                    </a:lnTo>
                    <a:cubicBezTo>
                      <a:pt x="25" y="29"/>
                      <a:pt x="0" y="56"/>
                      <a:pt x="0" y="58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6" name="path 5526"/>
              <p:cNvSpPr/>
              <p:nvPr/>
            </p:nvSpPr>
            <p:spPr>
              <a:xfrm>
                <a:off x="1003581" y="0"/>
                <a:ext cx="92506" cy="92506"/>
              </a:xfrm>
              <a:custGeom>
                <a:avLst/>
                <a:gdLst/>
                <a:ahLst/>
                <a:cxnLst/>
                <a:rect l="0" t="0" r="0" b="0"/>
                <a:pathLst>
                  <a:path w="145" h="145">
                    <a:moveTo>
                      <a:pt x="131" y="63"/>
                    </a:moveTo>
                    <a:lnTo>
                      <a:pt x="114" y="63"/>
                    </a:lnTo>
                    <a:cubicBezTo>
                      <a:pt x="113" y="58"/>
                      <a:pt x="111" y="54"/>
                      <a:pt x="108" y="50"/>
                    </a:cubicBezTo>
                    <a:lnTo>
                      <a:pt x="121" y="37"/>
                    </a:lnTo>
                    <a:cubicBezTo>
                      <a:pt x="125" y="34"/>
                      <a:pt x="125" y="27"/>
                      <a:pt x="121" y="24"/>
                    </a:cubicBezTo>
                    <a:cubicBezTo>
                      <a:pt x="117" y="20"/>
                      <a:pt x="111" y="20"/>
                      <a:pt x="107" y="24"/>
                    </a:cubicBezTo>
                    <a:lnTo>
                      <a:pt x="94" y="37"/>
                    </a:lnTo>
                    <a:cubicBezTo>
                      <a:pt x="90" y="35"/>
                      <a:pt x="86" y="33"/>
                      <a:pt x="82" y="32"/>
                    </a:cubicBezTo>
                    <a:lnTo>
                      <a:pt x="82" y="13"/>
                    </a:lnTo>
                    <a:cubicBezTo>
                      <a:pt x="82" y="8"/>
                      <a:pt x="78" y="4"/>
                      <a:pt x="72" y="4"/>
                    </a:cubicBezTo>
                    <a:cubicBezTo>
                      <a:pt x="67" y="4"/>
                      <a:pt x="63" y="8"/>
                      <a:pt x="63" y="13"/>
                    </a:cubicBezTo>
                    <a:lnTo>
                      <a:pt x="63" y="32"/>
                    </a:lnTo>
                    <a:cubicBezTo>
                      <a:pt x="58" y="33"/>
                      <a:pt x="54" y="35"/>
                      <a:pt x="50" y="37"/>
                    </a:cubicBezTo>
                    <a:lnTo>
                      <a:pt x="37" y="24"/>
                    </a:lnTo>
                    <a:cubicBezTo>
                      <a:pt x="34" y="20"/>
                      <a:pt x="27" y="20"/>
                      <a:pt x="24" y="24"/>
                    </a:cubicBezTo>
                    <a:cubicBezTo>
                      <a:pt x="20" y="27"/>
                      <a:pt x="20" y="34"/>
                      <a:pt x="24" y="37"/>
                    </a:cubicBezTo>
                    <a:lnTo>
                      <a:pt x="36" y="50"/>
                    </a:lnTo>
                    <a:cubicBezTo>
                      <a:pt x="33" y="54"/>
                      <a:pt x="31" y="58"/>
                      <a:pt x="30" y="63"/>
                    </a:cubicBezTo>
                    <a:lnTo>
                      <a:pt x="13" y="63"/>
                    </a:lnTo>
                    <a:cubicBezTo>
                      <a:pt x="8" y="63"/>
                      <a:pt x="4" y="67"/>
                      <a:pt x="4" y="72"/>
                    </a:cubicBezTo>
                    <a:cubicBezTo>
                      <a:pt x="4" y="78"/>
                      <a:pt x="8" y="82"/>
                      <a:pt x="13" y="82"/>
                    </a:cubicBezTo>
                    <a:lnTo>
                      <a:pt x="29" y="82"/>
                    </a:lnTo>
                    <a:cubicBezTo>
                      <a:pt x="30" y="87"/>
                      <a:pt x="32" y="92"/>
                      <a:pt x="34" y="97"/>
                    </a:cubicBezTo>
                    <a:lnTo>
                      <a:pt x="24" y="107"/>
                    </a:lnTo>
                    <a:cubicBezTo>
                      <a:pt x="20" y="111"/>
                      <a:pt x="20" y="117"/>
                      <a:pt x="24" y="121"/>
                    </a:cubicBezTo>
                    <a:cubicBezTo>
                      <a:pt x="27" y="125"/>
                      <a:pt x="34" y="125"/>
                      <a:pt x="37" y="121"/>
                    </a:cubicBezTo>
                    <a:lnTo>
                      <a:pt x="48" y="111"/>
                    </a:lnTo>
                    <a:cubicBezTo>
                      <a:pt x="52" y="114"/>
                      <a:pt x="57" y="116"/>
                      <a:pt x="63" y="117"/>
                    </a:cubicBezTo>
                    <a:lnTo>
                      <a:pt x="63" y="131"/>
                    </a:lnTo>
                    <a:cubicBezTo>
                      <a:pt x="63" y="137"/>
                      <a:pt x="67" y="141"/>
                      <a:pt x="72" y="141"/>
                    </a:cubicBezTo>
                    <a:cubicBezTo>
                      <a:pt x="78" y="141"/>
                      <a:pt x="82" y="137"/>
                      <a:pt x="82" y="131"/>
                    </a:cubicBezTo>
                    <a:lnTo>
                      <a:pt x="82" y="117"/>
                    </a:lnTo>
                    <a:cubicBezTo>
                      <a:pt x="87" y="116"/>
                      <a:pt x="92" y="114"/>
                      <a:pt x="97" y="111"/>
                    </a:cubicBezTo>
                    <a:lnTo>
                      <a:pt x="107" y="121"/>
                    </a:lnTo>
                    <a:cubicBezTo>
                      <a:pt x="111" y="125"/>
                      <a:pt x="117" y="125"/>
                      <a:pt x="121" y="121"/>
                    </a:cubicBezTo>
                    <a:cubicBezTo>
                      <a:pt x="125" y="117"/>
                      <a:pt x="125" y="111"/>
                      <a:pt x="121" y="107"/>
                    </a:cubicBezTo>
                    <a:lnTo>
                      <a:pt x="110" y="96"/>
                    </a:lnTo>
                    <a:cubicBezTo>
                      <a:pt x="113" y="92"/>
                      <a:pt x="114" y="87"/>
                      <a:pt x="115" y="82"/>
                    </a:cubicBezTo>
                    <a:lnTo>
                      <a:pt x="131" y="82"/>
                    </a:lnTo>
                    <a:cubicBezTo>
                      <a:pt x="137" y="82"/>
                      <a:pt x="141" y="78"/>
                      <a:pt x="141" y="72"/>
                    </a:cubicBezTo>
                    <a:cubicBezTo>
                      <a:pt x="141" y="67"/>
                      <a:pt x="137" y="63"/>
                      <a:pt x="131" y="63"/>
                    </a:cubicBezTo>
                  </a:path>
                </a:pathLst>
              </a:custGeom>
              <a:noFill/>
              <a:ln w="5092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28" name="path 5528"/>
              <p:cNvSpPr/>
              <p:nvPr/>
            </p:nvSpPr>
            <p:spPr>
              <a:xfrm>
                <a:off x="1035964" y="32375"/>
                <a:ext cx="27749" cy="27749"/>
              </a:xfrm>
              <a:custGeom>
                <a:avLst/>
                <a:gdLst/>
                <a:ahLst/>
                <a:cxnLst/>
                <a:rect l="0" t="0" r="0" b="0"/>
                <a:pathLst>
                  <a:path w="43" h="43">
                    <a:moveTo>
                      <a:pt x="40" y="21"/>
                    </a:moveTo>
                    <a:cubicBezTo>
                      <a:pt x="40" y="32"/>
                      <a:pt x="32" y="40"/>
                      <a:pt x="21" y="40"/>
                    </a:cubicBezTo>
                    <a:cubicBezTo>
                      <a:pt x="11" y="40"/>
                      <a:pt x="3" y="32"/>
                      <a:pt x="3" y="21"/>
                    </a:cubicBezTo>
                    <a:cubicBezTo>
                      <a:pt x="3" y="11"/>
                      <a:pt x="11" y="3"/>
                      <a:pt x="21" y="3"/>
                    </a:cubicBezTo>
                    <a:cubicBezTo>
                      <a:pt x="32" y="3"/>
                      <a:pt x="40" y="11"/>
                      <a:pt x="40" y="21"/>
                    </a:cubicBezTo>
                  </a:path>
                </a:pathLst>
              </a:custGeom>
              <a:noFill/>
              <a:ln w="3822" cap="flat">
                <a:solidFill>
                  <a:srgbClr val="FFFFFF"/>
                </a:solidFill>
                <a:prstDash val="solid"/>
                <a:miter lim="100000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530" name="picture 553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5135181" y="75071"/>
              <a:ext cx="708919" cy="136587"/>
            </a:xfrm>
            <a:prstGeom prst="rect">
              <a:avLst/>
            </a:prstGeom>
          </p:spPr>
        </p:pic>
        <p:grpSp>
          <p:nvGrpSpPr>
            <p:cNvPr id="406" name="group 406"/>
            <p:cNvGrpSpPr/>
            <p:nvPr/>
          </p:nvGrpSpPr>
          <p:grpSpPr>
            <a:xfrm rot="21600000">
              <a:off x="106894" y="77133"/>
              <a:ext cx="703006" cy="121272"/>
              <a:chOff x="0" y="0"/>
              <a:chExt cx="703006" cy="121272"/>
            </a:xfrm>
          </p:grpSpPr>
          <p:sp>
            <p:nvSpPr>
              <p:cNvPr id="5532" name="path 5532"/>
              <p:cNvSpPr/>
              <p:nvPr/>
            </p:nvSpPr>
            <p:spPr>
              <a:xfrm>
                <a:off x="119673" y="0"/>
                <a:ext cx="583332" cy="121272"/>
              </a:xfrm>
              <a:custGeom>
                <a:avLst/>
                <a:gdLst/>
                <a:ahLst/>
                <a:cxnLst/>
                <a:rect l="0" t="0" r="0" b="0"/>
                <a:pathLst>
                  <a:path w="918" h="190">
                    <a:moveTo>
                      <a:pt x="773" y="93"/>
                    </a:moveTo>
                    <a:lnTo>
                      <a:pt x="773" y="37"/>
                    </a:lnTo>
                    <a:lnTo>
                      <a:pt x="754" y="37"/>
                    </a:lnTo>
                    <a:lnTo>
                      <a:pt x="754" y="25"/>
                    </a:lnTo>
                    <a:lnTo>
                      <a:pt x="805" y="25"/>
                    </a:lnTo>
                    <a:lnTo>
                      <a:pt x="805" y="37"/>
                    </a:lnTo>
                    <a:lnTo>
                      <a:pt x="786" y="37"/>
                    </a:lnTo>
                    <a:lnTo>
                      <a:pt x="786" y="93"/>
                    </a:lnTo>
                    <a:lnTo>
                      <a:pt x="773" y="93"/>
                    </a:lnTo>
                    <a:close/>
                  </a:path>
                  <a:path w="918" h="190">
                    <a:moveTo>
                      <a:pt x="866" y="93"/>
                    </a:moveTo>
                    <a:lnTo>
                      <a:pt x="866" y="25"/>
                    </a:lnTo>
                    <a:lnTo>
                      <a:pt x="880" y="25"/>
                    </a:lnTo>
                    <a:lnTo>
                      <a:pt x="880" y="53"/>
                    </a:lnTo>
                    <a:lnTo>
                      <a:pt x="889" y="53"/>
                    </a:lnTo>
                    <a:lnTo>
                      <a:pt x="903" y="25"/>
                    </a:lnTo>
                    <a:lnTo>
                      <a:pt x="918" y="25"/>
                    </a:lnTo>
                    <a:lnTo>
                      <a:pt x="900" y="59"/>
                    </a:lnTo>
                    <a:lnTo>
                      <a:pt x="918" y="93"/>
                    </a:lnTo>
                    <a:lnTo>
                      <a:pt x="904" y="93"/>
                    </a:lnTo>
                    <a:lnTo>
                      <a:pt x="889" y="65"/>
                    </a:lnTo>
                    <a:lnTo>
                      <a:pt x="880" y="65"/>
                    </a:lnTo>
                    <a:lnTo>
                      <a:pt x="880" y="93"/>
                    </a:lnTo>
                    <a:lnTo>
                      <a:pt x="866" y="93"/>
                    </a:lnTo>
                    <a:close/>
                  </a:path>
                  <a:path w="918" h="19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cubicBezTo>
                      <a:pt x="0" y="148"/>
                      <a:pt x="42" y="190"/>
                      <a:pt x="95" y="190"/>
                    </a:cubicBezTo>
                    <a:cubicBezTo>
                      <a:pt x="148" y="190"/>
                      <a:pt x="190" y="148"/>
                      <a:pt x="190" y="95"/>
                    </a:cubicBezTo>
                    <a:cubicBezTo>
                      <a:pt x="190" y="42"/>
                      <a:pt x="148" y="0"/>
                      <a:pt x="95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34" name="path 5534"/>
              <p:cNvSpPr/>
              <p:nvPr/>
            </p:nvSpPr>
            <p:spPr>
              <a:xfrm>
                <a:off x="144951" y="24927"/>
                <a:ext cx="70713" cy="71425"/>
              </a:xfrm>
              <a:custGeom>
                <a:avLst/>
                <a:gdLst/>
                <a:ahLst/>
                <a:cxnLst/>
                <a:rect l="0" t="0" r="0" b="0"/>
                <a:pathLst>
                  <a:path w="111" h="112">
                    <a:moveTo>
                      <a:pt x="75" y="112"/>
                    </a:moveTo>
                    <a:lnTo>
                      <a:pt x="44" y="65"/>
                    </a:lnTo>
                    <a:lnTo>
                      <a:pt x="20" y="101"/>
                    </a:lnTo>
                    <a:lnTo>
                      <a:pt x="29" y="101"/>
                    </a:lnTo>
                    <a:lnTo>
                      <a:pt x="44" y="79"/>
                    </a:lnTo>
                    <a:lnTo>
                      <a:pt x="51" y="89"/>
                    </a:lnTo>
                    <a:lnTo>
                      <a:pt x="35" y="112"/>
                    </a:lnTo>
                    <a:lnTo>
                      <a:pt x="0" y="112"/>
                    </a:lnTo>
                    <a:lnTo>
                      <a:pt x="44" y="46"/>
                    </a:lnTo>
                    <a:lnTo>
                      <a:pt x="81" y="101"/>
                    </a:lnTo>
                    <a:lnTo>
                      <a:pt x="91" y="101"/>
                    </a:lnTo>
                    <a:lnTo>
                      <a:pt x="72" y="73"/>
                    </a:lnTo>
                    <a:lnTo>
                      <a:pt x="78" y="63"/>
                    </a:lnTo>
                    <a:lnTo>
                      <a:pt x="111" y="112"/>
                    </a:lnTo>
                    <a:lnTo>
                      <a:pt x="75" y="112"/>
                    </a:lnTo>
                    <a:close/>
                  </a:path>
                  <a:path w="111" h="112">
                    <a:moveTo>
                      <a:pt x="67" y="65"/>
                    </a:moveTo>
                    <a:lnTo>
                      <a:pt x="29" y="10"/>
                    </a:lnTo>
                    <a:lnTo>
                      <a:pt x="20" y="10"/>
                    </a:lnTo>
                    <a:lnTo>
                      <a:pt x="38" y="39"/>
                    </a:lnTo>
                    <a:lnTo>
                      <a:pt x="32" y="49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66" y="47"/>
                    </a:lnTo>
                    <a:lnTo>
                      <a:pt x="90" y="10"/>
                    </a:lnTo>
                    <a:lnTo>
                      <a:pt x="81" y="10"/>
                    </a:lnTo>
                    <a:lnTo>
                      <a:pt x="66" y="32"/>
                    </a:lnTo>
                    <a:lnTo>
                      <a:pt x="60" y="23"/>
                    </a:lnTo>
                    <a:lnTo>
                      <a:pt x="76" y="0"/>
                    </a:lnTo>
                    <a:lnTo>
                      <a:pt x="111" y="0"/>
                    </a:lnTo>
                    <a:lnTo>
                      <a:pt x="67" y="65"/>
                    </a:lnTo>
                    <a:close/>
                  </a:path>
                </a:pathLst>
              </a:custGeom>
              <a:solidFill>
                <a:srgbClr val="54A375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36" name="path 5536"/>
              <p:cNvSpPr/>
              <p:nvPr/>
            </p:nvSpPr>
            <p:spPr>
              <a:xfrm>
                <a:off x="0" y="15953"/>
                <a:ext cx="664205" cy="83601"/>
              </a:xfrm>
              <a:custGeom>
                <a:avLst/>
                <a:gdLst/>
                <a:ahLst/>
                <a:cxnLst/>
                <a:rect l="0" t="0" r="0" b="0"/>
                <a:pathLst>
                  <a:path w="1045" h="131">
                    <a:moveTo>
                      <a:pt x="27" y="125"/>
                    </a:moveTo>
                    <a:cubicBezTo>
                      <a:pt x="21" y="125"/>
                      <a:pt x="16" y="124"/>
                      <a:pt x="12" y="123"/>
                    </a:cubicBezTo>
                    <a:cubicBezTo>
                      <a:pt x="8" y="121"/>
                      <a:pt x="5" y="118"/>
                      <a:pt x="3" y="114"/>
                    </a:cubicBezTo>
                    <a:cubicBezTo>
                      <a:pt x="1" y="110"/>
                      <a:pt x="0" y="105"/>
                      <a:pt x="0" y="99"/>
                    </a:cubicBezTo>
                    <a:lnTo>
                      <a:pt x="0" y="13"/>
                    </a:lnTo>
                    <a:lnTo>
                      <a:pt x="23" y="13"/>
                    </a:lnTo>
                    <a:lnTo>
                      <a:pt x="23" y="95"/>
                    </a:lnTo>
                    <a:cubicBezTo>
                      <a:pt x="23" y="98"/>
                      <a:pt x="23" y="100"/>
                      <a:pt x="24" y="101"/>
                    </a:cubicBezTo>
                    <a:cubicBezTo>
                      <a:pt x="25" y="103"/>
                      <a:pt x="26" y="104"/>
                      <a:pt x="28" y="104"/>
                    </a:cubicBezTo>
                    <a:cubicBezTo>
                      <a:pt x="30" y="105"/>
                      <a:pt x="31" y="105"/>
                      <a:pt x="33" y="105"/>
                    </a:cubicBezTo>
                    <a:lnTo>
                      <a:pt x="70" y="105"/>
                    </a:lnTo>
                    <a:lnTo>
                      <a:pt x="70" y="125"/>
                    </a:lnTo>
                    <a:lnTo>
                      <a:pt x="27" y="125"/>
                    </a:lnTo>
                    <a:close/>
                  </a:path>
                  <a:path w="1045" h="131">
                    <a:moveTo>
                      <a:pt x="123" y="126"/>
                    </a:moveTo>
                    <a:cubicBezTo>
                      <a:pt x="117" y="126"/>
                      <a:pt x="111" y="126"/>
                      <a:pt x="105" y="125"/>
                    </a:cubicBezTo>
                    <a:cubicBezTo>
                      <a:pt x="100" y="123"/>
                      <a:pt x="95" y="122"/>
                      <a:pt x="91" y="119"/>
                    </a:cubicBezTo>
                    <a:cubicBezTo>
                      <a:pt x="87" y="116"/>
                      <a:pt x="83" y="113"/>
                      <a:pt x="81" y="108"/>
                    </a:cubicBezTo>
                    <a:cubicBezTo>
                      <a:pt x="79" y="103"/>
                      <a:pt x="78" y="97"/>
                      <a:pt x="78" y="89"/>
                    </a:cubicBezTo>
                    <a:lnTo>
                      <a:pt x="78" y="13"/>
                    </a:lnTo>
                    <a:lnTo>
                      <a:pt x="101" y="13"/>
                    </a:lnTo>
                    <a:lnTo>
                      <a:pt x="101" y="89"/>
                    </a:lnTo>
                    <a:cubicBezTo>
                      <a:pt x="101" y="93"/>
                      <a:pt x="102" y="97"/>
                      <a:pt x="104" y="99"/>
                    </a:cubicBezTo>
                    <a:cubicBezTo>
                      <a:pt x="105" y="101"/>
                      <a:pt x="108" y="103"/>
                      <a:pt x="111" y="104"/>
                    </a:cubicBezTo>
                    <a:cubicBezTo>
                      <a:pt x="115" y="105"/>
                      <a:pt x="119" y="106"/>
                      <a:pt x="123" y="106"/>
                    </a:cubicBezTo>
                    <a:cubicBezTo>
                      <a:pt x="128" y="106"/>
                      <a:pt x="132" y="105"/>
                      <a:pt x="135" y="104"/>
                    </a:cubicBezTo>
                    <a:cubicBezTo>
                      <a:pt x="139" y="103"/>
                      <a:pt x="141" y="101"/>
                      <a:pt x="143" y="99"/>
                    </a:cubicBezTo>
                    <a:cubicBezTo>
                      <a:pt x="145" y="97"/>
                      <a:pt x="145" y="93"/>
                      <a:pt x="145" y="89"/>
                    </a:cubicBezTo>
                    <a:lnTo>
                      <a:pt x="145" y="13"/>
                    </a:lnTo>
                    <a:lnTo>
                      <a:pt x="169" y="13"/>
                    </a:lnTo>
                    <a:lnTo>
                      <a:pt x="169" y="89"/>
                    </a:lnTo>
                    <a:cubicBezTo>
                      <a:pt x="169" y="97"/>
                      <a:pt x="168" y="103"/>
                      <a:pt x="166" y="108"/>
                    </a:cubicBezTo>
                    <a:cubicBezTo>
                      <a:pt x="163" y="113"/>
                      <a:pt x="160" y="116"/>
                      <a:pt x="156" y="119"/>
                    </a:cubicBezTo>
                    <a:cubicBezTo>
                      <a:pt x="152" y="122"/>
                      <a:pt x="147" y="123"/>
                      <a:pt x="141" y="125"/>
                    </a:cubicBezTo>
                    <a:cubicBezTo>
                      <a:pt x="136" y="126"/>
                      <a:pt x="130" y="126"/>
                      <a:pt x="123" y="126"/>
                    </a:cubicBezTo>
                  </a:path>
                  <a:path w="1045" h="131">
                    <a:moveTo>
                      <a:pt x="424" y="95"/>
                    </a:moveTo>
                    <a:lnTo>
                      <a:pt x="424" y="130"/>
                    </a:lnTo>
                    <a:lnTo>
                      <a:pt x="401" y="130"/>
                    </a:lnTo>
                    <a:lnTo>
                      <a:pt x="401" y="13"/>
                    </a:lnTo>
                    <a:lnTo>
                      <a:pt x="450" y="13"/>
                    </a:lnTo>
                    <a:cubicBezTo>
                      <a:pt x="454" y="13"/>
                      <a:pt x="458" y="14"/>
                      <a:pt x="462" y="15"/>
                    </a:cubicBezTo>
                    <a:cubicBezTo>
                      <a:pt x="466" y="16"/>
                      <a:pt x="469" y="17"/>
                      <a:pt x="473" y="20"/>
                    </a:cubicBezTo>
                    <a:cubicBezTo>
                      <a:pt x="476" y="23"/>
                      <a:pt x="479" y="27"/>
                      <a:pt x="481" y="32"/>
                    </a:cubicBezTo>
                    <a:cubicBezTo>
                      <a:pt x="483" y="37"/>
                      <a:pt x="483" y="45"/>
                      <a:pt x="483" y="54"/>
                    </a:cubicBezTo>
                    <a:cubicBezTo>
                      <a:pt x="483" y="63"/>
                      <a:pt x="483" y="69"/>
                      <a:pt x="481" y="75"/>
                    </a:cubicBezTo>
                    <a:cubicBezTo>
                      <a:pt x="479" y="80"/>
                      <a:pt x="476" y="85"/>
                      <a:pt x="473" y="87"/>
                    </a:cubicBezTo>
                    <a:cubicBezTo>
                      <a:pt x="469" y="90"/>
                      <a:pt x="466" y="92"/>
                      <a:pt x="462" y="93"/>
                    </a:cubicBezTo>
                    <a:cubicBezTo>
                      <a:pt x="458" y="94"/>
                      <a:pt x="456" y="94"/>
                      <a:pt x="452" y="95"/>
                    </a:cubicBezTo>
                    <a:lnTo>
                      <a:pt x="424" y="95"/>
                    </a:lnTo>
                    <a:close/>
                    <a:moveTo>
                      <a:pt x="424" y="73"/>
                    </a:moveTo>
                    <a:lnTo>
                      <a:pt x="447" y="73"/>
                    </a:lnTo>
                    <a:cubicBezTo>
                      <a:pt x="450" y="73"/>
                      <a:pt x="452" y="73"/>
                      <a:pt x="454" y="72"/>
                    </a:cubicBezTo>
                    <a:cubicBezTo>
                      <a:pt x="456" y="70"/>
                      <a:pt x="458" y="68"/>
                      <a:pt x="459" y="65"/>
                    </a:cubicBezTo>
                    <a:cubicBezTo>
                      <a:pt x="460" y="62"/>
                      <a:pt x="460" y="58"/>
                      <a:pt x="460" y="54"/>
                    </a:cubicBezTo>
                    <a:cubicBezTo>
                      <a:pt x="460" y="49"/>
                      <a:pt x="460" y="45"/>
                      <a:pt x="459" y="42"/>
                    </a:cubicBezTo>
                    <a:cubicBezTo>
                      <a:pt x="458" y="39"/>
                      <a:pt x="456" y="37"/>
                      <a:pt x="454" y="36"/>
                    </a:cubicBezTo>
                    <a:cubicBezTo>
                      <a:pt x="453" y="35"/>
                      <a:pt x="450" y="34"/>
                      <a:pt x="448" y="34"/>
                    </a:cubicBezTo>
                    <a:lnTo>
                      <a:pt x="424" y="34"/>
                    </a:lnTo>
                    <a:lnTo>
                      <a:pt x="424" y="73"/>
                    </a:lnTo>
                    <a:close/>
                  </a:path>
                  <a:path w="1045" h="131">
                    <a:moveTo>
                      <a:pt x="542" y="131"/>
                    </a:moveTo>
                    <a:cubicBezTo>
                      <a:pt x="534" y="131"/>
                      <a:pt x="527" y="130"/>
                      <a:pt x="521" y="129"/>
                    </a:cubicBezTo>
                    <a:cubicBezTo>
                      <a:pt x="515" y="127"/>
                      <a:pt x="510" y="124"/>
                      <a:pt x="506" y="120"/>
                    </a:cubicBezTo>
                    <a:cubicBezTo>
                      <a:pt x="502" y="116"/>
                      <a:pt x="499" y="110"/>
                      <a:pt x="497" y="102"/>
                    </a:cubicBezTo>
                    <a:cubicBezTo>
                      <a:pt x="495" y="95"/>
                      <a:pt x="494" y="84"/>
                      <a:pt x="494" y="72"/>
                    </a:cubicBezTo>
                    <a:cubicBezTo>
                      <a:pt x="494" y="59"/>
                      <a:pt x="495" y="49"/>
                      <a:pt x="497" y="41"/>
                    </a:cubicBezTo>
                    <a:cubicBezTo>
                      <a:pt x="499" y="33"/>
                      <a:pt x="502" y="27"/>
                      <a:pt x="506" y="23"/>
                    </a:cubicBezTo>
                    <a:cubicBezTo>
                      <a:pt x="510" y="19"/>
                      <a:pt x="515" y="16"/>
                      <a:pt x="521" y="15"/>
                    </a:cubicBezTo>
                    <a:cubicBezTo>
                      <a:pt x="527" y="13"/>
                      <a:pt x="534" y="12"/>
                      <a:pt x="542" y="12"/>
                    </a:cubicBezTo>
                    <a:cubicBezTo>
                      <a:pt x="550" y="12"/>
                      <a:pt x="557" y="13"/>
                      <a:pt x="563" y="15"/>
                    </a:cubicBezTo>
                    <a:cubicBezTo>
                      <a:pt x="569" y="16"/>
                      <a:pt x="574" y="19"/>
                      <a:pt x="578" y="23"/>
                    </a:cubicBezTo>
                    <a:cubicBezTo>
                      <a:pt x="582" y="27"/>
                      <a:pt x="585" y="33"/>
                      <a:pt x="587" y="41"/>
                    </a:cubicBezTo>
                    <a:cubicBezTo>
                      <a:pt x="589" y="49"/>
                      <a:pt x="590" y="59"/>
                      <a:pt x="590" y="72"/>
                    </a:cubicBezTo>
                    <a:cubicBezTo>
                      <a:pt x="590" y="84"/>
                      <a:pt x="589" y="95"/>
                      <a:pt x="587" y="102"/>
                    </a:cubicBezTo>
                    <a:cubicBezTo>
                      <a:pt x="585" y="110"/>
                      <a:pt x="582" y="116"/>
                      <a:pt x="578" y="120"/>
                    </a:cubicBezTo>
                    <a:cubicBezTo>
                      <a:pt x="574" y="124"/>
                      <a:pt x="569" y="127"/>
                      <a:pt x="563" y="129"/>
                    </a:cubicBezTo>
                    <a:cubicBezTo>
                      <a:pt x="557" y="130"/>
                      <a:pt x="550" y="131"/>
                      <a:pt x="542" y="131"/>
                    </a:cubicBezTo>
                    <a:moveTo>
                      <a:pt x="542" y="110"/>
                    </a:moveTo>
                    <a:cubicBezTo>
                      <a:pt x="547" y="110"/>
                      <a:pt x="550" y="110"/>
                      <a:pt x="554" y="109"/>
                    </a:cubicBezTo>
                    <a:cubicBezTo>
                      <a:pt x="557" y="108"/>
                      <a:pt x="559" y="106"/>
                      <a:pt x="561" y="103"/>
                    </a:cubicBezTo>
                    <a:cubicBezTo>
                      <a:pt x="563" y="100"/>
                      <a:pt x="564" y="96"/>
                      <a:pt x="565" y="91"/>
                    </a:cubicBezTo>
                    <a:cubicBezTo>
                      <a:pt x="566" y="86"/>
                      <a:pt x="566" y="80"/>
                      <a:pt x="566" y="72"/>
                    </a:cubicBezTo>
                    <a:cubicBezTo>
                      <a:pt x="566" y="63"/>
                      <a:pt x="566" y="57"/>
                      <a:pt x="565" y="52"/>
                    </a:cubicBezTo>
                    <a:cubicBezTo>
                      <a:pt x="564" y="47"/>
                      <a:pt x="563" y="43"/>
                      <a:pt x="561" y="40"/>
                    </a:cubicBezTo>
                    <a:cubicBezTo>
                      <a:pt x="559" y="37"/>
                      <a:pt x="557" y="36"/>
                      <a:pt x="554" y="35"/>
                    </a:cubicBezTo>
                    <a:cubicBezTo>
                      <a:pt x="550" y="34"/>
                      <a:pt x="547" y="33"/>
                      <a:pt x="542" y="33"/>
                    </a:cubicBezTo>
                    <a:cubicBezTo>
                      <a:pt x="537" y="33"/>
                      <a:pt x="533" y="34"/>
                      <a:pt x="530" y="35"/>
                    </a:cubicBezTo>
                    <a:cubicBezTo>
                      <a:pt x="527" y="36"/>
                      <a:pt x="525" y="37"/>
                      <a:pt x="523" y="40"/>
                    </a:cubicBezTo>
                    <a:cubicBezTo>
                      <a:pt x="521" y="43"/>
                      <a:pt x="519" y="47"/>
                      <a:pt x="518" y="52"/>
                    </a:cubicBezTo>
                    <a:cubicBezTo>
                      <a:pt x="517" y="57"/>
                      <a:pt x="517" y="63"/>
                      <a:pt x="517" y="72"/>
                    </a:cubicBezTo>
                    <a:cubicBezTo>
                      <a:pt x="517" y="80"/>
                      <a:pt x="517" y="86"/>
                      <a:pt x="518" y="91"/>
                    </a:cubicBezTo>
                    <a:cubicBezTo>
                      <a:pt x="519" y="96"/>
                      <a:pt x="520" y="100"/>
                      <a:pt x="522" y="103"/>
                    </a:cubicBezTo>
                    <a:cubicBezTo>
                      <a:pt x="524" y="106"/>
                      <a:pt x="527" y="108"/>
                      <a:pt x="530" y="109"/>
                    </a:cubicBezTo>
                    <a:cubicBezTo>
                      <a:pt x="533" y="110"/>
                      <a:pt x="537" y="110"/>
                      <a:pt x="542" y="110"/>
                    </a:cubicBezTo>
                  </a:path>
                  <a:path w="1045" h="131">
                    <a:moveTo>
                      <a:pt x="623" y="130"/>
                    </a:moveTo>
                    <a:lnTo>
                      <a:pt x="595" y="13"/>
                    </a:lnTo>
                    <a:lnTo>
                      <a:pt x="619" y="13"/>
                    </a:lnTo>
                    <a:lnTo>
                      <a:pt x="638" y="96"/>
                    </a:lnTo>
                    <a:lnTo>
                      <a:pt x="660" y="13"/>
                    </a:lnTo>
                    <a:lnTo>
                      <a:pt x="681" y="13"/>
                    </a:lnTo>
                    <a:lnTo>
                      <a:pt x="703" y="96"/>
                    </a:lnTo>
                    <a:lnTo>
                      <a:pt x="722" y="13"/>
                    </a:lnTo>
                    <a:lnTo>
                      <a:pt x="746" y="13"/>
                    </a:lnTo>
                    <a:lnTo>
                      <a:pt x="718" y="130"/>
                    </a:lnTo>
                    <a:lnTo>
                      <a:pt x="694" y="130"/>
                    </a:lnTo>
                    <a:lnTo>
                      <a:pt x="671" y="48"/>
                    </a:lnTo>
                    <a:lnTo>
                      <a:pt x="647" y="130"/>
                    </a:lnTo>
                    <a:lnTo>
                      <a:pt x="623" y="130"/>
                    </a:lnTo>
                    <a:close/>
                  </a:path>
                  <a:path w="1045" h="131">
                    <a:moveTo>
                      <a:pt x="781" y="131"/>
                    </a:moveTo>
                    <a:cubicBezTo>
                      <a:pt x="778" y="131"/>
                      <a:pt x="776" y="131"/>
                      <a:pt x="772" y="130"/>
                    </a:cubicBezTo>
                    <a:cubicBezTo>
                      <a:pt x="769" y="130"/>
                      <a:pt x="766" y="129"/>
                      <a:pt x="763" y="127"/>
                    </a:cubicBezTo>
                    <a:cubicBezTo>
                      <a:pt x="760" y="125"/>
                      <a:pt x="757" y="123"/>
                      <a:pt x="755" y="119"/>
                    </a:cubicBezTo>
                    <a:cubicBezTo>
                      <a:pt x="754" y="116"/>
                      <a:pt x="753" y="111"/>
                      <a:pt x="753" y="105"/>
                    </a:cubicBezTo>
                    <a:lnTo>
                      <a:pt x="753" y="40"/>
                    </a:lnTo>
                    <a:cubicBezTo>
                      <a:pt x="753" y="35"/>
                      <a:pt x="753" y="31"/>
                      <a:pt x="755" y="27"/>
                    </a:cubicBezTo>
                    <a:cubicBezTo>
                      <a:pt x="757" y="24"/>
                      <a:pt x="759" y="21"/>
                      <a:pt x="761" y="19"/>
                    </a:cubicBezTo>
                    <a:cubicBezTo>
                      <a:pt x="764" y="17"/>
                      <a:pt x="767" y="15"/>
                      <a:pt x="770" y="15"/>
                    </a:cubicBezTo>
                    <a:cubicBezTo>
                      <a:pt x="773" y="14"/>
                      <a:pt x="776" y="13"/>
                      <a:pt x="779" y="13"/>
                    </a:cubicBezTo>
                    <a:lnTo>
                      <a:pt x="830" y="13"/>
                    </a:lnTo>
                    <a:lnTo>
                      <a:pt x="830" y="35"/>
                    </a:lnTo>
                    <a:lnTo>
                      <a:pt x="786" y="35"/>
                    </a:lnTo>
                    <a:cubicBezTo>
                      <a:pt x="783" y="35"/>
                      <a:pt x="780" y="36"/>
                      <a:pt x="779" y="37"/>
                    </a:cubicBezTo>
                    <a:cubicBezTo>
                      <a:pt x="777" y="39"/>
                      <a:pt x="776" y="41"/>
                      <a:pt x="776" y="45"/>
                    </a:cubicBezTo>
                    <a:lnTo>
                      <a:pt x="776" y="61"/>
                    </a:lnTo>
                    <a:lnTo>
                      <a:pt x="822" y="61"/>
                    </a:lnTo>
                    <a:lnTo>
                      <a:pt x="822" y="82"/>
                    </a:lnTo>
                    <a:lnTo>
                      <a:pt x="776" y="82"/>
                    </a:lnTo>
                    <a:lnTo>
                      <a:pt x="776" y="99"/>
                    </a:lnTo>
                    <a:cubicBezTo>
                      <a:pt x="776" y="101"/>
                      <a:pt x="776" y="103"/>
                      <a:pt x="777" y="105"/>
                    </a:cubicBezTo>
                    <a:cubicBezTo>
                      <a:pt x="778" y="107"/>
                      <a:pt x="779" y="108"/>
                      <a:pt x="781" y="108"/>
                    </a:cubicBezTo>
                    <a:cubicBezTo>
                      <a:pt x="782" y="109"/>
                      <a:pt x="784" y="109"/>
                      <a:pt x="786" y="109"/>
                    </a:cubicBezTo>
                    <a:lnTo>
                      <a:pt x="830" y="109"/>
                    </a:lnTo>
                    <a:lnTo>
                      <a:pt x="830" y="131"/>
                    </a:lnTo>
                    <a:lnTo>
                      <a:pt x="781" y="131"/>
                    </a:lnTo>
                    <a:close/>
                  </a:path>
                  <a:path w="1045" h="131">
                    <a:moveTo>
                      <a:pt x="845" y="130"/>
                    </a:moveTo>
                    <a:lnTo>
                      <a:pt x="845" y="13"/>
                    </a:lnTo>
                    <a:lnTo>
                      <a:pt x="893" y="13"/>
                    </a:lnTo>
                    <a:cubicBezTo>
                      <a:pt x="898" y="13"/>
                      <a:pt x="902" y="14"/>
                      <a:pt x="906" y="15"/>
                    </a:cubicBezTo>
                    <a:cubicBezTo>
                      <a:pt x="910" y="16"/>
                      <a:pt x="913" y="18"/>
                      <a:pt x="916" y="21"/>
                    </a:cubicBezTo>
                    <a:cubicBezTo>
                      <a:pt x="919" y="23"/>
                      <a:pt x="922" y="27"/>
                      <a:pt x="924" y="32"/>
                    </a:cubicBezTo>
                    <a:cubicBezTo>
                      <a:pt x="925" y="37"/>
                      <a:pt x="926" y="44"/>
                      <a:pt x="926" y="51"/>
                    </a:cubicBezTo>
                    <a:cubicBezTo>
                      <a:pt x="926" y="57"/>
                      <a:pt x="926" y="61"/>
                      <a:pt x="925" y="64"/>
                    </a:cubicBezTo>
                    <a:cubicBezTo>
                      <a:pt x="924" y="68"/>
                      <a:pt x="922" y="71"/>
                      <a:pt x="920" y="74"/>
                    </a:cubicBezTo>
                    <a:cubicBezTo>
                      <a:pt x="919" y="76"/>
                      <a:pt x="917" y="78"/>
                      <a:pt x="915" y="80"/>
                    </a:cubicBezTo>
                    <a:cubicBezTo>
                      <a:pt x="912" y="81"/>
                      <a:pt x="910" y="82"/>
                      <a:pt x="908" y="83"/>
                    </a:cubicBezTo>
                    <a:lnTo>
                      <a:pt x="930" y="130"/>
                    </a:lnTo>
                    <a:lnTo>
                      <a:pt x="906" y="130"/>
                    </a:lnTo>
                    <a:lnTo>
                      <a:pt x="887" y="87"/>
                    </a:lnTo>
                    <a:cubicBezTo>
                      <a:pt x="886" y="87"/>
                      <a:pt x="884" y="87"/>
                      <a:pt x="883" y="87"/>
                    </a:cubicBezTo>
                    <a:cubicBezTo>
                      <a:pt x="881" y="87"/>
                      <a:pt x="879" y="87"/>
                      <a:pt x="878" y="87"/>
                    </a:cubicBezTo>
                    <a:lnTo>
                      <a:pt x="873" y="87"/>
                    </a:lnTo>
                    <a:cubicBezTo>
                      <a:pt x="871" y="87"/>
                      <a:pt x="869" y="87"/>
                      <a:pt x="868" y="87"/>
                    </a:cubicBezTo>
                    <a:lnTo>
                      <a:pt x="868" y="130"/>
                    </a:lnTo>
                    <a:lnTo>
                      <a:pt x="845" y="130"/>
                    </a:lnTo>
                    <a:close/>
                    <a:moveTo>
                      <a:pt x="868" y="68"/>
                    </a:moveTo>
                    <a:lnTo>
                      <a:pt x="889" y="68"/>
                    </a:lnTo>
                    <a:cubicBezTo>
                      <a:pt x="891" y="68"/>
                      <a:pt x="893" y="68"/>
                      <a:pt x="894" y="67"/>
                    </a:cubicBezTo>
                    <a:cubicBezTo>
                      <a:pt x="896" y="67"/>
                      <a:pt x="898" y="66"/>
                      <a:pt x="899" y="65"/>
                    </a:cubicBezTo>
                    <a:cubicBezTo>
                      <a:pt x="900" y="63"/>
                      <a:pt x="901" y="61"/>
                      <a:pt x="902" y="59"/>
                    </a:cubicBezTo>
                    <a:cubicBezTo>
                      <a:pt x="902" y="57"/>
                      <a:pt x="903" y="54"/>
                      <a:pt x="903" y="51"/>
                    </a:cubicBezTo>
                    <a:cubicBezTo>
                      <a:pt x="903" y="47"/>
                      <a:pt x="902" y="45"/>
                      <a:pt x="902" y="43"/>
                    </a:cubicBezTo>
                    <a:cubicBezTo>
                      <a:pt x="901" y="40"/>
                      <a:pt x="900" y="39"/>
                      <a:pt x="899" y="38"/>
                    </a:cubicBezTo>
                    <a:cubicBezTo>
                      <a:pt x="898" y="36"/>
                      <a:pt x="896" y="35"/>
                      <a:pt x="894" y="35"/>
                    </a:cubicBezTo>
                    <a:cubicBezTo>
                      <a:pt x="893" y="35"/>
                      <a:pt x="891" y="34"/>
                      <a:pt x="889" y="34"/>
                    </a:cubicBezTo>
                    <a:lnTo>
                      <a:pt x="868" y="34"/>
                    </a:lnTo>
                    <a:lnTo>
                      <a:pt x="868" y="68"/>
                    </a:lnTo>
                    <a:close/>
                  </a:path>
                  <a:path w="1045" h="131">
                    <a:moveTo>
                      <a:pt x="1017" y="68"/>
                    </a:moveTo>
                    <a:cubicBezTo>
                      <a:pt x="1016" y="68"/>
                      <a:pt x="1014" y="67"/>
                      <a:pt x="1012" y="67"/>
                    </a:cubicBezTo>
                    <a:cubicBezTo>
                      <a:pt x="1010" y="67"/>
                      <a:pt x="1008" y="66"/>
                      <a:pt x="1007" y="65"/>
                    </a:cubicBezTo>
                    <a:cubicBezTo>
                      <a:pt x="1005" y="64"/>
                      <a:pt x="1004" y="63"/>
                      <a:pt x="1002" y="61"/>
                    </a:cubicBezTo>
                    <a:cubicBezTo>
                      <a:pt x="1001" y="59"/>
                      <a:pt x="1001" y="56"/>
                      <a:pt x="1001" y="53"/>
                    </a:cubicBezTo>
                    <a:lnTo>
                      <a:pt x="1001" y="15"/>
                    </a:lnTo>
                    <a:cubicBezTo>
                      <a:pt x="1001" y="12"/>
                      <a:pt x="1001" y="9"/>
                      <a:pt x="1002" y="7"/>
                    </a:cubicBezTo>
                    <a:cubicBezTo>
                      <a:pt x="1003" y="5"/>
                      <a:pt x="1004" y="4"/>
                      <a:pt x="1006" y="3"/>
                    </a:cubicBezTo>
                    <a:cubicBezTo>
                      <a:pt x="1007" y="2"/>
                      <a:pt x="1009" y="1"/>
                      <a:pt x="1011" y="0"/>
                    </a:cubicBezTo>
                    <a:cubicBezTo>
                      <a:pt x="1013" y="0"/>
                      <a:pt x="1014" y="0"/>
                      <a:pt x="1016" y="0"/>
                    </a:cubicBezTo>
                    <a:lnTo>
                      <a:pt x="1045" y="0"/>
                    </a:lnTo>
                    <a:lnTo>
                      <a:pt x="1045" y="12"/>
                    </a:lnTo>
                    <a:lnTo>
                      <a:pt x="1020" y="12"/>
                    </a:lnTo>
                    <a:cubicBezTo>
                      <a:pt x="1018" y="12"/>
                      <a:pt x="1017" y="12"/>
                      <a:pt x="1016" y="13"/>
                    </a:cubicBezTo>
                    <a:cubicBezTo>
                      <a:pt x="1015" y="14"/>
                      <a:pt x="1014" y="16"/>
                      <a:pt x="1014" y="18"/>
                    </a:cubicBezTo>
                    <a:lnTo>
                      <a:pt x="1014" y="27"/>
                    </a:lnTo>
                    <a:lnTo>
                      <a:pt x="1041" y="27"/>
                    </a:lnTo>
                    <a:lnTo>
                      <a:pt x="1041" y="40"/>
                    </a:lnTo>
                    <a:lnTo>
                      <a:pt x="1014" y="40"/>
                    </a:lnTo>
                    <a:lnTo>
                      <a:pt x="1014" y="49"/>
                    </a:lnTo>
                    <a:cubicBezTo>
                      <a:pt x="1014" y="50"/>
                      <a:pt x="1015" y="52"/>
                      <a:pt x="1015" y="53"/>
                    </a:cubicBezTo>
                    <a:cubicBezTo>
                      <a:pt x="1016" y="53"/>
                      <a:pt x="1016" y="54"/>
                      <a:pt x="1017" y="54"/>
                    </a:cubicBezTo>
                    <a:cubicBezTo>
                      <a:pt x="1018" y="55"/>
                      <a:pt x="1019" y="55"/>
                      <a:pt x="1020" y="55"/>
                    </a:cubicBezTo>
                    <a:lnTo>
                      <a:pt x="1045" y="55"/>
                    </a:lnTo>
                    <a:lnTo>
                      <a:pt x="1045" y="68"/>
                    </a:lnTo>
                    <a:lnTo>
                      <a:pt x="1017" y="68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38" name="rect 5538"/>
            <p:cNvSpPr/>
            <p:nvPr/>
          </p:nvSpPr>
          <p:spPr>
            <a:xfrm>
              <a:off x="4333494" y="77737"/>
              <a:ext cx="254595" cy="136575"/>
            </a:xfrm>
            <a:prstGeom prst="rect">
              <a:avLst/>
            </a:prstGeom>
            <a:solidFill>
              <a:srgbClr val="FFFFFF">
                <a:alpha val="19215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5540" name="picture 55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3815003" y="76403"/>
              <a:ext cx="135597" cy="136585"/>
            </a:xfrm>
            <a:prstGeom prst="rect">
              <a:avLst/>
            </a:prstGeom>
          </p:spPr>
        </p:pic>
        <p:sp>
          <p:nvSpPr>
            <p:cNvPr id="5542" name="path 5542"/>
            <p:cNvSpPr/>
            <p:nvPr/>
          </p:nvSpPr>
          <p:spPr>
            <a:xfrm>
              <a:off x="3250187" y="74031"/>
              <a:ext cx="83908" cy="67488"/>
            </a:xfrm>
            <a:custGeom>
              <a:avLst/>
              <a:gdLst/>
              <a:ahLst/>
              <a:cxnLst/>
              <a:rect l="0" t="0" r="0" b="0"/>
              <a:pathLst>
                <a:path w="132" h="106">
                  <a:moveTo>
                    <a:pt x="123" y="102"/>
                  </a:moveTo>
                  <a:lnTo>
                    <a:pt x="8" y="102"/>
                  </a:lnTo>
                  <a:cubicBezTo>
                    <a:pt x="5" y="102"/>
                    <a:pt x="3" y="100"/>
                    <a:pt x="3" y="97"/>
                  </a:cubicBezTo>
                  <a:lnTo>
                    <a:pt x="3" y="30"/>
                  </a:lnTo>
                  <a:cubicBezTo>
                    <a:pt x="3" y="28"/>
                    <a:pt x="5" y="25"/>
                    <a:pt x="8" y="25"/>
                  </a:cubicBezTo>
                  <a:lnTo>
                    <a:pt x="123" y="25"/>
                  </a:lnTo>
                  <a:cubicBezTo>
                    <a:pt x="126" y="25"/>
                    <a:pt x="128" y="28"/>
                    <a:pt x="128" y="30"/>
                  </a:cubicBezTo>
                  <a:lnTo>
                    <a:pt x="128" y="97"/>
                  </a:lnTo>
                  <a:cubicBezTo>
                    <a:pt x="128" y="100"/>
                    <a:pt x="126" y="102"/>
                    <a:pt x="123" y="102"/>
                  </a:cubicBezTo>
                  <a:moveTo>
                    <a:pt x="2" y="57"/>
                  </a:moveTo>
                  <a:lnTo>
                    <a:pt x="129" y="57"/>
                  </a:lnTo>
                  <a:moveTo>
                    <a:pt x="81" y="22"/>
                  </a:moveTo>
                  <a:lnTo>
                    <a:pt x="50" y="22"/>
                  </a:lnTo>
                  <a:cubicBezTo>
                    <a:pt x="46" y="22"/>
                    <a:pt x="43" y="19"/>
                    <a:pt x="43" y="15"/>
                  </a:cubicBezTo>
                  <a:lnTo>
                    <a:pt x="43" y="11"/>
                  </a:lnTo>
                  <a:cubicBezTo>
                    <a:pt x="43" y="7"/>
                    <a:pt x="46" y="3"/>
                    <a:pt x="50" y="3"/>
                  </a:cubicBezTo>
                  <a:lnTo>
                    <a:pt x="81" y="3"/>
                  </a:lnTo>
                  <a:cubicBezTo>
                    <a:pt x="85" y="3"/>
                    <a:pt x="89" y="7"/>
                    <a:pt x="89" y="11"/>
                  </a:cubicBezTo>
                  <a:lnTo>
                    <a:pt x="89" y="15"/>
                  </a:lnTo>
                  <a:cubicBezTo>
                    <a:pt x="89" y="19"/>
                    <a:pt x="85" y="22"/>
                    <a:pt x="81" y="22"/>
                  </a:cubicBezTo>
                  <a:moveTo>
                    <a:pt x="81" y="78"/>
                  </a:moveTo>
                  <a:lnTo>
                    <a:pt x="50" y="78"/>
                  </a:lnTo>
                  <a:cubicBezTo>
                    <a:pt x="46" y="78"/>
                    <a:pt x="43" y="75"/>
                    <a:pt x="43" y="70"/>
                  </a:cubicBezTo>
                  <a:lnTo>
                    <a:pt x="43" y="67"/>
                  </a:lnTo>
                  <a:cubicBezTo>
                    <a:pt x="43" y="62"/>
                    <a:pt x="46" y="59"/>
                    <a:pt x="50" y="59"/>
                  </a:cubicBezTo>
                  <a:lnTo>
                    <a:pt x="81" y="59"/>
                  </a:lnTo>
                  <a:cubicBezTo>
                    <a:pt x="85" y="59"/>
                    <a:pt x="89" y="62"/>
                    <a:pt x="89" y="67"/>
                  </a:cubicBezTo>
                  <a:lnTo>
                    <a:pt x="89" y="70"/>
                  </a:lnTo>
                  <a:cubicBezTo>
                    <a:pt x="89" y="75"/>
                    <a:pt x="85" y="78"/>
                    <a:pt x="81" y="78"/>
                  </a:cubicBezTo>
                </a:path>
              </a:pathLst>
            </a:custGeom>
            <a:noFill/>
            <a:ln w="461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44" name="path 5544"/>
            <p:cNvSpPr/>
            <p:nvPr/>
          </p:nvSpPr>
          <p:spPr>
            <a:xfrm>
              <a:off x="2668066" y="70619"/>
              <a:ext cx="72489" cy="74315"/>
            </a:xfrm>
            <a:custGeom>
              <a:avLst/>
              <a:gdLst/>
              <a:ahLst/>
              <a:cxnLst/>
              <a:rect l="0" t="0" r="0" b="0"/>
              <a:pathLst>
                <a:path w="114" h="117">
                  <a:moveTo>
                    <a:pt x="31" y="53"/>
                  </a:moveTo>
                  <a:lnTo>
                    <a:pt x="21" y="53"/>
                  </a:lnTo>
                  <a:cubicBezTo>
                    <a:pt x="11" y="53"/>
                    <a:pt x="3" y="45"/>
                    <a:pt x="3" y="35"/>
                  </a:cubicBezTo>
                  <a:lnTo>
                    <a:pt x="3" y="21"/>
                  </a:lnTo>
                  <a:cubicBezTo>
                    <a:pt x="3" y="11"/>
                    <a:pt x="11" y="3"/>
                    <a:pt x="21" y="3"/>
                  </a:cubicBezTo>
                  <a:lnTo>
                    <a:pt x="31" y="3"/>
                  </a:lnTo>
                  <a:cubicBezTo>
                    <a:pt x="41" y="3"/>
                    <a:pt x="50" y="11"/>
                    <a:pt x="50" y="21"/>
                  </a:cubicBezTo>
                  <a:lnTo>
                    <a:pt x="50" y="35"/>
                  </a:lnTo>
                  <a:cubicBezTo>
                    <a:pt x="50" y="45"/>
                    <a:pt x="41" y="53"/>
                    <a:pt x="31" y="53"/>
                  </a:cubicBezTo>
                  <a:moveTo>
                    <a:pt x="92" y="53"/>
                  </a:moveTo>
                  <a:lnTo>
                    <a:pt x="82" y="53"/>
                  </a:lnTo>
                  <a:cubicBezTo>
                    <a:pt x="72" y="53"/>
                    <a:pt x="64" y="45"/>
                    <a:pt x="64" y="35"/>
                  </a:cubicBezTo>
                  <a:lnTo>
                    <a:pt x="64" y="21"/>
                  </a:lnTo>
                  <a:cubicBezTo>
                    <a:pt x="64" y="11"/>
                    <a:pt x="72" y="3"/>
                    <a:pt x="82" y="3"/>
                  </a:cubicBezTo>
                  <a:lnTo>
                    <a:pt x="92" y="3"/>
                  </a:lnTo>
                  <a:cubicBezTo>
                    <a:pt x="102" y="3"/>
                    <a:pt x="110" y="11"/>
                    <a:pt x="110" y="21"/>
                  </a:cubicBezTo>
                  <a:lnTo>
                    <a:pt x="110" y="35"/>
                  </a:lnTo>
                  <a:cubicBezTo>
                    <a:pt x="110" y="45"/>
                    <a:pt x="102" y="53"/>
                    <a:pt x="92" y="53"/>
                  </a:cubicBezTo>
                  <a:moveTo>
                    <a:pt x="31" y="113"/>
                  </a:moveTo>
                  <a:lnTo>
                    <a:pt x="21" y="113"/>
                  </a:lnTo>
                  <a:cubicBezTo>
                    <a:pt x="11" y="113"/>
                    <a:pt x="3" y="105"/>
                    <a:pt x="3" y="95"/>
                  </a:cubicBezTo>
                  <a:lnTo>
                    <a:pt x="3" y="81"/>
                  </a:lnTo>
                  <a:cubicBezTo>
                    <a:pt x="3" y="71"/>
                    <a:pt x="11" y="63"/>
                    <a:pt x="21" y="63"/>
                  </a:cubicBezTo>
                  <a:lnTo>
                    <a:pt x="31" y="63"/>
                  </a:lnTo>
                  <a:cubicBezTo>
                    <a:pt x="41" y="63"/>
                    <a:pt x="50" y="71"/>
                    <a:pt x="50" y="81"/>
                  </a:cubicBezTo>
                  <a:lnTo>
                    <a:pt x="50" y="95"/>
                  </a:lnTo>
                  <a:cubicBezTo>
                    <a:pt x="50" y="105"/>
                    <a:pt x="41" y="113"/>
                    <a:pt x="31" y="113"/>
                  </a:cubicBezTo>
                  <a:moveTo>
                    <a:pt x="92" y="113"/>
                  </a:moveTo>
                  <a:lnTo>
                    <a:pt x="82" y="113"/>
                  </a:lnTo>
                  <a:cubicBezTo>
                    <a:pt x="72" y="113"/>
                    <a:pt x="64" y="105"/>
                    <a:pt x="64" y="95"/>
                  </a:cubicBezTo>
                  <a:lnTo>
                    <a:pt x="64" y="81"/>
                  </a:lnTo>
                  <a:cubicBezTo>
                    <a:pt x="64" y="71"/>
                    <a:pt x="72" y="63"/>
                    <a:pt x="82" y="63"/>
                  </a:cubicBezTo>
                  <a:lnTo>
                    <a:pt x="92" y="63"/>
                  </a:lnTo>
                  <a:cubicBezTo>
                    <a:pt x="102" y="63"/>
                    <a:pt x="110" y="71"/>
                    <a:pt x="110" y="81"/>
                  </a:cubicBezTo>
                  <a:lnTo>
                    <a:pt x="110" y="95"/>
                  </a:lnTo>
                  <a:cubicBezTo>
                    <a:pt x="110" y="105"/>
                    <a:pt x="102" y="113"/>
                    <a:pt x="92" y="113"/>
                  </a:cubicBezTo>
                </a:path>
              </a:pathLst>
            </a:custGeom>
            <a:noFill/>
            <a:ln w="4356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46" name="path 5546"/>
            <p:cNvSpPr/>
            <p:nvPr/>
          </p:nvSpPr>
          <p:spPr>
            <a:xfrm>
              <a:off x="4702989" y="157300"/>
              <a:ext cx="48793" cy="13474"/>
            </a:xfrm>
            <a:custGeom>
              <a:avLst/>
              <a:gdLst/>
              <a:ahLst/>
              <a:cxnLst/>
              <a:rect l="0" t="0" r="0" b="0"/>
              <a:pathLst>
                <a:path w="76" h="21">
                  <a:moveTo>
                    <a:pt x="75" y="1"/>
                  </a:moveTo>
                  <a:lnTo>
                    <a:pt x="29" y="20"/>
                  </a:lnTo>
                  <a:lnTo>
                    <a:pt x="1" y="6"/>
                  </a:lnTo>
                </a:path>
              </a:pathLst>
            </a:custGeom>
            <a:noFill/>
            <a:ln w="1511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548" name="path 5548"/>
          <p:cNvSpPr/>
          <p:nvPr/>
        </p:nvSpPr>
        <p:spPr>
          <a:xfrm>
            <a:off x="5116316" y="2268515"/>
            <a:ext cx="445878" cy="781681"/>
          </a:xfrm>
          <a:custGeom>
            <a:avLst/>
            <a:gdLst/>
            <a:ahLst/>
            <a:cxnLst/>
            <a:rect l="0" t="0" r="0" b="0"/>
            <a:pathLst>
              <a:path w="702" h="1230">
                <a:moveTo>
                  <a:pt x="1" y="0"/>
                </a:moveTo>
                <a:lnTo>
                  <a:pt x="1" y="572"/>
                </a:lnTo>
                <a:moveTo>
                  <a:pt x="8" y="658"/>
                </a:moveTo>
                <a:lnTo>
                  <a:pt x="8" y="1230"/>
                </a:lnTo>
                <a:moveTo>
                  <a:pt x="46" y="318"/>
                </a:moveTo>
                <a:lnTo>
                  <a:pt x="46" y="218"/>
                </a:lnTo>
                <a:moveTo>
                  <a:pt x="53" y="977"/>
                </a:moveTo>
                <a:lnTo>
                  <a:pt x="53" y="877"/>
                </a:lnTo>
                <a:moveTo>
                  <a:pt x="64" y="398"/>
                </a:moveTo>
                <a:lnTo>
                  <a:pt x="64" y="155"/>
                </a:lnTo>
                <a:moveTo>
                  <a:pt x="67" y="486"/>
                </a:moveTo>
                <a:lnTo>
                  <a:pt x="67" y="398"/>
                </a:lnTo>
                <a:moveTo>
                  <a:pt x="70" y="398"/>
                </a:moveTo>
                <a:lnTo>
                  <a:pt x="70" y="474"/>
                </a:lnTo>
                <a:moveTo>
                  <a:pt x="70" y="1056"/>
                </a:moveTo>
                <a:lnTo>
                  <a:pt x="70" y="813"/>
                </a:lnTo>
                <a:moveTo>
                  <a:pt x="74" y="1144"/>
                </a:moveTo>
                <a:lnTo>
                  <a:pt x="74" y="1056"/>
                </a:lnTo>
                <a:moveTo>
                  <a:pt x="77" y="1056"/>
                </a:moveTo>
                <a:lnTo>
                  <a:pt x="77" y="1132"/>
                </a:lnTo>
                <a:moveTo>
                  <a:pt x="93" y="398"/>
                </a:moveTo>
                <a:lnTo>
                  <a:pt x="93" y="277"/>
                </a:lnTo>
                <a:moveTo>
                  <a:pt x="100" y="1056"/>
                </a:moveTo>
                <a:lnTo>
                  <a:pt x="100" y="936"/>
                </a:lnTo>
                <a:moveTo>
                  <a:pt x="114" y="277"/>
                </a:moveTo>
                <a:lnTo>
                  <a:pt x="114" y="398"/>
                </a:lnTo>
                <a:moveTo>
                  <a:pt x="120" y="936"/>
                </a:moveTo>
                <a:lnTo>
                  <a:pt x="120" y="1056"/>
                </a:lnTo>
                <a:moveTo>
                  <a:pt x="120" y="201"/>
                </a:moveTo>
                <a:lnTo>
                  <a:pt x="120" y="155"/>
                </a:lnTo>
                <a:moveTo>
                  <a:pt x="123" y="449"/>
                </a:moveTo>
                <a:lnTo>
                  <a:pt x="123" y="398"/>
                </a:lnTo>
                <a:moveTo>
                  <a:pt x="127" y="860"/>
                </a:moveTo>
                <a:lnTo>
                  <a:pt x="127" y="813"/>
                </a:lnTo>
                <a:moveTo>
                  <a:pt x="127" y="398"/>
                </a:moveTo>
                <a:lnTo>
                  <a:pt x="127" y="277"/>
                </a:lnTo>
                <a:moveTo>
                  <a:pt x="130" y="1108"/>
                </a:moveTo>
                <a:lnTo>
                  <a:pt x="130" y="1056"/>
                </a:lnTo>
                <a:moveTo>
                  <a:pt x="134" y="1056"/>
                </a:moveTo>
                <a:lnTo>
                  <a:pt x="134" y="936"/>
                </a:lnTo>
                <a:moveTo>
                  <a:pt x="148" y="449"/>
                </a:moveTo>
                <a:lnTo>
                  <a:pt x="148" y="277"/>
                </a:lnTo>
                <a:moveTo>
                  <a:pt x="155" y="1108"/>
                </a:moveTo>
                <a:lnTo>
                  <a:pt x="155" y="936"/>
                </a:lnTo>
                <a:moveTo>
                  <a:pt x="162" y="449"/>
                </a:moveTo>
                <a:lnTo>
                  <a:pt x="162" y="277"/>
                </a:lnTo>
                <a:moveTo>
                  <a:pt x="166" y="155"/>
                </a:moveTo>
                <a:lnTo>
                  <a:pt x="166" y="103"/>
                </a:lnTo>
                <a:moveTo>
                  <a:pt x="169" y="1108"/>
                </a:moveTo>
                <a:lnTo>
                  <a:pt x="169" y="936"/>
                </a:lnTo>
                <a:moveTo>
                  <a:pt x="173" y="813"/>
                </a:moveTo>
                <a:lnTo>
                  <a:pt x="173" y="762"/>
                </a:lnTo>
                <a:moveTo>
                  <a:pt x="183" y="449"/>
                </a:moveTo>
                <a:lnTo>
                  <a:pt x="183" y="277"/>
                </a:lnTo>
                <a:moveTo>
                  <a:pt x="189" y="1108"/>
                </a:moveTo>
                <a:lnTo>
                  <a:pt x="189" y="936"/>
                </a:lnTo>
                <a:moveTo>
                  <a:pt x="196" y="449"/>
                </a:moveTo>
                <a:lnTo>
                  <a:pt x="196" y="277"/>
                </a:lnTo>
                <a:moveTo>
                  <a:pt x="203" y="1108"/>
                </a:moveTo>
                <a:lnTo>
                  <a:pt x="203" y="936"/>
                </a:lnTo>
                <a:moveTo>
                  <a:pt x="205" y="103"/>
                </a:moveTo>
                <a:lnTo>
                  <a:pt x="205" y="68"/>
                </a:lnTo>
                <a:moveTo>
                  <a:pt x="212" y="762"/>
                </a:moveTo>
                <a:lnTo>
                  <a:pt x="212" y="727"/>
                </a:lnTo>
                <a:moveTo>
                  <a:pt x="217" y="449"/>
                </a:moveTo>
                <a:lnTo>
                  <a:pt x="217" y="277"/>
                </a:lnTo>
                <a:moveTo>
                  <a:pt x="224" y="1108"/>
                </a:moveTo>
                <a:lnTo>
                  <a:pt x="224" y="936"/>
                </a:lnTo>
                <a:moveTo>
                  <a:pt x="231" y="449"/>
                </a:moveTo>
                <a:lnTo>
                  <a:pt x="231" y="277"/>
                </a:lnTo>
                <a:moveTo>
                  <a:pt x="238" y="1108"/>
                </a:moveTo>
                <a:lnTo>
                  <a:pt x="238" y="936"/>
                </a:lnTo>
                <a:moveTo>
                  <a:pt x="241" y="474"/>
                </a:moveTo>
                <a:lnTo>
                  <a:pt x="241" y="486"/>
                </a:lnTo>
                <a:moveTo>
                  <a:pt x="248" y="1132"/>
                </a:moveTo>
                <a:lnTo>
                  <a:pt x="248" y="1144"/>
                </a:lnTo>
                <a:moveTo>
                  <a:pt x="251" y="449"/>
                </a:moveTo>
                <a:lnTo>
                  <a:pt x="251" y="277"/>
                </a:lnTo>
                <a:moveTo>
                  <a:pt x="258" y="1108"/>
                </a:moveTo>
                <a:lnTo>
                  <a:pt x="258" y="936"/>
                </a:lnTo>
                <a:moveTo>
                  <a:pt x="265" y="449"/>
                </a:moveTo>
                <a:lnTo>
                  <a:pt x="265" y="277"/>
                </a:lnTo>
                <a:moveTo>
                  <a:pt x="272" y="1108"/>
                </a:moveTo>
                <a:lnTo>
                  <a:pt x="272" y="936"/>
                </a:lnTo>
                <a:moveTo>
                  <a:pt x="286" y="449"/>
                </a:moveTo>
                <a:lnTo>
                  <a:pt x="286" y="277"/>
                </a:lnTo>
                <a:moveTo>
                  <a:pt x="293" y="1108"/>
                </a:moveTo>
                <a:lnTo>
                  <a:pt x="293" y="936"/>
                </a:lnTo>
                <a:moveTo>
                  <a:pt x="300" y="449"/>
                </a:moveTo>
                <a:lnTo>
                  <a:pt x="300" y="277"/>
                </a:lnTo>
                <a:moveTo>
                  <a:pt x="307" y="1108"/>
                </a:moveTo>
                <a:lnTo>
                  <a:pt x="307" y="936"/>
                </a:lnTo>
                <a:moveTo>
                  <a:pt x="310" y="486"/>
                </a:moveTo>
                <a:lnTo>
                  <a:pt x="310" y="474"/>
                </a:lnTo>
                <a:moveTo>
                  <a:pt x="317" y="1144"/>
                </a:moveTo>
                <a:lnTo>
                  <a:pt x="317" y="1132"/>
                </a:lnTo>
                <a:moveTo>
                  <a:pt x="320" y="449"/>
                </a:moveTo>
                <a:lnTo>
                  <a:pt x="320" y="277"/>
                </a:lnTo>
                <a:moveTo>
                  <a:pt x="327" y="1108"/>
                </a:moveTo>
                <a:lnTo>
                  <a:pt x="327" y="936"/>
                </a:lnTo>
                <a:moveTo>
                  <a:pt x="334" y="449"/>
                </a:moveTo>
                <a:lnTo>
                  <a:pt x="334" y="277"/>
                </a:lnTo>
                <a:moveTo>
                  <a:pt x="341" y="1108"/>
                </a:moveTo>
                <a:lnTo>
                  <a:pt x="341" y="936"/>
                </a:lnTo>
                <a:moveTo>
                  <a:pt x="346" y="68"/>
                </a:moveTo>
                <a:lnTo>
                  <a:pt x="346" y="103"/>
                </a:lnTo>
                <a:moveTo>
                  <a:pt x="353" y="727"/>
                </a:moveTo>
                <a:lnTo>
                  <a:pt x="353" y="762"/>
                </a:lnTo>
                <a:moveTo>
                  <a:pt x="355" y="449"/>
                </a:moveTo>
                <a:lnTo>
                  <a:pt x="355" y="277"/>
                </a:lnTo>
                <a:moveTo>
                  <a:pt x="362" y="1108"/>
                </a:moveTo>
                <a:lnTo>
                  <a:pt x="362" y="936"/>
                </a:lnTo>
                <a:moveTo>
                  <a:pt x="369" y="449"/>
                </a:moveTo>
                <a:lnTo>
                  <a:pt x="369" y="277"/>
                </a:lnTo>
                <a:moveTo>
                  <a:pt x="376" y="1108"/>
                </a:moveTo>
                <a:lnTo>
                  <a:pt x="376" y="936"/>
                </a:lnTo>
                <a:moveTo>
                  <a:pt x="385" y="103"/>
                </a:moveTo>
                <a:lnTo>
                  <a:pt x="385" y="155"/>
                </a:lnTo>
                <a:moveTo>
                  <a:pt x="389" y="449"/>
                </a:moveTo>
                <a:lnTo>
                  <a:pt x="389" y="277"/>
                </a:lnTo>
                <a:moveTo>
                  <a:pt x="392" y="762"/>
                </a:moveTo>
                <a:lnTo>
                  <a:pt x="392" y="813"/>
                </a:lnTo>
                <a:moveTo>
                  <a:pt x="396" y="1108"/>
                </a:moveTo>
                <a:lnTo>
                  <a:pt x="396" y="936"/>
                </a:lnTo>
                <a:moveTo>
                  <a:pt x="403" y="449"/>
                </a:moveTo>
                <a:lnTo>
                  <a:pt x="403" y="277"/>
                </a:lnTo>
                <a:moveTo>
                  <a:pt x="410" y="1108"/>
                </a:moveTo>
                <a:lnTo>
                  <a:pt x="410" y="936"/>
                </a:lnTo>
                <a:moveTo>
                  <a:pt x="424" y="277"/>
                </a:moveTo>
                <a:lnTo>
                  <a:pt x="424" y="398"/>
                </a:lnTo>
                <a:moveTo>
                  <a:pt x="428" y="398"/>
                </a:moveTo>
                <a:lnTo>
                  <a:pt x="428" y="449"/>
                </a:lnTo>
                <a:moveTo>
                  <a:pt x="431" y="155"/>
                </a:moveTo>
                <a:lnTo>
                  <a:pt x="431" y="201"/>
                </a:lnTo>
                <a:moveTo>
                  <a:pt x="431" y="936"/>
                </a:moveTo>
                <a:lnTo>
                  <a:pt x="431" y="1056"/>
                </a:lnTo>
                <a:moveTo>
                  <a:pt x="435" y="1056"/>
                </a:moveTo>
                <a:lnTo>
                  <a:pt x="435" y="1108"/>
                </a:lnTo>
                <a:moveTo>
                  <a:pt x="438" y="813"/>
                </a:moveTo>
                <a:lnTo>
                  <a:pt x="438" y="860"/>
                </a:lnTo>
                <a:moveTo>
                  <a:pt x="438" y="398"/>
                </a:moveTo>
                <a:lnTo>
                  <a:pt x="438" y="277"/>
                </a:lnTo>
                <a:moveTo>
                  <a:pt x="445" y="1056"/>
                </a:moveTo>
                <a:lnTo>
                  <a:pt x="445" y="936"/>
                </a:lnTo>
                <a:moveTo>
                  <a:pt x="458" y="277"/>
                </a:moveTo>
                <a:lnTo>
                  <a:pt x="458" y="398"/>
                </a:lnTo>
                <a:moveTo>
                  <a:pt x="465" y="936"/>
                </a:moveTo>
                <a:lnTo>
                  <a:pt x="465" y="1056"/>
                </a:lnTo>
                <a:moveTo>
                  <a:pt x="481" y="474"/>
                </a:moveTo>
                <a:lnTo>
                  <a:pt x="481" y="398"/>
                </a:lnTo>
                <a:moveTo>
                  <a:pt x="484" y="398"/>
                </a:moveTo>
                <a:lnTo>
                  <a:pt x="484" y="486"/>
                </a:lnTo>
                <a:moveTo>
                  <a:pt x="488" y="1132"/>
                </a:moveTo>
                <a:lnTo>
                  <a:pt x="488" y="1056"/>
                </a:lnTo>
                <a:moveTo>
                  <a:pt x="488" y="398"/>
                </a:moveTo>
                <a:lnTo>
                  <a:pt x="488" y="155"/>
                </a:lnTo>
                <a:moveTo>
                  <a:pt x="491" y="1056"/>
                </a:moveTo>
                <a:lnTo>
                  <a:pt x="491" y="1144"/>
                </a:lnTo>
                <a:moveTo>
                  <a:pt x="495" y="1056"/>
                </a:moveTo>
                <a:lnTo>
                  <a:pt x="495" y="813"/>
                </a:lnTo>
                <a:moveTo>
                  <a:pt x="505" y="218"/>
                </a:moveTo>
                <a:lnTo>
                  <a:pt x="505" y="318"/>
                </a:lnTo>
                <a:moveTo>
                  <a:pt x="512" y="877"/>
                </a:moveTo>
                <a:lnTo>
                  <a:pt x="512" y="977"/>
                </a:lnTo>
                <a:moveTo>
                  <a:pt x="550" y="486"/>
                </a:moveTo>
                <a:lnTo>
                  <a:pt x="550" y="34"/>
                </a:lnTo>
                <a:moveTo>
                  <a:pt x="553" y="572"/>
                </a:moveTo>
                <a:lnTo>
                  <a:pt x="553" y="0"/>
                </a:lnTo>
                <a:moveTo>
                  <a:pt x="557" y="1144"/>
                </a:moveTo>
                <a:lnTo>
                  <a:pt x="557" y="693"/>
                </a:lnTo>
                <a:moveTo>
                  <a:pt x="560" y="1230"/>
                </a:moveTo>
                <a:lnTo>
                  <a:pt x="560" y="658"/>
                </a:lnTo>
                <a:moveTo>
                  <a:pt x="574" y="658"/>
                </a:moveTo>
                <a:lnTo>
                  <a:pt x="574" y="1230"/>
                </a:lnTo>
                <a:moveTo>
                  <a:pt x="619" y="977"/>
                </a:moveTo>
                <a:lnTo>
                  <a:pt x="619" y="877"/>
                </a:lnTo>
                <a:moveTo>
                  <a:pt x="636" y="1056"/>
                </a:moveTo>
                <a:lnTo>
                  <a:pt x="636" y="813"/>
                </a:lnTo>
                <a:moveTo>
                  <a:pt x="639" y="1144"/>
                </a:moveTo>
                <a:lnTo>
                  <a:pt x="639" y="1056"/>
                </a:lnTo>
                <a:moveTo>
                  <a:pt x="643" y="1056"/>
                </a:moveTo>
                <a:lnTo>
                  <a:pt x="643" y="1132"/>
                </a:lnTo>
                <a:moveTo>
                  <a:pt x="665" y="1056"/>
                </a:moveTo>
                <a:lnTo>
                  <a:pt x="665" y="936"/>
                </a:lnTo>
                <a:moveTo>
                  <a:pt x="686" y="936"/>
                </a:moveTo>
                <a:lnTo>
                  <a:pt x="686" y="1056"/>
                </a:lnTo>
                <a:moveTo>
                  <a:pt x="693" y="860"/>
                </a:moveTo>
                <a:lnTo>
                  <a:pt x="693" y="813"/>
                </a:lnTo>
                <a:moveTo>
                  <a:pt x="695" y="1108"/>
                </a:moveTo>
                <a:lnTo>
                  <a:pt x="695" y="1056"/>
                </a:lnTo>
                <a:moveTo>
                  <a:pt x="700" y="1056"/>
                </a:moveTo>
                <a:lnTo>
                  <a:pt x="700" y="936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50" name="path 5550"/>
          <p:cNvSpPr/>
          <p:nvPr/>
        </p:nvSpPr>
        <p:spPr>
          <a:xfrm>
            <a:off x="5572807" y="2730548"/>
            <a:ext cx="229130" cy="264915"/>
          </a:xfrm>
          <a:custGeom>
            <a:avLst/>
            <a:gdLst/>
            <a:ahLst/>
            <a:cxnLst/>
            <a:rect l="0" t="0" r="0" b="0"/>
            <a:pathLst>
              <a:path w="360" h="417">
                <a:moveTo>
                  <a:pt x="1" y="380"/>
                </a:moveTo>
                <a:lnTo>
                  <a:pt x="1" y="208"/>
                </a:lnTo>
                <a:moveTo>
                  <a:pt x="15" y="380"/>
                </a:moveTo>
                <a:lnTo>
                  <a:pt x="15" y="208"/>
                </a:lnTo>
                <a:moveTo>
                  <a:pt x="20" y="86"/>
                </a:moveTo>
                <a:lnTo>
                  <a:pt x="20" y="34"/>
                </a:lnTo>
                <a:moveTo>
                  <a:pt x="36" y="380"/>
                </a:moveTo>
                <a:lnTo>
                  <a:pt x="36" y="208"/>
                </a:lnTo>
                <a:moveTo>
                  <a:pt x="50" y="380"/>
                </a:moveTo>
                <a:lnTo>
                  <a:pt x="50" y="208"/>
                </a:lnTo>
                <a:moveTo>
                  <a:pt x="58" y="34"/>
                </a:moveTo>
                <a:lnTo>
                  <a:pt x="58" y="0"/>
                </a:lnTo>
                <a:moveTo>
                  <a:pt x="70" y="380"/>
                </a:moveTo>
                <a:lnTo>
                  <a:pt x="70" y="208"/>
                </a:lnTo>
                <a:moveTo>
                  <a:pt x="84" y="380"/>
                </a:moveTo>
                <a:lnTo>
                  <a:pt x="84" y="208"/>
                </a:lnTo>
                <a:moveTo>
                  <a:pt x="95" y="405"/>
                </a:moveTo>
                <a:lnTo>
                  <a:pt x="95" y="417"/>
                </a:lnTo>
                <a:moveTo>
                  <a:pt x="105" y="380"/>
                </a:moveTo>
                <a:lnTo>
                  <a:pt x="105" y="208"/>
                </a:lnTo>
                <a:moveTo>
                  <a:pt x="119" y="380"/>
                </a:moveTo>
                <a:lnTo>
                  <a:pt x="119" y="208"/>
                </a:lnTo>
                <a:moveTo>
                  <a:pt x="139" y="380"/>
                </a:moveTo>
                <a:lnTo>
                  <a:pt x="139" y="208"/>
                </a:lnTo>
                <a:moveTo>
                  <a:pt x="153" y="380"/>
                </a:moveTo>
                <a:lnTo>
                  <a:pt x="153" y="208"/>
                </a:lnTo>
                <a:moveTo>
                  <a:pt x="164" y="417"/>
                </a:moveTo>
                <a:lnTo>
                  <a:pt x="164" y="405"/>
                </a:lnTo>
                <a:moveTo>
                  <a:pt x="174" y="380"/>
                </a:moveTo>
                <a:lnTo>
                  <a:pt x="174" y="208"/>
                </a:lnTo>
                <a:moveTo>
                  <a:pt x="188" y="380"/>
                </a:moveTo>
                <a:lnTo>
                  <a:pt x="188" y="208"/>
                </a:lnTo>
                <a:moveTo>
                  <a:pt x="200" y="0"/>
                </a:moveTo>
                <a:lnTo>
                  <a:pt x="200" y="34"/>
                </a:lnTo>
                <a:moveTo>
                  <a:pt x="208" y="380"/>
                </a:moveTo>
                <a:lnTo>
                  <a:pt x="208" y="208"/>
                </a:lnTo>
                <a:moveTo>
                  <a:pt x="222" y="380"/>
                </a:moveTo>
                <a:lnTo>
                  <a:pt x="222" y="208"/>
                </a:lnTo>
                <a:moveTo>
                  <a:pt x="239" y="34"/>
                </a:moveTo>
                <a:lnTo>
                  <a:pt x="239" y="86"/>
                </a:lnTo>
                <a:moveTo>
                  <a:pt x="243" y="380"/>
                </a:moveTo>
                <a:lnTo>
                  <a:pt x="243" y="208"/>
                </a:lnTo>
                <a:moveTo>
                  <a:pt x="257" y="380"/>
                </a:moveTo>
                <a:lnTo>
                  <a:pt x="257" y="208"/>
                </a:lnTo>
                <a:moveTo>
                  <a:pt x="277" y="208"/>
                </a:moveTo>
                <a:lnTo>
                  <a:pt x="277" y="329"/>
                </a:lnTo>
                <a:moveTo>
                  <a:pt x="282" y="329"/>
                </a:moveTo>
                <a:lnTo>
                  <a:pt x="282" y="380"/>
                </a:lnTo>
                <a:moveTo>
                  <a:pt x="284" y="86"/>
                </a:moveTo>
                <a:lnTo>
                  <a:pt x="284" y="132"/>
                </a:lnTo>
                <a:moveTo>
                  <a:pt x="291" y="329"/>
                </a:moveTo>
                <a:lnTo>
                  <a:pt x="291" y="208"/>
                </a:lnTo>
                <a:moveTo>
                  <a:pt x="312" y="208"/>
                </a:moveTo>
                <a:lnTo>
                  <a:pt x="312" y="329"/>
                </a:lnTo>
                <a:moveTo>
                  <a:pt x="334" y="405"/>
                </a:moveTo>
                <a:lnTo>
                  <a:pt x="334" y="329"/>
                </a:lnTo>
                <a:moveTo>
                  <a:pt x="338" y="329"/>
                </a:moveTo>
                <a:lnTo>
                  <a:pt x="338" y="417"/>
                </a:lnTo>
                <a:moveTo>
                  <a:pt x="341" y="329"/>
                </a:moveTo>
                <a:lnTo>
                  <a:pt x="341" y="86"/>
                </a:lnTo>
                <a:moveTo>
                  <a:pt x="358" y="149"/>
                </a:moveTo>
                <a:lnTo>
                  <a:pt x="358" y="249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52" name="path 5552"/>
          <p:cNvSpPr/>
          <p:nvPr/>
        </p:nvSpPr>
        <p:spPr>
          <a:xfrm>
            <a:off x="5827872" y="2219321"/>
            <a:ext cx="215995" cy="830874"/>
          </a:xfrm>
          <a:custGeom>
            <a:avLst/>
            <a:gdLst/>
            <a:ahLst/>
            <a:cxnLst/>
            <a:rect l="0" t="0" r="0" b="0"/>
            <a:pathLst>
              <a:path w="340" h="1308">
                <a:moveTo>
                  <a:pt x="1" y="1222"/>
                </a:moveTo>
                <a:lnTo>
                  <a:pt x="1" y="770"/>
                </a:lnTo>
                <a:moveTo>
                  <a:pt x="5" y="1308"/>
                </a:moveTo>
                <a:lnTo>
                  <a:pt x="5" y="736"/>
                </a:lnTo>
                <a:moveTo>
                  <a:pt x="19" y="736"/>
                </a:moveTo>
                <a:lnTo>
                  <a:pt x="19" y="1308"/>
                </a:lnTo>
                <a:moveTo>
                  <a:pt x="32" y="369"/>
                </a:moveTo>
                <a:lnTo>
                  <a:pt x="32" y="721"/>
                </a:lnTo>
                <a:moveTo>
                  <a:pt x="62" y="352"/>
                </a:moveTo>
                <a:lnTo>
                  <a:pt x="62" y="369"/>
                </a:lnTo>
                <a:moveTo>
                  <a:pt x="64" y="1055"/>
                </a:moveTo>
                <a:lnTo>
                  <a:pt x="64" y="955"/>
                </a:lnTo>
                <a:moveTo>
                  <a:pt x="65" y="0"/>
                </a:moveTo>
                <a:lnTo>
                  <a:pt x="65" y="313"/>
                </a:lnTo>
                <a:moveTo>
                  <a:pt x="81" y="1134"/>
                </a:moveTo>
                <a:lnTo>
                  <a:pt x="81" y="891"/>
                </a:lnTo>
                <a:moveTo>
                  <a:pt x="84" y="1222"/>
                </a:moveTo>
                <a:lnTo>
                  <a:pt x="84" y="1134"/>
                </a:lnTo>
                <a:moveTo>
                  <a:pt x="88" y="1134"/>
                </a:moveTo>
                <a:lnTo>
                  <a:pt x="88" y="1210"/>
                </a:lnTo>
                <a:moveTo>
                  <a:pt x="110" y="1134"/>
                </a:moveTo>
                <a:lnTo>
                  <a:pt x="110" y="1013"/>
                </a:lnTo>
                <a:moveTo>
                  <a:pt x="131" y="1013"/>
                </a:moveTo>
                <a:lnTo>
                  <a:pt x="131" y="1134"/>
                </a:lnTo>
                <a:moveTo>
                  <a:pt x="138" y="937"/>
                </a:moveTo>
                <a:lnTo>
                  <a:pt x="138" y="891"/>
                </a:lnTo>
                <a:moveTo>
                  <a:pt x="140" y="1186"/>
                </a:moveTo>
                <a:lnTo>
                  <a:pt x="140" y="1134"/>
                </a:lnTo>
                <a:moveTo>
                  <a:pt x="145" y="1134"/>
                </a:moveTo>
                <a:lnTo>
                  <a:pt x="145" y="1013"/>
                </a:lnTo>
                <a:moveTo>
                  <a:pt x="165" y="1186"/>
                </a:moveTo>
                <a:lnTo>
                  <a:pt x="165" y="1013"/>
                </a:lnTo>
                <a:moveTo>
                  <a:pt x="179" y="1186"/>
                </a:moveTo>
                <a:lnTo>
                  <a:pt x="179" y="1013"/>
                </a:lnTo>
                <a:moveTo>
                  <a:pt x="183" y="891"/>
                </a:moveTo>
                <a:lnTo>
                  <a:pt x="183" y="839"/>
                </a:lnTo>
                <a:moveTo>
                  <a:pt x="200" y="1186"/>
                </a:moveTo>
                <a:lnTo>
                  <a:pt x="200" y="1013"/>
                </a:lnTo>
                <a:moveTo>
                  <a:pt x="214" y="1186"/>
                </a:moveTo>
                <a:lnTo>
                  <a:pt x="214" y="1013"/>
                </a:lnTo>
                <a:moveTo>
                  <a:pt x="222" y="839"/>
                </a:moveTo>
                <a:lnTo>
                  <a:pt x="222" y="805"/>
                </a:lnTo>
                <a:moveTo>
                  <a:pt x="234" y="1186"/>
                </a:moveTo>
                <a:lnTo>
                  <a:pt x="234" y="1013"/>
                </a:lnTo>
                <a:moveTo>
                  <a:pt x="248" y="1186"/>
                </a:moveTo>
                <a:lnTo>
                  <a:pt x="248" y="1013"/>
                </a:lnTo>
                <a:moveTo>
                  <a:pt x="258" y="1210"/>
                </a:moveTo>
                <a:lnTo>
                  <a:pt x="258" y="1222"/>
                </a:lnTo>
                <a:moveTo>
                  <a:pt x="269" y="1186"/>
                </a:moveTo>
                <a:lnTo>
                  <a:pt x="269" y="1013"/>
                </a:lnTo>
                <a:moveTo>
                  <a:pt x="274" y="721"/>
                </a:moveTo>
                <a:lnTo>
                  <a:pt x="274" y="369"/>
                </a:lnTo>
                <a:moveTo>
                  <a:pt x="282" y="1186"/>
                </a:moveTo>
                <a:lnTo>
                  <a:pt x="282" y="1013"/>
                </a:lnTo>
                <a:moveTo>
                  <a:pt x="303" y="1186"/>
                </a:moveTo>
                <a:lnTo>
                  <a:pt x="303" y="1013"/>
                </a:lnTo>
                <a:moveTo>
                  <a:pt x="304" y="382"/>
                </a:moveTo>
                <a:lnTo>
                  <a:pt x="304" y="718"/>
                </a:lnTo>
                <a:moveTo>
                  <a:pt x="317" y="1186"/>
                </a:moveTo>
                <a:lnTo>
                  <a:pt x="317" y="1013"/>
                </a:lnTo>
                <a:moveTo>
                  <a:pt x="327" y="1222"/>
                </a:moveTo>
                <a:lnTo>
                  <a:pt x="327" y="1210"/>
                </a:lnTo>
                <a:moveTo>
                  <a:pt x="338" y="1186"/>
                </a:moveTo>
                <a:lnTo>
                  <a:pt x="338" y="1013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08" name="group 408"/>
          <p:cNvGrpSpPr/>
          <p:nvPr/>
        </p:nvGrpSpPr>
        <p:grpSpPr>
          <a:xfrm rot="21600000">
            <a:off x="5117575" y="2218058"/>
            <a:ext cx="1074315" cy="833401"/>
            <a:chOff x="0" y="0"/>
            <a:chExt cx="1074315" cy="833401"/>
          </a:xfrm>
        </p:grpSpPr>
        <p:sp>
          <p:nvSpPr>
            <p:cNvPr id="5554" name="path 5554"/>
            <p:cNvSpPr/>
            <p:nvPr/>
          </p:nvSpPr>
          <p:spPr>
            <a:xfrm>
              <a:off x="0" y="0"/>
              <a:ext cx="1074315" cy="833401"/>
            </a:xfrm>
            <a:custGeom>
              <a:avLst/>
              <a:gdLst/>
              <a:ahLst/>
              <a:cxnLst/>
              <a:rect l="0" t="0" r="0" b="0"/>
              <a:pathLst>
                <a:path w="1691" h="1312">
                  <a:moveTo>
                    <a:pt x="1470" y="1188"/>
                  </a:moveTo>
                  <a:lnTo>
                    <a:pt x="1470" y="1015"/>
                  </a:lnTo>
                  <a:moveTo>
                    <a:pt x="1482" y="807"/>
                  </a:moveTo>
                  <a:lnTo>
                    <a:pt x="1482" y="841"/>
                  </a:lnTo>
                  <a:moveTo>
                    <a:pt x="1491" y="1188"/>
                  </a:moveTo>
                  <a:lnTo>
                    <a:pt x="1491" y="1015"/>
                  </a:lnTo>
                  <a:moveTo>
                    <a:pt x="1505" y="1188"/>
                  </a:moveTo>
                  <a:lnTo>
                    <a:pt x="1505" y="1015"/>
                  </a:lnTo>
                  <a:moveTo>
                    <a:pt x="1521" y="841"/>
                  </a:moveTo>
                  <a:lnTo>
                    <a:pt x="1521" y="893"/>
                  </a:lnTo>
                  <a:moveTo>
                    <a:pt x="1525" y="1188"/>
                  </a:moveTo>
                  <a:lnTo>
                    <a:pt x="1525" y="1015"/>
                  </a:lnTo>
                  <a:moveTo>
                    <a:pt x="1539" y="1188"/>
                  </a:moveTo>
                  <a:lnTo>
                    <a:pt x="1539" y="1015"/>
                  </a:lnTo>
                  <a:moveTo>
                    <a:pt x="1560" y="1015"/>
                  </a:moveTo>
                  <a:lnTo>
                    <a:pt x="1560" y="1136"/>
                  </a:lnTo>
                  <a:moveTo>
                    <a:pt x="1564" y="1136"/>
                  </a:moveTo>
                  <a:lnTo>
                    <a:pt x="1564" y="1188"/>
                  </a:lnTo>
                  <a:moveTo>
                    <a:pt x="1567" y="893"/>
                  </a:moveTo>
                  <a:lnTo>
                    <a:pt x="1567" y="939"/>
                  </a:lnTo>
                  <a:moveTo>
                    <a:pt x="1573" y="1136"/>
                  </a:moveTo>
                  <a:lnTo>
                    <a:pt x="1573" y="1015"/>
                  </a:lnTo>
                  <a:moveTo>
                    <a:pt x="1594" y="1015"/>
                  </a:moveTo>
                  <a:lnTo>
                    <a:pt x="1594" y="1136"/>
                  </a:lnTo>
                  <a:moveTo>
                    <a:pt x="1617" y="1212"/>
                  </a:moveTo>
                  <a:lnTo>
                    <a:pt x="1617" y="1136"/>
                  </a:lnTo>
                  <a:moveTo>
                    <a:pt x="1620" y="1136"/>
                  </a:moveTo>
                  <a:lnTo>
                    <a:pt x="1620" y="1224"/>
                  </a:lnTo>
                  <a:moveTo>
                    <a:pt x="1623" y="1136"/>
                  </a:moveTo>
                  <a:lnTo>
                    <a:pt x="1623" y="893"/>
                  </a:lnTo>
                  <a:moveTo>
                    <a:pt x="1641" y="957"/>
                  </a:moveTo>
                  <a:lnTo>
                    <a:pt x="1641" y="1057"/>
                  </a:lnTo>
                  <a:moveTo>
                    <a:pt x="1686" y="1224"/>
                  </a:moveTo>
                  <a:lnTo>
                    <a:pt x="1686" y="772"/>
                  </a:lnTo>
                  <a:moveTo>
                    <a:pt x="1689" y="1310"/>
                  </a:moveTo>
                  <a:lnTo>
                    <a:pt x="1689" y="738"/>
                  </a:lnTo>
                  <a:moveTo>
                    <a:pt x="1689" y="720"/>
                  </a:moveTo>
                  <a:lnTo>
                    <a:pt x="1689" y="354"/>
                  </a:lnTo>
                  <a:moveTo>
                    <a:pt x="1689" y="315"/>
                  </a:moveTo>
                  <a:lnTo>
                    <a:pt x="1689" y="1"/>
                  </a:lnTo>
                  <a:moveTo>
                    <a:pt x="6" y="1310"/>
                  </a:moveTo>
                  <a:lnTo>
                    <a:pt x="558" y="1310"/>
                  </a:lnTo>
                  <a:moveTo>
                    <a:pt x="572" y="1310"/>
                  </a:moveTo>
                  <a:lnTo>
                    <a:pt x="1124" y="1310"/>
                  </a:lnTo>
                  <a:moveTo>
                    <a:pt x="1137" y="1310"/>
                  </a:moveTo>
                  <a:lnTo>
                    <a:pt x="1689" y="1310"/>
                  </a:lnTo>
                  <a:moveTo>
                    <a:pt x="1446" y="1224"/>
                  </a:moveTo>
                  <a:lnTo>
                    <a:pt x="1377" y="1224"/>
                  </a:lnTo>
                  <a:moveTo>
                    <a:pt x="880" y="1224"/>
                  </a:moveTo>
                  <a:lnTo>
                    <a:pt x="811" y="1224"/>
                  </a:lnTo>
                  <a:moveTo>
                    <a:pt x="315" y="1224"/>
                  </a:moveTo>
                  <a:lnTo>
                    <a:pt x="246" y="1224"/>
                  </a:lnTo>
                  <a:moveTo>
                    <a:pt x="6" y="1224"/>
                  </a:moveTo>
                  <a:lnTo>
                    <a:pt x="72" y="1224"/>
                  </a:lnTo>
                  <a:moveTo>
                    <a:pt x="489" y="1224"/>
                  </a:moveTo>
                  <a:lnTo>
                    <a:pt x="555" y="1224"/>
                  </a:lnTo>
                  <a:moveTo>
                    <a:pt x="572" y="1224"/>
                  </a:moveTo>
                  <a:lnTo>
                    <a:pt x="637" y="1224"/>
                  </a:lnTo>
                  <a:moveTo>
                    <a:pt x="1055" y="1224"/>
                  </a:moveTo>
                  <a:lnTo>
                    <a:pt x="1120" y="1224"/>
                  </a:lnTo>
                  <a:moveTo>
                    <a:pt x="1137" y="1224"/>
                  </a:moveTo>
                  <a:lnTo>
                    <a:pt x="1203" y="1224"/>
                  </a:lnTo>
                  <a:moveTo>
                    <a:pt x="1620" y="1224"/>
                  </a:moveTo>
                  <a:lnTo>
                    <a:pt x="1686" y="1224"/>
                  </a:lnTo>
                  <a:moveTo>
                    <a:pt x="72" y="1212"/>
                  </a:moveTo>
                  <a:lnTo>
                    <a:pt x="489" y="1212"/>
                  </a:lnTo>
                  <a:moveTo>
                    <a:pt x="637" y="1212"/>
                  </a:moveTo>
                  <a:lnTo>
                    <a:pt x="1055" y="1212"/>
                  </a:lnTo>
                  <a:moveTo>
                    <a:pt x="1203" y="1212"/>
                  </a:moveTo>
                  <a:lnTo>
                    <a:pt x="1620" y="1212"/>
                  </a:lnTo>
                  <a:moveTo>
                    <a:pt x="1564" y="1188"/>
                  </a:moveTo>
                  <a:lnTo>
                    <a:pt x="1259" y="1188"/>
                  </a:lnTo>
                  <a:moveTo>
                    <a:pt x="999" y="1188"/>
                  </a:moveTo>
                  <a:lnTo>
                    <a:pt x="693" y="1188"/>
                  </a:lnTo>
                  <a:moveTo>
                    <a:pt x="433" y="1188"/>
                  </a:moveTo>
                  <a:lnTo>
                    <a:pt x="128" y="1188"/>
                  </a:lnTo>
                  <a:moveTo>
                    <a:pt x="1564" y="1153"/>
                  </a:moveTo>
                  <a:lnTo>
                    <a:pt x="1539" y="1153"/>
                  </a:lnTo>
                  <a:moveTo>
                    <a:pt x="1525" y="1153"/>
                  </a:moveTo>
                  <a:lnTo>
                    <a:pt x="1505" y="1153"/>
                  </a:lnTo>
                  <a:moveTo>
                    <a:pt x="1491" y="1153"/>
                  </a:moveTo>
                  <a:lnTo>
                    <a:pt x="1470" y="1153"/>
                  </a:lnTo>
                  <a:moveTo>
                    <a:pt x="1456" y="1153"/>
                  </a:moveTo>
                  <a:lnTo>
                    <a:pt x="1436" y="1153"/>
                  </a:lnTo>
                  <a:moveTo>
                    <a:pt x="1422" y="1153"/>
                  </a:moveTo>
                  <a:lnTo>
                    <a:pt x="1401" y="1153"/>
                  </a:lnTo>
                  <a:moveTo>
                    <a:pt x="1387" y="1153"/>
                  </a:moveTo>
                  <a:lnTo>
                    <a:pt x="1367" y="1153"/>
                  </a:lnTo>
                  <a:moveTo>
                    <a:pt x="1353" y="1153"/>
                  </a:moveTo>
                  <a:lnTo>
                    <a:pt x="1332" y="1153"/>
                  </a:lnTo>
                  <a:moveTo>
                    <a:pt x="1318" y="1153"/>
                  </a:moveTo>
                  <a:lnTo>
                    <a:pt x="1298" y="1153"/>
                  </a:lnTo>
                  <a:moveTo>
                    <a:pt x="1284" y="1153"/>
                  </a:moveTo>
                  <a:lnTo>
                    <a:pt x="1259" y="1153"/>
                  </a:lnTo>
                  <a:moveTo>
                    <a:pt x="999" y="1153"/>
                  </a:moveTo>
                  <a:lnTo>
                    <a:pt x="974" y="1153"/>
                  </a:lnTo>
                  <a:moveTo>
                    <a:pt x="960" y="1153"/>
                  </a:moveTo>
                  <a:lnTo>
                    <a:pt x="939" y="1153"/>
                  </a:lnTo>
                  <a:moveTo>
                    <a:pt x="925" y="1153"/>
                  </a:moveTo>
                  <a:lnTo>
                    <a:pt x="905" y="1153"/>
                  </a:lnTo>
                  <a:moveTo>
                    <a:pt x="891" y="1153"/>
                  </a:moveTo>
                  <a:lnTo>
                    <a:pt x="870" y="1153"/>
                  </a:lnTo>
                  <a:moveTo>
                    <a:pt x="856" y="1153"/>
                  </a:moveTo>
                  <a:lnTo>
                    <a:pt x="836" y="1153"/>
                  </a:lnTo>
                  <a:moveTo>
                    <a:pt x="822" y="1153"/>
                  </a:moveTo>
                  <a:lnTo>
                    <a:pt x="801" y="1153"/>
                  </a:lnTo>
                  <a:moveTo>
                    <a:pt x="787" y="1153"/>
                  </a:moveTo>
                  <a:lnTo>
                    <a:pt x="767" y="1153"/>
                  </a:lnTo>
                  <a:moveTo>
                    <a:pt x="753" y="1153"/>
                  </a:moveTo>
                  <a:lnTo>
                    <a:pt x="732" y="1153"/>
                  </a:lnTo>
                  <a:moveTo>
                    <a:pt x="718" y="1153"/>
                  </a:moveTo>
                  <a:lnTo>
                    <a:pt x="693" y="1153"/>
                  </a:lnTo>
                  <a:moveTo>
                    <a:pt x="433" y="1153"/>
                  </a:moveTo>
                  <a:lnTo>
                    <a:pt x="408" y="1153"/>
                  </a:lnTo>
                  <a:moveTo>
                    <a:pt x="394" y="1153"/>
                  </a:moveTo>
                  <a:lnTo>
                    <a:pt x="374" y="1153"/>
                  </a:lnTo>
                  <a:moveTo>
                    <a:pt x="360" y="1153"/>
                  </a:moveTo>
                  <a:lnTo>
                    <a:pt x="339" y="1153"/>
                  </a:lnTo>
                  <a:moveTo>
                    <a:pt x="325" y="1153"/>
                  </a:moveTo>
                  <a:lnTo>
                    <a:pt x="305" y="1153"/>
                  </a:lnTo>
                  <a:moveTo>
                    <a:pt x="291" y="1153"/>
                  </a:moveTo>
                  <a:lnTo>
                    <a:pt x="270" y="1153"/>
                  </a:lnTo>
                  <a:moveTo>
                    <a:pt x="256" y="1153"/>
                  </a:moveTo>
                  <a:lnTo>
                    <a:pt x="236" y="1153"/>
                  </a:lnTo>
                  <a:moveTo>
                    <a:pt x="222" y="1153"/>
                  </a:moveTo>
                  <a:lnTo>
                    <a:pt x="201" y="1153"/>
                  </a:lnTo>
                  <a:moveTo>
                    <a:pt x="187" y="1153"/>
                  </a:moveTo>
                  <a:lnTo>
                    <a:pt x="167" y="1153"/>
                  </a:lnTo>
                  <a:moveTo>
                    <a:pt x="153" y="1153"/>
                  </a:moveTo>
                  <a:lnTo>
                    <a:pt x="128" y="1153"/>
                  </a:lnTo>
                  <a:moveTo>
                    <a:pt x="1539" y="1151"/>
                  </a:moveTo>
                  <a:lnTo>
                    <a:pt x="1525" y="1151"/>
                  </a:lnTo>
                  <a:moveTo>
                    <a:pt x="1505" y="1151"/>
                  </a:moveTo>
                  <a:lnTo>
                    <a:pt x="1491" y="1151"/>
                  </a:lnTo>
                  <a:moveTo>
                    <a:pt x="1470" y="1151"/>
                  </a:moveTo>
                  <a:lnTo>
                    <a:pt x="1456" y="1151"/>
                  </a:lnTo>
                  <a:moveTo>
                    <a:pt x="1436" y="1151"/>
                  </a:moveTo>
                  <a:lnTo>
                    <a:pt x="1422" y="1151"/>
                  </a:lnTo>
                  <a:moveTo>
                    <a:pt x="1401" y="1151"/>
                  </a:moveTo>
                  <a:lnTo>
                    <a:pt x="1387" y="1151"/>
                  </a:lnTo>
                  <a:moveTo>
                    <a:pt x="1367" y="1151"/>
                  </a:moveTo>
                  <a:lnTo>
                    <a:pt x="1353" y="1151"/>
                  </a:lnTo>
                  <a:moveTo>
                    <a:pt x="1332" y="1151"/>
                  </a:moveTo>
                  <a:lnTo>
                    <a:pt x="1318" y="1151"/>
                  </a:lnTo>
                  <a:moveTo>
                    <a:pt x="1298" y="1151"/>
                  </a:moveTo>
                  <a:lnTo>
                    <a:pt x="1284" y="1151"/>
                  </a:lnTo>
                  <a:moveTo>
                    <a:pt x="974" y="1151"/>
                  </a:moveTo>
                  <a:lnTo>
                    <a:pt x="960" y="1151"/>
                  </a:lnTo>
                  <a:moveTo>
                    <a:pt x="939" y="1151"/>
                  </a:moveTo>
                  <a:lnTo>
                    <a:pt x="925" y="1151"/>
                  </a:lnTo>
                  <a:moveTo>
                    <a:pt x="905" y="1151"/>
                  </a:moveTo>
                  <a:lnTo>
                    <a:pt x="891" y="1151"/>
                  </a:lnTo>
                  <a:moveTo>
                    <a:pt x="870" y="1151"/>
                  </a:moveTo>
                  <a:lnTo>
                    <a:pt x="856" y="1151"/>
                  </a:lnTo>
                  <a:moveTo>
                    <a:pt x="836" y="1151"/>
                  </a:moveTo>
                  <a:lnTo>
                    <a:pt x="822" y="1151"/>
                  </a:lnTo>
                  <a:moveTo>
                    <a:pt x="801" y="1151"/>
                  </a:moveTo>
                  <a:lnTo>
                    <a:pt x="787" y="1151"/>
                  </a:lnTo>
                  <a:moveTo>
                    <a:pt x="767" y="1151"/>
                  </a:moveTo>
                  <a:lnTo>
                    <a:pt x="753" y="1151"/>
                  </a:lnTo>
                  <a:moveTo>
                    <a:pt x="732" y="1151"/>
                  </a:moveTo>
                  <a:lnTo>
                    <a:pt x="718" y="1151"/>
                  </a:lnTo>
                  <a:moveTo>
                    <a:pt x="408" y="1151"/>
                  </a:moveTo>
                  <a:lnTo>
                    <a:pt x="394" y="1151"/>
                  </a:lnTo>
                  <a:moveTo>
                    <a:pt x="374" y="1151"/>
                  </a:moveTo>
                  <a:lnTo>
                    <a:pt x="360" y="1151"/>
                  </a:lnTo>
                  <a:moveTo>
                    <a:pt x="339" y="1151"/>
                  </a:moveTo>
                  <a:lnTo>
                    <a:pt x="325" y="1151"/>
                  </a:lnTo>
                  <a:moveTo>
                    <a:pt x="305" y="1151"/>
                  </a:moveTo>
                  <a:lnTo>
                    <a:pt x="291" y="1151"/>
                  </a:lnTo>
                  <a:moveTo>
                    <a:pt x="270" y="1151"/>
                  </a:moveTo>
                  <a:lnTo>
                    <a:pt x="256" y="1151"/>
                  </a:lnTo>
                  <a:moveTo>
                    <a:pt x="236" y="1151"/>
                  </a:moveTo>
                  <a:lnTo>
                    <a:pt x="222" y="1151"/>
                  </a:lnTo>
                  <a:moveTo>
                    <a:pt x="201" y="1151"/>
                  </a:moveTo>
                  <a:lnTo>
                    <a:pt x="187" y="1151"/>
                  </a:lnTo>
                  <a:moveTo>
                    <a:pt x="167" y="1151"/>
                  </a:moveTo>
                  <a:lnTo>
                    <a:pt x="153" y="1151"/>
                  </a:lnTo>
                  <a:moveTo>
                    <a:pt x="68" y="1136"/>
                  </a:moveTo>
                  <a:lnTo>
                    <a:pt x="153" y="1136"/>
                  </a:lnTo>
                  <a:moveTo>
                    <a:pt x="167" y="1136"/>
                  </a:moveTo>
                  <a:lnTo>
                    <a:pt x="187" y="1136"/>
                  </a:lnTo>
                  <a:moveTo>
                    <a:pt x="201" y="1136"/>
                  </a:moveTo>
                  <a:lnTo>
                    <a:pt x="222" y="1136"/>
                  </a:lnTo>
                  <a:moveTo>
                    <a:pt x="236" y="1136"/>
                  </a:moveTo>
                  <a:lnTo>
                    <a:pt x="256" y="1136"/>
                  </a:lnTo>
                  <a:moveTo>
                    <a:pt x="270" y="1136"/>
                  </a:moveTo>
                  <a:lnTo>
                    <a:pt x="291" y="1136"/>
                  </a:lnTo>
                  <a:moveTo>
                    <a:pt x="305" y="1136"/>
                  </a:moveTo>
                  <a:lnTo>
                    <a:pt x="325" y="1136"/>
                  </a:lnTo>
                  <a:moveTo>
                    <a:pt x="339" y="1136"/>
                  </a:moveTo>
                  <a:lnTo>
                    <a:pt x="360" y="1136"/>
                  </a:lnTo>
                  <a:moveTo>
                    <a:pt x="374" y="1136"/>
                  </a:moveTo>
                  <a:lnTo>
                    <a:pt x="394" y="1136"/>
                  </a:lnTo>
                  <a:moveTo>
                    <a:pt x="408" y="1136"/>
                  </a:moveTo>
                  <a:lnTo>
                    <a:pt x="493" y="1136"/>
                  </a:lnTo>
                  <a:moveTo>
                    <a:pt x="634" y="1136"/>
                  </a:moveTo>
                  <a:lnTo>
                    <a:pt x="718" y="1136"/>
                  </a:lnTo>
                  <a:moveTo>
                    <a:pt x="732" y="1136"/>
                  </a:moveTo>
                  <a:lnTo>
                    <a:pt x="753" y="1136"/>
                  </a:lnTo>
                  <a:moveTo>
                    <a:pt x="767" y="1136"/>
                  </a:moveTo>
                  <a:lnTo>
                    <a:pt x="787" y="1136"/>
                  </a:lnTo>
                  <a:moveTo>
                    <a:pt x="801" y="1136"/>
                  </a:moveTo>
                  <a:lnTo>
                    <a:pt x="822" y="1136"/>
                  </a:lnTo>
                  <a:moveTo>
                    <a:pt x="836" y="1136"/>
                  </a:moveTo>
                  <a:lnTo>
                    <a:pt x="856" y="1136"/>
                  </a:lnTo>
                  <a:moveTo>
                    <a:pt x="870" y="1136"/>
                  </a:moveTo>
                  <a:lnTo>
                    <a:pt x="891" y="1136"/>
                  </a:lnTo>
                  <a:moveTo>
                    <a:pt x="905" y="1136"/>
                  </a:moveTo>
                  <a:lnTo>
                    <a:pt x="925" y="1136"/>
                  </a:lnTo>
                  <a:moveTo>
                    <a:pt x="939" y="1136"/>
                  </a:moveTo>
                  <a:lnTo>
                    <a:pt x="960" y="1136"/>
                  </a:lnTo>
                  <a:moveTo>
                    <a:pt x="974" y="1136"/>
                  </a:moveTo>
                  <a:lnTo>
                    <a:pt x="1058" y="1136"/>
                  </a:lnTo>
                  <a:moveTo>
                    <a:pt x="1199" y="1136"/>
                  </a:moveTo>
                  <a:lnTo>
                    <a:pt x="1284" y="1136"/>
                  </a:lnTo>
                  <a:moveTo>
                    <a:pt x="1298" y="1136"/>
                  </a:moveTo>
                  <a:lnTo>
                    <a:pt x="1318" y="1136"/>
                  </a:lnTo>
                  <a:moveTo>
                    <a:pt x="1332" y="1136"/>
                  </a:moveTo>
                  <a:lnTo>
                    <a:pt x="1353" y="1136"/>
                  </a:lnTo>
                  <a:moveTo>
                    <a:pt x="1367" y="1136"/>
                  </a:moveTo>
                  <a:lnTo>
                    <a:pt x="1387" y="1136"/>
                  </a:lnTo>
                  <a:moveTo>
                    <a:pt x="1401" y="1136"/>
                  </a:moveTo>
                  <a:lnTo>
                    <a:pt x="1422" y="1136"/>
                  </a:lnTo>
                  <a:moveTo>
                    <a:pt x="1436" y="1136"/>
                  </a:moveTo>
                  <a:lnTo>
                    <a:pt x="1456" y="1136"/>
                  </a:lnTo>
                  <a:moveTo>
                    <a:pt x="1470" y="1136"/>
                  </a:moveTo>
                  <a:lnTo>
                    <a:pt x="1491" y="1136"/>
                  </a:lnTo>
                  <a:moveTo>
                    <a:pt x="1505" y="1136"/>
                  </a:moveTo>
                  <a:lnTo>
                    <a:pt x="1525" y="1136"/>
                  </a:lnTo>
                  <a:moveTo>
                    <a:pt x="1539" y="1136"/>
                  </a:moveTo>
                  <a:lnTo>
                    <a:pt x="1623" y="1136"/>
                  </a:lnTo>
                  <a:moveTo>
                    <a:pt x="1641" y="1057"/>
                  </a:moveTo>
                  <a:lnTo>
                    <a:pt x="1623" y="1057"/>
                  </a:lnTo>
                  <a:moveTo>
                    <a:pt x="1199" y="1057"/>
                  </a:moveTo>
                  <a:lnTo>
                    <a:pt x="1182" y="1057"/>
                  </a:lnTo>
                  <a:moveTo>
                    <a:pt x="1075" y="1057"/>
                  </a:moveTo>
                  <a:lnTo>
                    <a:pt x="1058" y="1057"/>
                  </a:lnTo>
                  <a:moveTo>
                    <a:pt x="634" y="1057"/>
                  </a:moveTo>
                  <a:lnTo>
                    <a:pt x="617" y="1057"/>
                  </a:lnTo>
                  <a:moveTo>
                    <a:pt x="510" y="1057"/>
                  </a:moveTo>
                  <a:lnTo>
                    <a:pt x="493" y="1057"/>
                  </a:lnTo>
                  <a:moveTo>
                    <a:pt x="68" y="1057"/>
                  </a:moveTo>
                  <a:lnTo>
                    <a:pt x="51" y="1057"/>
                  </a:lnTo>
                  <a:moveTo>
                    <a:pt x="1594" y="1015"/>
                  </a:moveTo>
                  <a:lnTo>
                    <a:pt x="1573" y="1015"/>
                  </a:lnTo>
                  <a:moveTo>
                    <a:pt x="1560" y="1015"/>
                  </a:moveTo>
                  <a:lnTo>
                    <a:pt x="1539" y="1015"/>
                  </a:lnTo>
                  <a:moveTo>
                    <a:pt x="1525" y="1015"/>
                  </a:moveTo>
                  <a:lnTo>
                    <a:pt x="1505" y="1015"/>
                  </a:lnTo>
                  <a:moveTo>
                    <a:pt x="1491" y="1015"/>
                  </a:moveTo>
                  <a:lnTo>
                    <a:pt x="1470" y="1015"/>
                  </a:lnTo>
                  <a:moveTo>
                    <a:pt x="1456" y="1015"/>
                  </a:moveTo>
                  <a:lnTo>
                    <a:pt x="1436" y="1015"/>
                  </a:lnTo>
                  <a:moveTo>
                    <a:pt x="1422" y="1015"/>
                  </a:moveTo>
                  <a:lnTo>
                    <a:pt x="1401" y="1015"/>
                  </a:lnTo>
                  <a:moveTo>
                    <a:pt x="1387" y="1015"/>
                  </a:moveTo>
                  <a:lnTo>
                    <a:pt x="1367" y="1015"/>
                  </a:lnTo>
                  <a:moveTo>
                    <a:pt x="1353" y="1015"/>
                  </a:moveTo>
                  <a:lnTo>
                    <a:pt x="1332" y="1015"/>
                  </a:lnTo>
                  <a:moveTo>
                    <a:pt x="1318" y="1015"/>
                  </a:moveTo>
                  <a:lnTo>
                    <a:pt x="1298" y="1015"/>
                  </a:lnTo>
                  <a:moveTo>
                    <a:pt x="1284" y="1015"/>
                  </a:moveTo>
                  <a:lnTo>
                    <a:pt x="1263" y="1015"/>
                  </a:lnTo>
                  <a:moveTo>
                    <a:pt x="1249" y="1015"/>
                  </a:moveTo>
                  <a:lnTo>
                    <a:pt x="1229" y="1015"/>
                  </a:lnTo>
                  <a:moveTo>
                    <a:pt x="1029" y="1015"/>
                  </a:moveTo>
                  <a:lnTo>
                    <a:pt x="1008" y="1015"/>
                  </a:lnTo>
                  <a:moveTo>
                    <a:pt x="994" y="1015"/>
                  </a:moveTo>
                  <a:lnTo>
                    <a:pt x="974" y="1015"/>
                  </a:lnTo>
                  <a:moveTo>
                    <a:pt x="960" y="1015"/>
                  </a:moveTo>
                  <a:lnTo>
                    <a:pt x="939" y="1015"/>
                  </a:lnTo>
                  <a:moveTo>
                    <a:pt x="925" y="1015"/>
                  </a:moveTo>
                  <a:lnTo>
                    <a:pt x="905" y="1015"/>
                  </a:lnTo>
                  <a:moveTo>
                    <a:pt x="891" y="1015"/>
                  </a:moveTo>
                  <a:lnTo>
                    <a:pt x="870" y="1015"/>
                  </a:lnTo>
                  <a:moveTo>
                    <a:pt x="856" y="1015"/>
                  </a:moveTo>
                  <a:lnTo>
                    <a:pt x="836" y="1015"/>
                  </a:lnTo>
                  <a:moveTo>
                    <a:pt x="822" y="1015"/>
                  </a:moveTo>
                  <a:lnTo>
                    <a:pt x="801" y="1015"/>
                  </a:lnTo>
                  <a:moveTo>
                    <a:pt x="787" y="1015"/>
                  </a:moveTo>
                  <a:lnTo>
                    <a:pt x="767" y="1015"/>
                  </a:lnTo>
                  <a:moveTo>
                    <a:pt x="753" y="1015"/>
                  </a:moveTo>
                  <a:lnTo>
                    <a:pt x="732" y="1015"/>
                  </a:lnTo>
                  <a:moveTo>
                    <a:pt x="718" y="1015"/>
                  </a:moveTo>
                  <a:lnTo>
                    <a:pt x="698" y="1015"/>
                  </a:lnTo>
                  <a:moveTo>
                    <a:pt x="684" y="1015"/>
                  </a:moveTo>
                  <a:lnTo>
                    <a:pt x="663" y="1015"/>
                  </a:lnTo>
                  <a:moveTo>
                    <a:pt x="463" y="1015"/>
                  </a:moveTo>
                  <a:lnTo>
                    <a:pt x="443" y="1015"/>
                  </a:lnTo>
                  <a:moveTo>
                    <a:pt x="429" y="1015"/>
                  </a:moveTo>
                  <a:lnTo>
                    <a:pt x="408" y="1015"/>
                  </a:lnTo>
                  <a:moveTo>
                    <a:pt x="394" y="1015"/>
                  </a:moveTo>
                  <a:lnTo>
                    <a:pt x="374" y="1015"/>
                  </a:lnTo>
                  <a:moveTo>
                    <a:pt x="360" y="1015"/>
                  </a:moveTo>
                  <a:lnTo>
                    <a:pt x="339" y="1015"/>
                  </a:lnTo>
                  <a:moveTo>
                    <a:pt x="325" y="1015"/>
                  </a:moveTo>
                  <a:lnTo>
                    <a:pt x="305" y="1015"/>
                  </a:lnTo>
                  <a:moveTo>
                    <a:pt x="291" y="1015"/>
                  </a:moveTo>
                  <a:lnTo>
                    <a:pt x="270" y="1015"/>
                  </a:lnTo>
                  <a:moveTo>
                    <a:pt x="256" y="1015"/>
                  </a:moveTo>
                  <a:lnTo>
                    <a:pt x="236" y="1015"/>
                  </a:lnTo>
                  <a:moveTo>
                    <a:pt x="222" y="1015"/>
                  </a:moveTo>
                  <a:lnTo>
                    <a:pt x="201" y="1015"/>
                  </a:lnTo>
                  <a:moveTo>
                    <a:pt x="187" y="1015"/>
                  </a:moveTo>
                  <a:lnTo>
                    <a:pt x="167" y="1015"/>
                  </a:lnTo>
                  <a:moveTo>
                    <a:pt x="153" y="1015"/>
                  </a:moveTo>
                  <a:lnTo>
                    <a:pt x="132" y="1015"/>
                  </a:lnTo>
                  <a:moveTo>
                    <a:pt x="118" y="1015"/>
                  </a:moveTo>
                  <a:lnTo>
                    <a:pt x="98" y="1015"/>
                  </a:lnTo>
                  <a:moveTo>
                    <a:pt x="51" y="957"/>
                  </a:moveTo>
                  <a:lnTo>
                    <a:pt x="68" y="957"/>
                  </a:lnTo>
                  <a:moveTo>
                    <a:pt x="493" y="957"/>
                  </a:moveTo>
                  <a:lnTo>
                    <a:pt x="510" y="957"/>
                  </a:lnTo>
                  <a:moveTo>
                    <a:pt x="617" y="957"/>
                  </a:moveTo>
                  <a:lnTo>
                    <a:pt x="634" y="957"/>
                  </a:lnTo>
                  <a:moveTo>
                    <a:pt x="1058" y="957"/>
                  </a:moveTo>
                  <a:lnTo>
                    <a:pt x="1075" y="957"/>
                  </a:lnTo>
                  <a:moveTo>
                    <a:pt x="1182" y="957"/>
                  </a:moveTo>
                  <a:lnTo>
                    <a:pt x="1199" y="957"/>
                  </a:lnTo>
                  <a:moveTo>
                    <a:pt x="1623" y="957"/>
                  </a:moveTo>
                  <a:lnTo>
                    <a:pt x="1641" y="957"/>
                  </a:lnTo>
                  <a:moveTo>
                    <a:pt x="68" y="939"/>
                  </a:moveTo>
                  <a:lnTo>
                    <a:pt x="125" y="939"/>
                  </a:lnTo>
                  <a:moveTo>
                    <a:pt x="436" y="939"/>
                  </a:moveTo>
                  <a:lnTo>
                    <a:pt x="493" y="939"/>
                  </a:lnTo>
                  <a:moveTo>
                    <a:pt x="634" y="939"/>
                  </a:moveTo>
                  <a:lnTo>
                    <a:pt x="691" y="939"/>
                  </a:lnTo>
                  <a:moveTo>
                    <a:pt x="1001" y="939"/>
                  </a:moveTo>
                  <a:lnTo>
                    <a:pt x="1058" y="939"/>
                  </a:lnTo>
                  <a:moveTo>
                    <a:pt x="1199" y="939"/>
                  </a:moveTo>
                  <a:lnTo>
                    <a:pt x="1256" y="939"/>
                  </a:lnTo>
                  <a:moveTo>
                    <a:pt x="1567" y="939"/>
                  </a:moveTo>
                  <a:lnTo>
                    <a:pt x="1623" y="939"/>
                  </a:lnTo>
                  <a:moveTo>
                    <a:pt x="68" y="893"/>
                  </a:moveTo>
                  <a:lnTo>
                    <a:pt x="171" y="893"/>
                  </a:lnTo>
                  <a:moveTo>
                    <a:pt x="390" y="893"/>
                  </a:moveTo>
                  <a:lnTo>
                    <a:pt x="493" y="893"/>
                  </a:lnTo>
                  <a:moveTo>
                    <a:pt x="634" y="893"/>
                  </a:moveTo>
                  <a:lnTo>
                    <a:pt x="736" y="893"/>
                  </a:lnTo>
                  <a:moveTo>
                    <a:pt x="955" y="893"/>
                  </a:moveTo>
                  <a:lnTo>
                    <a:pt x="1058" y="893"/>
                  </a:lnTo>
                  <a:moveTo>
                    <a:pt x="1199" y="893"/>
                  </a:moveTo>
                  <a:lnTo>
                    <a:pt x="1302" y="893"/>
                  </a:lnTo>
                  <a:moveTo>
                    <a:pt x="1521" y="893"/>
                  </a:moveTo>
                  <a:lnTo>
                    <a:pt x="1623" y="893"/>
                  </a:lnTo>
                  <a:moveTo>
                    <a:pt x="1521" y="889"/>
                  </a:moveTo>
                  <a:lnTo>
                    <a:pt x="1302" y="889"/>
                  </a:lnTo>
                  <a:moveTo>
                    <a:pt x="955" y="889"/>
                  </a:moveTo>
                  <a:lnTo>
                    <a:pt x="736" y="889"/>
                  </a:lnTo>
                  <a:moveTo>
                    <a:pt x="390" y="889"/>
                  </a:moveTo>
                  <a:lnTo>
                    <a:pt x="171" y="889"/>
                  </a:lnTo>
                  <a:moveTo>
                    <a:pt x="171" y="841"/>
                  </a:moveTo>
                  <a:lnTo>
                    <a:pt x="210" y="841"/>
                  </a:lnTo>
                  <a:moveTo>
                    <a:pt x="351" y="841"/>
                  </a:moveTo>
                  <a:lnTo>
                    <a:pt x="390" y="841"/>
                  </a:lnTo>
                  <a:moveTo>
                    <a:pt x="736" y="841"/>
                  </a:moveTo>
                  <a:lnTo>
                    <a:pt x="775" y="841"/>
                  </a:lnTo>
                  <a:moveTo>
                    <a:pt x="917" y="841"/>
                  </a:moveTo>
                  <a:lnTo>
                    <a:pt x="955" y="841"/>
                  </a:lnTo>
                  <a:moveTo>
                    <a:pt x="1302" y="841"/>
                  </a:moveTo>
                  <a:lnTo>
                    <a:pt x="1341" y="841"/>
                  </a:lnTo>
                  <a:moveTo>
                    <a:pt x="1482" y="841"/>
                  </a:moveTo>
                  <a:lnTo>
                    <a:pt x="1521" y="841"/>
                  </a:lnTo>
                  <a:moveTo>
                    <a:pt x="210" y="807"/>
                  </a:moveTo>
                  <a:lnTo>
                    <a:pt x="351" y="807"/>
                  </a:lnTo>
                  <a:moveTo>
                    <a:pt x="775" y="807"/>
                  </a:moveTo>
                  <a:lnTo>
                    <a:pt x="917" y="807"/>
                  </a:lnTo>
                  <a:moveTo>
                    <a:pt x="1341" y="807"/>
                  </a:moveTo>
                  <a:lnTo>
                    <a:pt x="1482" y="807"/>
                  </a:lnTo>
                  <a:moveTo>
                    <a:pt x="1686" y="772"/>
                  </a:moveTo>
                  <a:lnTo>
                    <a:pt x="1137" y="772"/>
                  </a:lnTo>
                  <a:moveTo>
                    <a:pt x="1120" y="772"/>
                  </a:moveTo>
                  <a:lnTo>
                    <a:pt x="572" y="772"/>
                  </a:lnTo>
                  <a:moveTo>
                    <a:pt x="555" y="772"/>
                  </a:moveTo>
                  <a:lnTo>
                    <a:pt x="6" y="772"/>
                  </a:lnTo>
                  <a:moveTo>
                    <a:pt x="1689" y="738"/>
                  </a:moveTo>
                  <a:lnTo>
                    <a:pt x="1137" y="738"/>
                  </a:lnTo>
                  <a:moveTo>
                    <a:pt x="1124" y="738"/>
                  </a:moveTo>
                  <a:lnTo>
                    <a:pt x="572" y="738"/>
                  </a:lnTo>
                  <a:moveTo>
                    <a:pt x="558" y="738"/>
                  </a:moveTo>
                  <a:lnTo>
                    <a:pt x="6" y="738"/>
                  </a:lnTo>
                  <a:moveTo>
                    <a:pt x="1151" y="723"/>
                  </a:moveTo>
                  <a:lnTo>
                    <a:pt x="1392" y="723"/>
                  </a:lnTo>
                  <a:moveTo>
                    <a:pt x="1392" y="720"/>
                  </a:moveTo>
                  <a:lnTo>
                    <a:pt x="1689" y="720"/>
                  </a:lnTo>
                  <a:moveTo>
                    <a:pt x="0" y="651"/>
                  </a:moveTo>
                  <a:lnTo>
                    <a:pt x="551" y="651"/>
                  </a:lnTo>
                  <a:moveTo>
                    <a:pt x="308" y="565"/>
                  </a:moveTo>
                  <a:lnTo>
                    <a:pt x="239" y="565"/>
                  </a:lnTo>
                  <a:moveTo>
                    <a:pt x="0" y="565"/>
                  </a:moveTo>
                  <a:lnTo>
                    <a:pt x="65" y="565"/>
                  </a:lnTo>
                  <a:moveTo>
                    <a:pt x="482" y="565"/>
                  </a:moveTo>
                  <a:lnTo>
                    <a:pt x="548" y="565"/>
                  </a:lnTo>
                  <a:moveTo>
                    <a:pt x="65" y="553"/>
                  </a:moveTo>
                  <a:lnTo>
                    <a:pt x="482" y="553"/>
                  </a:lnTo>
                  <a:moveTo>
                    <a:pt x="426" y="529"/>
                  </a:moveTo>
                  <a:lnTo>
                    <a:pt x="121" y="529"/>
                  </a:lnTo>
                  <a:moveTo>
                    <a:pt x="426" y="494"/>
                  </a:moveTo>
                  <a:lnTo>
                    <a:pt x="401" y="494"/>
                  </a:lnTo>
                  <a:moveTo>
                    <a:pt x="387" y="494"/>
                  </a:moveTo>
                  <a:lnTo>
                    <a:pt x="367" y="494"/>
                  </a:lnTo>
                  <a:moveTo>
                    <a:pt x="353" y="494"/>
                  </a:moveTo>
                  <a:lnTo>
                    <a:pt x="332" y="494"/>
                  </a:lnTo>
                  <a:moveTo>
                    <a:pt x="318" y="494"/>
                  </a:moveTo>
                  <a:lnTo>
                    <a:pt x="298" y="494"/>
                  </a:lnTo>
                  <a:moveTo>
                    <a:pt x="284" y="494"/>
                  </a:moveTo>
                  <a:lnTo>
                    <a:pt x="263" y="494"/>
                  </a:lnTo>
                  <a:moveTo>
                    <a:pt x="249" y="494"/>
                  </a:moveTo>
                  <a:lnTo>
                    <a:pt x="229" y="494"/>
                  </a:lnTo>
                  <a:moveTo>
                    <a:pt x="215" y="494"/>
                  </a:moveTo>
                  <a:lnTo>
                    <a:pt x="194" y="494"/>
                  </a:lnTo>
                  <a:moveTo>
                    <a:pt x="181" y="494"/>
                  </a:moveTo>
                  <a:lnTo>
                    <a:pt x="160" y="494"/>
                  </a:lnTo>
                  <a:moveTo>
                    <a:pt x="146" y="494"/>
                  </a:moveTo>
                  <a:lnTo>
                    <a:pt x="121" y="494"/>
                  </a:lnTo>
                  <a:moveTo>
                    <a:pt x="401" y="493"/>
                  </a:moveTo>
                  <a:lnTo>
                    <a:pt x="387" y="493"/>
                  </a:lnTo>
                  <a:moveTo>
                    <a:pt x="367" y="493"/>
                  </a:moveTo>
                  <a:lnTo>
                    <a:pt x="353" y="493"/>
                  </a:lnTo>
                  <a:moveTo>
                    <a:pt x="332" y="493"/>
                  </a:moveTo>
                  <a:lnTo>
                    <a:pt x="318" y="493"/>
                  </a:lnTo>
                  <a:moveTo>
                    <a:pt x="298" y="493"/>
                  </a:moveTo>
                  <a:lnTo>
                    <a:pt x="284" y="493"/>
                  </a:lnTo>
                  <a:moveTo>
                    <a:pt x="263" y="493"/>
                  </a:moveTo>
                  <a:lnTo>
                    <a:pt x="249" y="493"/>
                  </a:lnTo>
                  <a:moveTo>
                    <a:pt x="229" y="493"/>
                  </a:moveTo>
                  <a:lnTo>
                    <a:pt x="215" y="493"/>
                  </a:lnTo>
                  <a:moveTo>
                    <a:pt x="194" y="493"/>
                  </a:moveTo>
                  <a:lnTo>
                    <a:pt x="181" y="493"/>
                  </a:lnTo>
                  <a:moveTo>
                    <a:pt x="160" y="493"/>
                  </a:moveTo>
                  <a:lnTo>
                    <a:pt x="146" y="493"/>
                  </a:lnTo>
                  <a:moveTo>
                    <a:pt x="62" y="477"/>
                  </a:moveTo>
                  <a:lnTo>
                    <a:pt x="146" y="477"/>
                  </a:lnTo>
                  <a:moveTo>
                    <a:pt x="160" y="477"/>
                  </a:moveTo>
                  <a:lnTo>
                    <a:pt x="181" y="477"/>
                  </a:lnTo>
                  <a:moveTo>
                    <a:pt x="194" y="477"/>
                  </a:moveTo>
                  <a:lnTo>
                    <a:pt x="215" y="477"/>
                  </a:lnTo>
                  <a:moveTo>
                    <a:pt x="229" y="477"/>
                  </a:moveTo>
                  <a:lnTo>
                    <a:pt x="249" y="477"/>
                  </a:lnTo>
                  <a:moveTo>
                    <a:pt x="263" y="477"/>
                  </a:moveTo>
                  <a:lnTo>
                    <a:pt x="284" y="477"/>
                  </a:lnTo>
                  <a:moveTo>
                    <a:pt x="298" y="477"/>
                  </a:moveTo>
                  <a:lnTo>
                    <a:pt x="318" y="477"/>
                  </a:lnTo>
                  <a:moveTo>
                    <a:pt x="332" y="477"/>
                  </a:moveTo>
                  <a:lnTo>
                    <a:pt x="353" y="477"/>
                  </a:lnTo>
                  <a:moveTo>
                    <a:pt x="367" y="477"/>
                  </a:moveTo>
                  <a:lnTo>
                    <a:pt x="387" y="477"/>
                  </a:lnTo>
                  <a:moveTo>
                    <a:pt x="401" y="477"/>
                  </a:moveTo>
                  <a:lnTo>
                    <a:pt x="486" y="477"/>
                  </a:lnTo>
                  <a:moveTo>
                    <a:pt x="503" y="398"/>
                  </a:moveTo>
                  <a:lnTo>
                    <a:pt x="486" y="398"/>
                  </a:lnTo>
                  <a:moveTo>
                    <a:pt x="62" y="398"/>
                  </a:moveTo>
                  <a:lnTo>
                    <a:pt x="44" y="398"/>
                  </a:lnTo>
                  <a:moveTo>
                    <a:pt x="1689" y="384"/>
                  </a:moveTo>
                  <a:lnTo>
                    <a:pt x="1423" y="384"/>
                  </a:lnTo>
                  <a:moveTo>
                    <a:pt x="1392" y="371"/>
                  </a:moveTo>
                  <a:lnTo>
                    <a:pt x="1151" y="371"/>
                  </a:lnTo>
                  <a:moveTo>
                    <a:pt x="456" y="357"/>
                  </a:moveTo>
                  <a:lnTo>
                    <a:pt x="436" y="357"/>
                  </a:lnTo>
                  <a:moveTo>
                    <a:pt x="422" y="357"/>
                  </a:moveTo>
                  <a:lnTo>
                    <a:pt x="401" y="357"/>
                  </a:lnTo>
                  <a:moveTo>
                    <a:pt x="387" y="357"/>
                  </a:moveTo>
                  <a:lnTo>
                    <a:pt x="367" y="357"/>
                  </a:lnTo>
                  <a:moveTo>
                    <a:pt x="353" y="357"/>
                  </a:moveTo>
                  <a:lnTo>
                    <a:pt x="332" y="357"/>
                  </a:lnTo>
                  <a:moveTo>
                    <a:pt x="318" y="357"/>
                  </a:moveTo>
                  <a:lnTo>
                    <a:pt x="298" y="357"/>
                  </a:lnTo>
                  <a:moveTo>
                    <a:pt x="284" y="357"/>
                  </a:moveTo>
                  <a:lnTo>
                    <a:pt x="263" y="357"/>
                  </a:lnTo>
                  <a:moveTo>
                    <a:pt x="249" y="357"/>
                  </a:moveTo>
                  <a:lnTo>
                    <a:pt x="229" y="357"/>
                  </a:lnTo>
                  <a:moveTo>
                    <a:pt x="215" y="357"/>
                  </a:moveTo>
                  <a:lnTo>
                    <a:pt x="194" y="357"/>
                  </a:lnTo>
                  <a:moveTo>
                    <a:pt x="181" y="357"/>
                  </a:moveTo>
                  <a:lnTo>
                    <a:pt x="160" y="357"/>
                  </a:lnTo>
                  <a:moveTo>
                    <a:pt x="146" y="357"/>
                  </a:moveTo>
                  <a:lnTo>
                    <a:pt x="125" y="357"/>
                  </a:lnTo>
                  <a:moveTo>
                    <a:pt x="112" y="357"/>
                  </a:moveTo>
                  <a:lnTo>
                    <a:pt x="91" y="357"/>
                  </a:lnTo>
                  <a:moveTo>
                    <a:pt x="1689" y="354"/>
                  </a:moveTo>
                  <a:lnTo>
                    <a:pt x="1181" y="354"/>
                  </a:lnTo>
                  <a:moveTo>
                    <a:pt x="1184" y="315"/>
                  </a:moveTo>
                  <a:lnTo>
                    <a:pt x="1689" y="315"/>
                  </a:lnTo>
                  <a:moveTo>
                    <a:pt x="44" y="298"/>
                  </a:moveTo>
                  <a:lnTo>
                    <a:pt x="62" y="298"/>
                  </a:lnTo>
                  <a:moveTo>
                    <a:pt x="486" y="298"/>
                  </a:moveTo>
                  <a:lnTo>
                    <a:pt x="503" y="298"/>
                  </a:lnTo>
                  <a:moveTo>
                    <a:pt x="62" y="281"/>
                  </a:moveTo>
                  <a:lnTo>
                    <a:pt x="118" y="281"/>
                  </a:lnTo>
                  <a:moveTo>
                    <a:pt x="429" y="281"/>
                  </a:moveTo>
                  <a:lnTo>
                    <a:pt x="486" y="281"/>
                  </a:lnTo>
                  <a:moveTo>
                    <a:pt x="62" y="234"/>
                  </a:moveTo>
                  <a:lnTo>
                    <a:pt x="164" y="234"/>
                  </a:lnTo>
                  <a:moveTo>
                    <a:pt x="383" y="234"/>
                  </a:moveTo>
                  <a:lnTo>
                    <a:pt x="486" y="234"/>
                  </a:lnTo>
                  <a:moveTo>
                    <a:pt x="383" y="231"/>
                  </a:moveTo>
                  <a:lnTo>
                    <a:pt x="164" y="231"/>
                  </a:lnTo>
                  <a:moveTo>
                    <a:pt x="164" y="182"/>
                  </a:moveTo>
                  <a:lnTo>
                    <a:pt x="203" y="182"/>
                  </a:lnTo>
                  <a:moveTo>
                    <a:pt x="344" y="182"/>
                  </a:moveTo>
                  <a:lnTo>
                    <a:pt x="383" y="182"/>
                  </a:lnTo>
                  <a:moveTo>
                    <a:pt x="203" y="148"/>
                  </a:moveTo>
                  <a:lnTo>
                    <a:pt x="344" y="148"/>
                  </a:lnTo>
                  <a:moveTo>
                    <a:pt x="548" y="113"/>
                  </a:moveTo>
                  <a:lnTo>
                    <a:pt x="0" y="113"/>
                  </a:lnTo>
                  <a:moveTo>
                    <a:pt x="551" y="79"/>
                  </a:moveTo>
                  <a:lnTo>
                    <a:pt x="0" y="79"/>
                  </a:lnTo>
                  <a:moveTo>
                    <a:pt x="1689" y="1"/>
                  </a:moveTo>
                  <a:lnTo>
                    <a:pt x="1184" y="1"/>
                  </a:lnTo>
                  <a:moveTo>
                    <a:pt x="460" y="1008"/>
                  </a:moveTo>
                  <a:cubicBezTo>
                    <a:pt x="457" y="1005"/>
                    <a:pt x="453" y="1004"/>
                    <a:pt x="449" y="1006"/>
                  </a:cubicBezTo>
                  <a:cubicBezTo>
                    <a:pt x="445" y="1007"/>
                    <a:pt x="443" y="1011"/>
                    <a:pt x="443" y="1015"/>
                  </a:cubicBezTo>
                  <a:moveTo>
                    <a:pt x="391" y="1008"/>
                  </a:moveTo>
                  <a:cubicBezTo>
                    <a:pt x="388" y="1005"/>
                    <a:pt x="384" y="1004"/>
                    <a:pt x="380" y="1006"/>
                  </a:cubicBezTo>
                  <a:cubicBezTo>
                    <a:pt x="376" y="1007"/>
                    <a:pt x="374" y="1011"/>
                    <a:pt x="374" y="1015"/>
                  </a:cubicBezTo>
                  <a:moveTo>
                    <a:pt x="357" y="1008"/>
                  </a:moveTo>
                  <a:cubicBezTo>
                    <a:pt x="354" y="1005"/>
                    <a:pt x="349" y="1004"/>
                    <a:pt x="345" y="1006"/>
                  </a:cubicBezTo>
                  <a:cubicBezTo>
                    <a:pt x="342" y="1007"/>
                    <a:pt x="339" y="1011"/>
                    <a:pt x="339" y="1015"/>
                  </a:cubicBezTo>
                  <a:moveTo>
                    <a:pt x="322" y="1008"/>
                  </a:moveTo>
                  <a:cubicBezTo>
                    <a:pt x="319" y="1005"/>
                    <a:pt x="315" y="1004"/>
                    <a:pt x="311" y="1006"/>
                  </a:cubicBezTo>
                  <a:cubicBezTo>
                    <a:pt x="307" y="1007"/>
                    <a:pt x="305" y="1011"/>
                    <a:pt x="305" y="1015"/>
                  </a:cubicBezTo>
                  <a:moveTo>
                    <a:pt x="288" y="1008"/>
                  </a:moveTo>
                  <a:cubicBezTo>
                    <a:pt x="285" y="1005"/>
                    <a:pt x="280" y="1004"/>
                    <a:pt x="276" y="1006"/>
                  </a:cubicBezTo>
                  <a:cubicBezTo>
                    <a:pt x="273" y="1007"/>
                    <a:pt x="270" y="1011"/>
                    <a:pt x="270" y="1015"/>
                  </a:cubicBezTo>
                  <a:moveTo>
                    <a:pt x="219" y="1008"/>
                  </a:moveTo>
                  <a:cubicBezTo>
                    <a:pt x="216" y="1005"/>
                    <a:pt x="211" y="1004"/>
                    <a:pt x="208" y="1006"/>
                  </a:cubicBezTo>
                  <a:cubicBezTo>
                    <a:pt x="204" y="1007"/>
                    <a:pt x="201" y="1011"/>
                    <a:pt x="201" y="1015"/>
                  </a:cubicBezTo>
                  <a:moveTo>
                    <a:pt x="184" y="1008"/>
                  </a:moveTo>
                  <a:cubicBezTo>
                    <a:pt x="181" y="1005"/>
                    <a:pt x="177" y="1004"/>
                    <a:pt x="173" y="1006"/>
                  </a:cubicBezTo>
                  <a:cubicBezTo>
                    <a:pt x="169" y="1007"/>
                    <a:pt x="167" y="1011"/>
                    <a:pt x="167" y="1015"/>
                  </a:cubicBezTo>
                  <a:moveTo>
                    <a:pt x="150" y="1008"/>
                  </a:moveTo>
                  <a:cubicBezTo>
                    <a:pt x="147" y="1005"/>
                    <a:pt x="142" y="1004"/>
                    <a:pt x="139" y="1006"/>
                  </a:cubicBezTo>
                  <a:cubicBezTo>
                    <a:pt x="135" y="1007"/>
                    <a:pt x="132" y="1011"/>
                    <a:pt x="132" y="1015"/>
                  </a:cubicBezTo>
                  <a:moveTo>
                    <a:pt x="429" y="1015"/>
                  </a:moveTo>
                  <a:cubicBezTo>
                    <a:pt x="429" y="1012"/>
                    <a:pt x="428" y="1010"/>
                    <a:pt x="426" y="1008"/>
                  </a:cubicBezTo>
                  <a:moveTo>
                    <a:pt x="426" y="1008"/>
                  </a:moveTo>
                  <a:cubicBezTo>
                    <a:pt x="423" y="1005"/>
                    <a:pt x="418" y="1004"/>
                    <a:pt x="414" y="1006"/>
                  </a:cubicBezTo>
                  <a:cubicBezTo>
                    <a:pt x="411" y="1007"/>
                    <a:pt x="408" y="1011"/>
                    <a:pt x="408" y="1015"/>
                  </a:cubicBezTo>
                  <a:moveTo>
                    <a:pt x="463" y="1015"/>
                  </a:moveTo>
                  <a:cubicBezTo>
                    <a:pt x="463" y="1012"/>
                    <a:pt x="462" y="1010"/>
                    <a:pt x="460" y="1008"/>
                  </a:cubicBezTo>
                  <a:moveTo>
                    <a:pt x="118" y="1015"/>
                  </a:moveTo>
                  <a:cubicBezTo>
                    <a:pt x="118" y="1012"/>
                    <a:pt x="117" y="1010"/>
                    <a:pt x="116" y="1008"/>
                  </a:cubicBezTo>
                  <a:moveTo>
                    <a:pt x="115" y="1008"/>
                  </a:moveTo>
                  <a:cubicBezTo>
                    <a:pt x="112" y="1005"/>
                    <a:pt x="108" y="1004"/>
                    <a:pt x="104" y="1006"/>
                  </a:cubicBezTo>
                  <a:cubicBezTo>
                    <a:pt x="100" y="1007"/>
                    <a:pt x="98" y="1011"/>
                    <a:pt x="98" y="1015"/>
                  </a:cubicBezTo>
                  <a:moveTo>
                    <a:pt x="394" y="1015"/>
                  </a:moveTo>
                  <a:cubicBezTo>
                    <a:pt x="394" y="1012"/>
                    <a:pt x="393" y="1010"/>
                    <a:pt x="391" y="1008"/>
                  </a:cubicBezTo>
                  <a:moveTo>
                    <a:pt x="360" y="1015"/>
                  </a:moveTo>
                  <a:cubicBezTo>
                    <a:pt x="360" y="1012"/>
                    <a:pt x="359" y="1010"/>
                    <a:pt x="357" y="1008"/>
                  </a:cubicBezTo>
                  <a:moveTo>
                    <a:pt x="325" y="1015"/>
                  </a:moveTo>
                  <a:cubicBezTo>
                    <a:pt x="325" y="1012"/>
                    <a:pt x="324" y="1010"/>
                    <a:pt x="322" y="1008"/>
                  </a:cubicBezTo>
                  <a:moveTo>
                    <a:pt x="291" y="1015"/>
                  </a:moveTo>
                  <a:cubicBezTo>
                    <a:pt x="291" y="1012"/>
                    <a:pt x="290" y="1010"/>
                    <a:pt x="288" y="1008"/>
                  </a:cubicBezTo>
                  <a:moveTo>
                    <a:pt x="256" y="1015"/>
                  </a:moveTo>
                  <a:cubicBezTo>
                    <a:pt x="256" y="1012"/>
                    <a:pt x="255" y="1010"/>
                    <a:pt x="253" y="1008"/>
                  </a:cubicBezTo>
                  <a:moveTo>
                    <a:pt x="253" y="1008"/>
                  </a:moveTo>
                  <a:cubicBezTo>
                    <a:pt x="250" y="1005"/>
                    <a:pt x="246" y="1004"/>
                    <a:pt x="242" y="1006"/>
                  </a:cubicBezTo>
                  <a:cubicBezTo>
                    <a:pt x="238" y="1007"/>
                    <a:pt x="236" y="1011"/>
                    <a:pt x="236" y="1015"/>
                  </a:cubicBezTo>
                  <a:moveTo>
                    <a:pt x="222" y="1015"/>
                  </a:moveTo>
                  <a:cubicBezTo>
                    <a:pt x="222" y="1012"/>
                    <a:pt x="221" y="1010"/>
                    <a:pt x="219" y="1008"/>
                  </a:cubicBezTo>
                  <a:moveTo>
                    <a:pt x="187" y="1015"/>
                  </a:moveTo>
                  <a:cubicBezTo>
                    <a:pt x="187" y="1012"/>
                    <a:pt x="186" y="1010"/>
                    <a:pt x="184" y="1008"/>
                  </a:cubicBezTo>
                  <a:moveTo>
                    <a:pt x="153" y="1015"/>
                  </a:moveTo>
                  <a:cubicBezTo>
                    <a:pt x="153" y="1012"/>
                    <a:pt x="152" y="1010"/>
                    <a:pt x="150" y="1008"/>
                  </a:cubicBezTo>
                  <a:moveTo>
                    <a:pt x="453" y="349"/>
                  </a:moveTo>
                  <a:cubicBezTo>
                    <a:pt x="450" y="346"/>
                    <a:pt x="446" y="345"/>
                    <a:pt x="442" y="347"/>
                  </a:cubicBezTo>
                  <a:cubicBezTo>
                    <a:pt x="438" y="349"/>
                    <a:pt x="436" y="352"/>
                    <a:pt x="436" y="357"/>
                  </a:cubicBezTo>
                  <a:moveTo>
                    <a:pt x="384" y="349"/>
                  </a:moveTo>
                  <a:cubicBezTo>
                    <a:pt x="381" y="346"/>
                    <a:pt x="377" y="345"/>
                    <a:pt x="373" y="347"/>
                  </a:cubicBezTo>
                  <a:cubicBezTo>
                    <a:pt x="369" y="349"/>
                    <a:pt x="367" y="352"/>
                    <a:pt x="367" y="357"/>
                  </a:cubicBezTo>
                  <a:moveTo>
                    <a:pt x="350" y="349"/>
                  </a:moveTo>
                  <a:cubicBezTo>
                    <a:pt x="347" y="346"/>
                    <a:pt x="342" y="345"/>
                    <a:pt x="339" y="347"/>
                  </a:cubicBezTo>
                  <a:cubicBezTo>
                    <a:pt x="335" y="349"/>
                    <a:pt x="332" y="352"/>
                    <a:pt x="332" y="357"/>
                  </a:cubicBezTo>
                  <a:moveTo>
                    <a:pt x="315" y="349"/>
                  </a:moveTo>
                  <a:cubicBezTo>
                    <a:pt x="312" y="346"/>
                    <a:pt x="308" y="345"/>
                    <a:pt x="304" y="347"/>
                  </a:cubicBezTo>
                  <a:cubicBezTo>
                    <a:pt x="300" y="349"/>
                    <a:pt x="298" y="352"/>
                    <a:pt x="298" y="357"/>
                  </a:cubicBezTo>
                  <a:moveTo>
                    <a:pt x="281" y="349"/>
                  </a:moveTo>
                  <a:cubicBezTo>
                    <a:pt x="278" y="346"/>
                    <a:pt x="273" y="345"/>
                    <a:pt x="270" y="347"/>
                  </a:cubicBezTo>
                  <a:cubicBezTo>
                    <a:pt x="266" y="349"/>
                    <a:pt x="263" y="352"/>
                    <a:pt x="263" y="357"/>
                  </a:cubicBezTo>
                  <a:moveTo>
                    <a:pt x="212" y="349"/>
                  </a:moveTo>
                  <a:cubicBezTo>
                    <a:pt x="209" y="346"/>
                    <a:pt x="204" y="345"/>
                    <a:pt x="201" y="347"/>
                  </a:cubicBezTo>
                  <a:cubicBezTo>
                    <a:pt x="197" y="349"/>
                    <a:pt x="194" y="352"/>
                    <a:pt x="194" y="357"/>
                  </a:cubicBezTo>
                  <a:moveTo>
                    <a:pt x="177" y="349"/>
                  </a:moveTo>
                  <a:cubicBezTo>
                    <a:pt x="174" y="346"/>
                    <a:pt x="170" y="345"/>
                    <a:pt x="166" y="347"/>
                  </a:cubicBezTo>
                  <a:cubicBezTo>
                    <a:pt x="162" y="349"/>
                    <a:pt x="160" y="352"/>
                    <a:pt x="160" y="357"/>
                  </a:cubicBezTo>
                  <a:moveTo>
                    <a:pt x="143" y="349"/>
                  </a:moveTo>
                  <a:cubicBezTo>
                    <a:pt x="140" y="346"/>
                    <a:pt x="136" y="345"/>
                    <a:pt x="132" y="347"/>
                  </a:cubicBezTo>
                  <a:cubicBezTo>
                    <a:pt x="128" y="349"/>
                    <a:pt x="125" y="352"/>
                    <a:pt x="125" y="357"/>
                  </a:cubicBezTo>
                  <a:moveTo>
                    <a:pt x="422" y="357"/>
                  </a:moveTo>
                  <a:cubicBezTo>
                    <a:pt x="422" y="354"/>
                    <a:pt x="421" y="351"/>
                    <a:pt x="419" y="349"/>
                  </a:cubicBezTo>
                  <a:moveTo>
                    <a:pt x="419" y="349"/>
                  </a:moveTo>
                  <a:cubicBezTo>
                    <a:pt x="416" y="346"/>
                    <a:pt x="411" y="345"/>
                    <a:pt x="407" y="347"/>
                  </a:cubicBezTo>
                  <a:cubicBezTo>
                    <a:pt x="404" y="349"/>
                    <a:pt x="401" y="352"/>
                    <a:pt x="401" y="357"/>
                  </a:cubicBezTo>
                  <a:moveTo>
                    <a:pt x="456" y="357"/>
                  </a:moveTo>
                  <a:cubicBezTo>
                    <a:pt x="456" y="354"/>
                    <a:pt x="455" y="351"/>
                    <a:pt x="453" y="349"/>
                  </a:cubicBezTo>
                  <a:moveTo>
                    <a:pt x="112" y="357"/>
                  </a:moveTo>
                  <a:cubicBezTo>
                    <a:pt x="112" y="354"/>
                    <a:pt x="111" y="351"/>
                    <a:pt x="109" y="349"/>
                  </a:cubicBezTo>
                  <a:moveTo>
                    <a:pt x="108" y="349"/>
                  </a:moveTo>
                  <a:cubicBezTo>
                    <a:pt x="105" y="346"/>
                    <a:pt x="101" y="345"/>
                    <a:pt x="97" y="347"/>
                  </a:cubicBezTo>
                  <a:cubicBezTo>
                    <a:pt x="93" y="349"/>
                    <a:pt x="91" y="352"/>
                    <a:pt x="91" y="357"/>
                  </a:cubicBezTo>
                  <a:moveTo>
                    <a:pt x="387" y="357"/>
                  </a:moveTo>
                  <a:cubicBezTo>
                    <a:pt x="387" y="354"/>
                    <a:pt x="386" y="351"/>
                    <a:pt x="384" y="349"/>
                  </a:cubicBezTo>
                  <a:moveTo>
                    <a:pt x="353" y="357"/>
                  </a:moveTo>
                  <a:cubicBezTo>
                    <a:pt x="353" y="354"/>
                    <a:pt x="352" y="351"/>
                    <a:pt x="350" y="349"/>
                  </a:cubicBezTo>
                  <a:moveTo>
                    <a:pt x="318" y="357"/>
                  </a:moveTo>
                  <a:cubicBezTo>
                    <a:pt x="318" y="354"/>
                    <a:pt x="317" y="351"/>
                    <a:pt x="316" y="349"/>
                  </a:cubicBezTo>
                  <a:moveTo>
                    <a:pt x="284" y="357"/>
                  </a:moveTo>
                  <a:cubicBezTo>
                    <a:pt x="284" y="354"/>
                    <a:pt x="283" y="351"/>
                    <a:pt x="281" y="349"/>
                  </a:cubicBezTo>
                  <a:moveTo>
                    <a:pt x="249" y="357"/>
                  </a:moveTo>
                  <a:cubicBezTo>
                    <a:pt x="249" y="354"/>
                    <a:pt x="248" y="351"/>
                    <a:pt x="247" y="349"/>
                  </a:cubicBezTo>
                  <a:moveTo>
                    <a:pt x="246" y="349"/>
                  </a:moveTo>
                  <a:cubicBezTo>
                    <a:pt x="243" y="346"/>
                    <a:pt x="239" y="345"/>
                    <a:pt x="235" y="347"/>
                  </a:cubicBezTo>
                  <a:cubicBezTo>
                    <a:pt x="231" y="349"/>
                    <a:pt x="229" y="352"/>
                    <a:pt x="229" y="357"/>
                  </a:cubicBezTo>
                  <a:moveTo>
                    <a:pt x="215" y="357"/>
                  </a:moveTo>
                  <a:cubicBezTo>
                    <a:pt x="215" y="354"/>
                    <a:pt x="214" y="351"/>
                    <a:pt x="212" y="349"/>
                  </a:cubicBezTo>
                  <a:moveTo>
                    <a:pt x="181" y="357"/>
                  </a:moveTo>
                  <a:cubicBezTo>
                    <a:pt x="181" y="354"/>
                    <a:pt x="179" y="351"/>
                    <a:pt x="178" y="349"/>
                  </a:cubicBezTo>
                  <a:moveTo>
                    <a:pt x="146" y="357"/>
                  </a:moveTo>
                  <a:cubicBezTo>
                    <a:pt x="146" y="354"/>
                    <a:pt x="145" y="351"/>
                    <a:pt x="143" y="349"/>
                  </a:cubicBezTo>
                  <a:moveTo>
                    <a:pt x="1026" y="1008"/>
                  </a:moveTo>
                  <a:cubicBezTo>
                    <a:pt x="1023" y="1005"/>
                    <a:pt x="1018" y="1004"/>
                    <a:pt x="1014" y="1006"/>
                  </a:cubicBezTo>
                  <a:cubicBezTo>
                    <a:pt x="1011" y="1007"/>
                    <a:pt x="1008" y="1011"/>
                    <a:pt x="1008" y="1015"/>
                  </a:cubicBezTo>
                  <a:moveTo>
                    <a:pt x="957" y="1008"/>
                  </a:moveTo>
                  <a:cubicBezTo>
                    <a:pt x="954" y="1005"/>
                    <a:pt x="949" y="1004"/>
                    <a:pt x="945" y="1006"/>
                  </a:cubicBezTo>
                  <a:cubicBezTo>
                    <a:pt x="942" y="1007"/>
                    <a:pt x="939" y="1011"/>
                    <a:pt x="939" y="1015"/>
                  </a:cubicBezTo>
                  <a:moveTo>
                    <a:pt x="922" y="1008"/>
                  </a:moveTo>
                  <a:cubicBezTo>
                    <a:pt x="919" y="1005"/>
                    <a:pt x="915" y="1004"/>
                    <a:pt x="911" y="1006"/>
                  </a:cubicBezTo>
                  <a:cubicBezTo>
                    <a:pt x="907" y="1007"/>
                    <a:pt x="905" y="1011"/>
                    <a:pt x="905" y="1015"/>
                  </a:cubicBezTo>
                  <a:moveTo>
                    <a:pt x="888" y="1008"/>
                  </a:moveTo>
                  <a:cubicBezTo>
                    <a:pt x="885" y="1005"/>
                    <a:pt x="880" y="1004"/>
                    <a:pt x="876" y="1006"/>
                  </a:cubicBezTo>
                  <a:cubicBezTo>
                    <a:pt x="873" y="1007"/>
                    <a:pt x="870" y="1011"/>
                    <a:pt x="870" y="1015"/>
                  </a:cubicBezTo>
                  <a:moveTo>
                    <a:pt x="853" y="1008"/>
                  </a:moveTo>
                  <a:cubicBezTo>
                    <a:pt x="850" y="1005"/>
                    <a:pt x="846" y="1004"/>
                    <a:pt x="842" y="1006"/>
                  </a:cubicBezTo>
                  <a:cubicBezTo>
                    <a:pt x="838" y="1007"/>
                    <a:pt x="836" y="1011"/>
                    <a:pt x="836" y="1015"/>
                  </a:cubicBezTo>
                  <a:moveTo>
                    <a:pt x="784" y="1008"/>
                  </a:moveTo>
                  <a:cubicBezTo>
                    <a:pt x="781" y="1005"/>
                    <a:pt x="777" y="1004"/>
                    <a:pt x="773" y="1006"/>
                  </a:cubicBezTo>
                  <a:cubicBezTo>
                    <a:pt x="769" y="1007"/>
                    <a:pt x="767" y="1011"/>
                    <a:pt x="767" y="1015"/>
                  </a:cubicBezTo>
                  <a:moveTo>
                    <a:pt x="750" y="1008"/>
                  </a:moveTo>
                  <a:cubicBezTo>
                    <a:pt x="747" y="1005"/>
                    <a:pt x="742" y="1004"/>
                    <a:pt x="739" y="1006"/>
                  </a:cubicBezTo>
                  <a:cubicBezTo>
                    <a:pt x="735" y="1007"/>
                    <a:pt x="732" y="1011"/>
                    <a:pt x="732" y="1015"/>
                  </a:cubicBezTo>
                  <a:moveTo>
                    <a:pt x="715" y="1008"/>
                  </a:moveTo>
                  <a:cubicBezTo>
                    <a:pt x="712" y="1005"/>
                    <a:pt x="708" y="1004"/>
                    <a:pt x="704" y="1006"/>
                  </a:cubicBezTo>
                  <a:cubicBezTo>
                    <a:pt x="700" y="1007"/>
                    <a:pt x="698" y="1011"/>
                    <a:pt x="698" y="1015"/>
                  </a:cubicBezTo>
                  <a:moveTo>
                    <a:pt x="994" y="1015"/>
                  </a:moveTo>
                  <a:cubicBezTo>
                    <a:pt x="994" y="1012"/>
                    <a:pt x="993" y="1010"/>
                    <a:pt x="991" y="1008"/>
                  </a:cubicBezTo>
                  <a:moveTo>
                    <a:pt x="991" y="1008"/>
                  </a:moveTo>
                  <a:cubicBezTo>
                    <a:pt x="988" y="1005"/>
                    <a:pt x="984" y="1004"/>
                    <a:pt x="980" y="1006"/>
                  </a:cubicBezTo>
                  <a:cubicBezTo>
                    <a:pt x="976" y="1007"/>
                    <a:pt x="974" y="1011"/>
                    <a:pt x="974" y="1015"/>
                  </a:cubicBezTo>
                  <a:moveTo>
                    <a:pt x="1029" y="1015"/>
                  </a:moveTo>
                  <a:cubicBezTo>
                    <a:pt x="1029" y="1012"/>
                    <a:pt x="1028" y="1010"/>
                    <a:pt x="1026" y="1008"/>
                  </a:cubicBezTo>
                  <a:moveTo>
                    <a:pt x="684" y="1015"/>
                  </a:moveTo>
                  <a:cubicBezTo>
                    <a:pt x="684" y="1012"/>
                    <a:pt x="683" y="1010"/>
                    <a:pt x="681" y="1008"/>
                  </a:cubicBezTo>
                  <a:moveTo>
                    <a:pt x="681" y="1008"/>
                  </a:moveTo>
                  <a:cubicBezTo>
                    <a:pt x="678" y="1005"/>
                    <a:pt x="673" y="1004"/>
                    <a:pt x="670" y="1006"/>
                  </a:cubicBezTo>
                  <a:cubicBezTo>
                    <a:pt x="666" y="1007"/>
                    <a:pt x="663" y="1011"/>
                    <a:pt x="663" y="1015"/>
                  </a:cubicBezTo>
                  <a:moveTo>
                    <a:pt x="960" y="1015"/>
                  </a:moveTo>
                  <a:cubicBezTo>
                    <a:pt x="960" y="1012"/>
                    <a:pt x="959" y="1010"/>
                    <a:pt x="957" y="1008"/>
                  </a:cubicBezTo>
                  <a:moveTo>
                    <a:pt x="925" y="1015"/>
                  </a:moveTo>
                  <a:cubicBezTo>
                    <a:pt x="925" y="1012"/>
                    <a:pt x="924" y="1010"/>
                    <a:pt x="922" y="1008"/>
                  </a:cubicBezTo>
                  <a:moveTo>
                    <a:pt x="891" y="1015"/>
                  </a:moveTo>
                  <a:cubicBezTo>
                    <a:pt x="891" y="1012"/>
                    <a:pt x="890" y="1010"/>
                    <a:pt x="888" y="1008"/>
                  </a:cubicBezTo>
                  <a:moveTo>
                    <a:pt x="856" y="1015"/>
                  </a:moveTo>
                  <a:cubicBezTo>
                    <a:pt x="856" y="1012"/>
                    <a:pt x="855" y="1010"/>
                    <a:pt x="853" y="1008"/>
                  </a:cubicBezTo>
                  <a:moveTo>
                    <a:pt x="822" y="1015"/>
                  </a:moveTo>
                  <a:cubicBezTo>
                    <a:pt x="822" y="1012"/>
                    <a:pt x="821" y="1010"/>
                    <a:pt x="819" y="1008"/>
                  </a:cubicBezTo>
                  <a:moveTo>
                    <a:pt x="819" y="1008"/>
                  </a:moveTo>
                  <a:cubicBezTo>
                    <a:pt x="816" y="1005"/>
                    <a:pt x="811" y="1004"/>
                    <a:pt x="807" y="1006"/>
                  </a:cubicBezTo>
                  <a:cubicBezTo>
                    <a:pt x="804" y="1007"/>
                    <a:pt x="801" y="1011"/>
                    <a:pt x="801" y="1015"/>
                  </a:cubicBezTo>
                  <a:moveTo>
                    <a:pt x="787" y="1015"/>
                  </a:moveTo>
                  <a:cubicBezTo>
                    <a:pt x="787" y="1012"/>
                    <a:pt x="786" y="1010"/>
                    <a:pt x="784" y="1008"/>
                  </a:cubicBezTo>
                  <a:moveTo>
                    <a:pt x="753" y="1015"/>
                  </a:moveTo>
                  <a:cubicBezTo>
                    <a:pt x="753" y="1012"/>
                    <a:pt x="752" y="1010"/>
                    <a:pt x="750" y="1008"/>
                  </a:cubicBezTo>
                  <a:moveTo>
                    <a:pt x="718" y="1015"/>
                  </a:moveTo>
                  <a:cubicBezTo>
                    <a:pt x="718" y="1012"/>
                    <a:pt x="717" y="1010"/>
                    <a:pt x="715" y="1008"/>
                  </a:cubicBezTo>
                  <a:moveTo>
                    <a:pt x="1315" y="1008"/>
                  </a:moveTo>
                  <a:cubicBezTo>
                    <a:pt x="1312" y="1005"/>
                    <a:pt x="1308" y="1004"/>
                    <a:pt x="1304" y="1006"/>
                  </a:cubicBezTo>
                  <a:cubicBezTo>
                    <a:pt x="1300" y="1007"/>
                    <a:pt x="1298" y="1011"/>
                    <a:pt x="1298" y="1015"/>
                  </a:cubicBezTo>
                  <a:moveTo>
                    <a:pt x="1281" y="1008"/>
                  </a:moveTo>
                  <a:cubicBezTo>
                    <a:pt x="1278" y="1005"/>
                    <a:pt x="1273" y="1004"/>
                    <a:pt x="1269" y="1006"/>
                  </a:cubicBezTo>
                  <a:cubicBezTo>
                    <a:pt x="1266" y="1007"/>
                    <a:pt x="1263" y="1011"/>
                    <a:pt x="1263" y="1015"/>
                  </a:cubicBezTo>
                  <a:moveTo>
                    <a:pt x="1249" y="1015"/>
                  </a:moveTo>
                  <a:cubicBezTo>
                    <a:pt x="1249" y="1012"/>
                    <a:pt x="1248" y="1010"/>
                    <a:pt x="1246" y="1008"/>
                  </a:cubicBezTo>
                  <a:moveTo>
                    <a:pt x="1246" y="1008"/>
                  </a:moveTo>
                  <a:cubicBezTo>
                    <a:pt x="1243" y="1005"/>
                    <a:pt x="1239" y="1004"/>
                    <a:pt x="1235" y="1006"/>
                  </a:cubicBezTo>
                  <a:cubicBezTo>
                    <a:pt x="1231" y="1007"/>
                    <a:pt x="1229" y="1011"/>
                    <a:pt x="1229" y="1015"/>
                  </a:cubicBezTo>
                  <a:moveTo>
                    <a:pt x="1318" y="1015"/>
                  </a:moveTo>
                  <a:cubicBezTo>
                    <a:pt x="1318" y="1012"/>
                    <a:pt x="1317" y="1010"/>
                    <a:pt x="1315" y="1008"/>
                  </a:cubicBezTo>
                  <a:moveTo>
                    <a:pt x="1284" y="1015"/>
                  </a:moveTo>
                  <a:cubicBezTo>
                    <a:pt x="1284" y="1012"/>
                    <a:pt x="1283" y="1010"/>
                    <a:pt x="1281" y="1008"/>
                  </a:cubicBezTo>
                  <a:moveTo>
                    <a:pt x="1591" y="1008"/>
                  </a:moveTo>
                  <a:cubicBezTo>
                    <a:pt x="1588" y="1005"/>
                    <a:pt x="1584" y="1004"/>
                    <a:pt x="1580" y="1006"/>
                  </a:cubicBezTo>
                  <a:cubicBezTo>
                    <a:pt x="1576" y="1007"/>
                    <a:pt x="1573" y="1011"/>
                    <a:pt x="1573" y="1015"/>
                  </a:cubicBezTo>
                  <a:moveTo>
                    <a:pt x="1522" y="1008"/>
                  </a:moveTo>
                  <a:cubicBezTo>
                    <a:pt x="1519" y="1005"/>
                    <a:pt x="1515" y="1004"/>
                    <a:pt x="1511" y="1006"/>
                  </a:cubicBezTo>
                  <a:cubicBezTo>
                    <a:pt x="1507" y="1007"/>
                    <a:pt x="1505" y="1011"/>
                    <a:pt x="1505" y="1015"/>
                  </a:cubicBezTo>
                  <a:moveTo>
                    <a:pt x="1488" y="1008"/>
                  </a:moveTo>
                  <a:cubicBezTo>
                    <a:pt x="1485" y="1005"/>
                    <a:pt x="1480" y="1004"/>
                    <a:pt x="1476" y="1006"/>
                  </a:cubicBezTo>
                  <a:cubicBezTo>
                    <a:pt x="1473" y="1007"/>
                    <a:pt x="1470" y="1011"/>
                    <a:pt x="1470" y="1015"/>
                  </a:cubicBezTo>
                  <a:moveTo>
                    <a:pt x="1453" y="1008"/>
                  </a:moveTo>
                  <a:cubicBezTo>
                    <a:pt x="1450" y="1005"/>
                    <a:pt x="1446" y="1004"/>
                    <a:pt x="1442" y="1006"/>
                  </a:cubicBezTo>
                  <a:cubicBezTo>
                    <a:pt x="1438" y="1007"/>
                    <a:pt x="1436" y="1011"/>
                    <a:pt x="1436" y="1015"/>
                  </a:cubicBezTo>
                  <a:moveTo>
                    <a:pt x="1419" y="1008"/>
                  </a:moveTo>
                  <a:cubicBezTo>
                    <a:pt x="1416" y="1005"/>
                    <a:pt x="1411" y="1004"/>
                    <a:pt x="1407" y="1006"/>
                  </a:cubicBezTo>
                  <a:cubicBezTo>
                    <a:pt x="1404" y="1007"/>
                    <a:pt x="1401" y="1011"/>
                    <a:pt x="1401" y="1015"/>
                  </a:cubicBezTo>
                  <a:moveTo>
                    <a:pt x="1350" y="1008"/>
                  </a:moveTo>
                  <a:cubicBezTo>
                    <a:pt x="1347" y="1005"/>
                    <a:pt x="1342" y="1004"/>
                    <a:pt x="1338" y="1006"/>
                  </a:cubicBezTo>
                  <a:cubicBezTo>
                    <a:pt x="1335" y="1007"/>
                    <a:pt x="1332" y="1011"/>
                    <a:pt x="1332" y="1015"/>
                  </a:cubicBezTo>
                  <a:moveTo>
                    <a:pt x="1560" y="1015"/>
                  </a:moveTo>
                  <a:cubicBezTo>
                    <a:pt x="1560" y="1012"/>
                    <a:pt x="1559" y="1010"/>
                    <a:pt x="1557" y="1008"/>
                  </a:cubicBezTo>
                  <a:moveTo>
                    <a:pt x="1557" y="1008"/>
                  </a:moveTo>
                  <a:cubicBezTo>
                    <a:pt x="1554" y="1005"/>
                    <a:pt x="1549" y="1004"/>
                    <a:pt x="1545" y="1006"/>
                  </a:cubicBezTo>
                  <a:cubicBezTo>
                    <a:pt x="1541" y="1007"/>
                    <a:pt x="1539" y="1011"/>
                    <a:pt x="1539" y="1015"/>
                  </a:cubicBezTo>
                  <a:moveTo>
                    <a:pt x="1594" y="1015"/>
                  </a:moveTo>
                  <a:cubicBezTo>
                    <a:pt x="1594" y="1012"/>
                    <a:pt x="1593" y="1010"/>
                    <a:pt x="1591" y="1008"/>
                  </a:cubicBezTo>
                  <a:moveTo>
                    <a:pt x="1525" y="1015"/>
                  </a:moveTo>
                  <a:cubicBezTo>
                    <a:pt x="1525" y="1012"/>
                    <a:pt x="1524" y="1010"/>
                    <a:pt x="1522" y="1008"/>
                  </a:cubicBezTo>
                  <a:moveTo>
                    <a:pt x="1491" y="1015"/>
                  </a:moveTo>
                  <a:cubicBezTo>
                    <a:pt x="1491" y="1012"/>
                    <a:pt x="1490" y="1010"/>
                    <a:pt x="1488" y="1008"/>
                  </a:cubicBezTo>
                  <a:moveTo>
                    <a:pt x="1456" y="1015"/>
                  </a:moveTo>
                  <a:cubicBezTo>
                    <a:pt x="1456" y="1012"/>
                    <a:pt x="1455" y="1010"/>
                    <a:pt x="1453" y="1008"/>
                  </a:cubicBezTo>
                  <a:moveTo>
                    <a:pt x="1422" y="1015"/>
                  </a:moveTo>
                  <a:cubicBezTo>
                    <a:pt x="1422" y="1012"/>
                    <a:pt x="1421" y="1010"/>
                    <a:pt x="1419" y="1008"/>
                  </a:cubicBezTo>
                  <a:moveTo>
                    <a:pt x="1387" y="1015"/>
                  </a:moveTo>
                  <a:cubicBezTo>
                    <a:pt x="1387" y="1012"/>
                    <a:pt x="1386" y="1010"/>
                    <a:pt x="1384" y="1008"/>
                  </a:cubicBezTo>
                  <a:moveTo>
                    <a:pt x="1384" y="1008"/>
                  </a:moveTo>
                  <a:cubicBezTo>
                    <a:pt x="1381" y="1005"/>
                    <a:pt x="1377" y="1004"/>
                    <a:pt x="1373" y="1006"/>
                  </a:cubicBezTo>
                  <a:cubicBezTo>
                    <a:pt x="1369" y="1007"/>
                    <a:pt x="1367" y="1011"/>
                    <a:pt x="1367" y="1015"/>
                  </a:cubicBezTo>
                  <a:moveTo>
                    <a:pt x="1353" y="1015"/>
                  </a:moveTo>
                  <a:cubicBezTo>
                    <a:pt x="1353" y="1012"/>
                    <a:pt x="1352" y="1010"/>
                    <a:pt x="1350" y="1008"/>
                  </a:cubicBezTo>
                </a:path>
              </a:pathLst>
            </a:custGeom>
            <a:noFill/>
            <a:ln w="2527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56" name="path 5556"/>
            <p:cNvSpPr/>
            <p:nvPr/>
          </p:nvSpPr>
          <p:spPr>
            <a:xfrm>
              <a:off x="760689" y="301883"/>
              <a:ext cx="84416" cy="71373"/>
            </a:xfrm>
            <a:custGeom>
              <a:avLst/>
              <a:gdLst/>
              <a:ahLst/>
              <a:cxnLst/>
              <a:rect l="0" t="0" r="0" b="0"/>
              <a:pathLst>
                <a:path w="132" h="112">
                  <a:moveTo>
                    <a:pt x="5" y="107"/>
                  </a:moveTo>
                  <a:lnTo>
                    <a:pt x="42" y="107"/>
                  </a:lnTo>
                  <a:lnTo>
                    <a:pt x="42" y="5"/>
                  </a:lnTo>
                  <a:lnTo>
                    <a:pt x="5" y="5"/>
                  </a:lnTo>
                  <a:lnTo>
                    <a:pt x="5" y="107"/>
                  </a:lnTo>
                  <a:close/>
                  <a:moveTo>
                    <a:pt x="90" y="107"/>
                  </a:moveTo>
                  <a:lnTo>
                    <a:pt x="127" y="107"/>
                  </a:lnTo>
                  <a:lnTo>
                    <a:pt x="127" y="5"/>
                  </a:lnTo>
                  <a:lnTo>
                    <a:pt x="90" y="5"/>
                  </a:lnTo>
                  <a:lnTo>
                    <a:pt x="90" y="107"/>
                  </a:lnTo>
                  <a:close/>
                </a:path>
              </a:pathLst>
            </a:custGeom>
            <a:noFill/>
            <a:ln w="664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558" name="path 5558"/>
          <p:cNvSpPr/>
          <p:nvPr/>
        </p:nvSpPr>
        <p:spPr>
          <a:xfrm>
            <a:off x="3794607" y="2268515"/>
            <a:ext cx="445879" cy="781681"/>
          </a:xfrm>
          <a:custGeom>
            <a:avLst/>
            <a:gdLst/>
            <a:ahLst/>
            <a:cxnLst/>
            <a:rect l="0" t="0" r="0" b="0"/>
            <a:pathLst>
              <a:path w="702" h="1230">
                <a:moveTo>
                  <a:pt x="1" y="0"/>
                </a:moveTo>
                <a:lnTo>
                  <a:pt x="1" y="572"/>
                </a:lnTo>
                <a:moveTo>
                  <a:pt x="8" y="658"/>
                </a:moveTo>
                <a:lnTo>
                  <a:pt x="8" y="1230"/>
                </a:lnTo>
                <a:moveTo>
                  <a:pt x="46" y="318"/>
                </a:moveTo>
                <a:lnTo>
                  <a:pt x="46" y="218"/>
                </a:lnTo>
                <a:moveTo>
                  <a:pt x="53" y="977"/>
                </a:moveTo>
                <a:lnTo>
                  <a:pt x="53" y="877"/>
                </a:lnTo>
                <a:moveTo>
                  <a:pt x="64" y="398"/>
                </a:moveTo>
                <a:lnTo>
                  <a:pt x="64" y="155"/>
                </a:lnTo>
                <a:moveTo>
                  <a:pt x="67" y="486"/>
                </a:moveTo>
                <a:lnTo>
                  <a:pt x="67" y="398"/>
                </a:lnTo>
                <a:moveTo>
                  <a:pt x="70" y="398"/>
                </a:moveTo>
                <a:lnTo>
                  <a:pt x="70" y="474"/>
                </a:lnTo>
                <a:moveTo>
                  <a:pt x="70" y="1056"/>
                </a:moveTo>
                <a:lnTo>
                  <a:pt x="70" y="813"/>
                </a:lnTo>
                <a:moveTo>
                  <a:pt x="74" y="1144"/>
                </a:moveTo>
                <a:lnTo>
                  <a:pt x="74" y="1056"/>
                </a:lnTo>
                <a:moveTo>
                  <a:pt x="77" y="1056"/>
                </a:moveTo>
                <a:lnTo>
                  <a:pt x="77" y="1132"/>
                </a:lnTo>
                <a:moveTo>
                  <a:pt x="93" y="398"/>
                </a:moveTo>
                <a:lnTo>
                  <a:pt x="93" y="277"/>
                </a:lnTo>
                <a:moveTo>
                  <a:pt x="100" y="1056"/>
                </a:moveTo>
                <a:lnTo>
                  <a:pt x="100" y="936"/>
                </a:lnTo>
                <a:moveTo>
                  <a:pt x="114" y="277"/>
                </a:moveTo>
                <a:lnTo>
                  <a:pt x="114" y="398"/>
                </a:lnTo>
                <a:moveTo>
                  <a:pt x="120" y="936"/>
                </a:moveTo>
                <a:lnTo>
                  <a:pt x="120" y="1056"/>
                </a:lnTo>
                <a:moveTo>
                  <a:pt x="120" y="201"/>
                </a:moveTo>
                <a:lnTo>
                  <a:pt x="120" y="155"/>
                </a:lnTo>
                <a:moveTo>
                  <a:pt x="123" y="449"/>
                </a:moveTo>
                <a:lnTo>
                  <a:pt x="123" y="398"/>
                </a:lnTo>
                <a:moveTo>
                  <a:pt x="127" y="860"/>
                </a:moveTo>
                <a:lnTo>
                  <a:pt x="127" y="813"/>
                </a:lnTo>
                <a:moveTo>
                  <a:pt x="127" y="398"/>
                </a:moveTo>
                <a:lnTo>
                  <a:pt x="127" y="277"/>
                </a:lnTo>
                <a:moveTo>
                  <a:pt x="130" y="1108"/>
                </a:moveTo>
                <a:lnTo>
                  <a:pt x="130" y="1056"/>
                </a:lnTo>
                <a:moveTo>
                  <a:pt x="134" y="1056"/>
                </a:moveTo>
                <a:lnTo>
                  <a:pt x="134" y="936"/>
                </a:lnTo>
                <a:moveTo>
                  <a:pt x="148" y="449"/>
                </a:moveTo>
                <a:lnTo>
                  <a:pt x="148" y="277"/>
                </a:lnTo>
                <a:moveTo>
                  <a:pt x="155" y="1108"/>
                </a:moveTo>
                <a:lnTo>
                  <a:pt x="155" y="936"/>
                </a:lnTo>
                <a:moveTo>
                  <a:pt x="162" y="449"/>
                </a:moveTo>
                <a:lnTo>
                  <a:pt x="162" y="277"/>
                </a:lnTo>
                <a:moveTo>
                  <a:pt x="166" y="155"/>
                </a:moveTo>
                <a:lnTo>
                  <a:pt x="166" y="103"/>
                </a:lnTo>
                <a:moveTo>
                  <a:pt x="169" y="1108"/>
                </a:moveTo>
                <a:lnTo>
                  <a:pt x="169" y="936"/>
                </a:lnTo>
                <a:moveTo>
                  <a:pt x="173" y="813"/>
                </a:moveTo>
                <a:lnTo>
                  <a:pt x="173" y="762"/>
                </a:lnTo>
                <a:moveTo>
                  <a:pt x="183" y="449"/>
                </a:moveTo>
                <a:lnTo>
                  <a:pt x="183" y="277"/>
                </a:lnTo>
                <a:moveTo>
                  <a:pt x="189" y="1108"/>
                </a:moveTo>
                <a:lnTo>
                  <a:pt x="189" y="936"/>
                </a:lnTo>
                <a:moveTo>
                  <a:pt x="196" y="449"/>
                </a:moveTo>
                <a:lnTo>
                  <a:pt x="196" y="277"/>
                </a:lnTo>
                <a:moveTo>
                  <a:pt x="203" y="1108"/>
                </a:moveTo>
                <a:lnTo>
                  <a:pt x="203" y="936"/>
                </a:lnTo>
                <a:moveTo>
                  <a:pt x="205" y="103"/>
                </a:moveTo>
                <a:lnTo>
                  <a:pt x="205" y="68"/>
                </a:lnTo>
                <a:moveTo>
                  <a:pt x="212" y="762"/>
                </a:moveTo>
                <a:lnTo>
                  <a:pt x="212" y="727"/>
                </a:lnTo>
                <a:moveTo>
                  <a:pt x="217" y="449"/>
                </a:moveTo>
                <a:lnTo>
                  <a:pt x="217" y="277"/>
                </a:lnTo>
                <a:moveTo>
                  <a:pt x="224" y="1108"/>
                </a:moveTo>
                <a:lnTo>
                  <a:pt x="224" y="936"/>
                </a:lnTo>
                <a:moveTo>
                  <a:pt x="231" y="449"/>
                </a:moveTo>
                <a:lnTo>
                  <a:pt x="231" y="277"/>
                </a:lnTo>
                <a:moveTo>
                  <a:pt x="238" y="1108"/>
                </a:moveTo>
                <a:lnTo>
                  <a:pt x="238" y="936"/>
                </a:lnTo>
                <a:moveTo>
                  <a:pt x="241" y="474"/>
                </a:moveTo>
                <a:lnTo>
                  <a:pt x="241" y="486"/>
                </a:lnTo>
                <a:moveTo>
                  <a:pt x="248" y="1132"/>
                </a:moveTo>
                <a:lnTo>
                  <a:pt x="248" y="1144"/>
                </a:lnTo>
                <a:moveTo>
                  <a:pt x="251" y="449"/>
                </a:moveTo>
                <a:lnTo>
                  <a:pt x="251" y="277"/>
                </a:lnTo>
                <a:moveTo>
                  <a:pt x="258" y="1108"/>
                </a:moveTo>
                <a:lnTo>
                  <a:pt x="258" y="936"/>
                </a:lnTo>
                <a:moveTo>
                  <a:pt x="265" y="449"/>
                </a:moveTo>
                <a:lnTo>
                  <a:pt x="265" y="277"/>
                </a:lnTo>
                <a:moveTo>
                  <a:pt x="272" y="1108"/>
                </a:moveTo>
                <a:lnTo>
                  <a:pt x="272" y="936"/>
                </a:lnTo>
                <a:moveTo>
                  <a:pt x="286" y="449"/>
                </a:moveTo>
                <a:lnTo>
                  <a:pt x="286" y="277"/>
                </a:lnTo>
                <a:moveTo>
                  <a:pt x="293" y="1108"/>
                </a:moveTo>
                <a:lnTo>
                  <a:pt x="293" y="936"/>
                </a:lnTo>
                <a:moveTo>
                  <a:pt x="300" y="449"/>
                </a:moveTo>
                <a:lnTo>
                  <a:pt x="300" y="277"/>
                </a:lnTo>
                <a:moveTo>
                  <a:pt x="307" y="1108"/>
                </a:moveTo>
                <a:lnTo>
                  <a:pt x="307" y="936"/>
                </a:lnTo>
                <a:moveTo>
                  <a:pt x="310" y="486"/>
                </a:moveTo>
                <a:lnTo>
                  <a:pt x="310" y="474"/>
                </a:lnTo>
                <a:moveTo>
                  <a:pt x="317" y="1144"/>
                </a:moveTo>
                <a:lnTo>
                  <a:pt x="317" y="1132"/>
                </a:lnTo>
                <a:moveTo>
                  <a:pt x="320" y="449"/>
                </a:moveTo>
                <a:lnTo>
                  <a:pt x="320" y="277"/>
                </a:lnTo>
                <a:moveTo>
                  <a:pt x="327" y="1108"/>
                </a:moveTo>
                <a:lnTo>
                  <a:pt x="327" y="936"/>
                </a:lnTo>
                <a:moveTo>
                  <a:pt x="334" y="449"/>
                </a:moveTo>
                <a:lnTo>
                  <a:pt x="334" y="277"/>
                </a:lnTo>
                <a:moveTo>
                  <a:pt x="341" y="1108"/>
                </a:moveTo>
                <a:lnTo>
                  <a:pt x="341" y="936"/>
                </a:lnTo>
                <a:moveTo>
                  <a:pt x="346" y="68"/>
                </a:moveTo>
                <a:lnTo>
                  <a:pt x="346" y="103"/>
                </a:lnTo>
                <a:moveTo>
                  <a:pt x="353" y="727"/>
                </a:moveTo>
                <a:lnTo>
                  <a:pt x="353" y="762"/>
                </a:lnTo>
                <a:moveTo>
                  <a:pt x="355" y="449"/>
                </a:moveTo>
                <a:lnTo>
                  <a:pt x="355" y="277"/>
                </a:lnTo>
                <a:moveTo>
                  <a:pt x="362" y="1108"/>
                </a:moveTo>
                <a:lnTo>
                  <a:pt x="362" y="936"/>
                </a:lnTo>
                <a:moveTo>
                  <a:pt x="369" y="449"/>
                </a:moveTo>
                <a:lnTo>
                  <a:pt x="369" y="277"/>
                </a:lnTo>
                <a:moveTo>
                  <a:pt x="376" y="1108"/>
                </a:moveTo>
                <a:lnTo>
                  <a:pt x="376" y="936"/>
                </a:lnTo>
                <a:moveTo>
                  <a:pt x="385" y="103"/>
                </a:moveTo>
                <a:lnTo>
                  <a:pt x="385" y="155"/>
                </a:lnTo>
                <a:moveTo>
                  <a:pt x="389" y="449"/>
                </a:moveTo>
                <a:lnTo>
                  <a:pt x="389" y="277"/>
                </a:lnTo>
                <a:moveTo>
                  <a:pt x="392" y="762"/>
                </a:moveTo>
                <a:lnTo>
                  <a:pt x="392" y="813"/>
                </a:lnTo>
                <a:moveTo>
                  <a:pt x="396" y="1108"/>
                </a:moveTo>
                <a:lnTo>
                  <a:pt x="396" y="936"/>
                </a:lnTo>
                <a:moveTo>
                  <a:pt x="403" y="449"/>
                </a:moveTo>
                <a:lnTo>
                  <a:pt x="403" y="277"/>
                </a:lnTo>
                <a:moveTo>
                  <a:pt x="410" y="1108"/>
                </a:moveTo>
                <a:lnTo>
                  <a:pt x="410" y="936"/>
                </a:lnTo>
                <a:moveTo>
                  <a:pt x="424" y="277"/>
                </a:moveTo>
                <a:lnTo>
                  <a:pt x="424" y="398"/>
                </a:lnTo>
                <a:moveTo>
                  <a:pt x="428" y="398"/>
                </a:moveTo>
                <a:lnTo>
                  <a:pt x="428" y="449"/>
                </a:lnTo>
                <a:moveTo>
                  <a:pt x="431" y="155"/>
                </a:moveTo>
                <a:lnTo>
                  <a:pt x="431" y="201"/>
                </a:lnTo>
                <a:moveTo>
                  <a:pt x="431" y="936"/>
                </a:moveTo>
                <a:lnTo>
                  <a:pt x="431" y="1056"/>
                </a:lnTo>
                <a:moveTo>
                  <a:pt x="435" y="1056"/>
                </a:moveTo>
                <a:lnTo>
                  <a:pt x="435" y="1108"/>
                </a:lnTo>
                <a:moveTo>
                  <a:pt x="438" y="813"/>
                </a:moveTo>
                <a:lnTo>
                  <a:pt x="438" y="860"/>
                </a:lnTo>
                <a:moveTo>
                  <a:pt x="438" y="398"/>
                </a:moveTo>
                <a:lnTo>
                  <a:pt x="438" y="277"/>
                </a:lnTo>
                <a:moveTo>
                  <a:pt x="445" y="1056"/>
                </a:moveTo>
                <a:lnTo>
                  <a:pt x="445" y="936"/>
                </a:lnTo>
                <a:moveTo>
                  <a:pt x="458" y="277"/>
                </a:moveTo>
                <a:lnTo>
                  <a:pt x="458" y="398"/>
                </a:lnTo>
                <a:moveTo>
                  <a:pt x="465" y="936"/>
                </a:moveTo>
                <a:lnTo>
                  <a:pt x="465" y="1056"/>
                </a:lnTo>
                <a:moveTo>
                  <a:pt x="481" y="474"/>
                </a:moveTo>
                <a:lnTo>
                  <a:pt x="481" y="398"/>
                </a:lnTo>
                <a:moveTo>
                  <a:pt x="484" y="398"/>
                </a:moveTo>
                <a:lnTo>
                  <a:pt x="484" y="486"/>
                </a:lnTo>
                <a:moveTo>
                  <a:pt x="488" y="1132"/>
                </a:moveTo>
                <a:lnTo>
                  <a:pt x="488" y="1056"/>
                </a:lnTo>
                <a:moveTo>
                  <a:pt x="488" y="398"/>
                </a:moveTo>
                <a:lnTo>
                  <a:pt x="488" y="155"/>
                </a:lnTo>
                <a:moveTo>
                  <a:pt x="491" y="1056"/>
                </a:moveTo>
                <a:lnTo>
                  <a:pt x="491" y="1144"/>
                </a:lnTo>
                <a:moveTo>
                  <a:pt x="495" y="1056"/>
                </a:moveTo>
                <a:lnTo>
                  <a:pt x="495" y="813"/>
                </a:lnTo>
                <a:moveTo>
                  <a:pt x="505" y="218"/>
                </a:moveTo>
                <a:lnTo>
                  <a:pt x="505" y="318"/>
                </a:lnTo>
                <a:moveTo>
                  <a:pt x="512" y="877"/>
                </a:moveTo>
                <a:lnTo>
                  <a:pt x="512" y="977"/>
                </a:lnTo>
                <a:moveTo>
                  <a:pt x="550" y="486"/>
                </a:moveTo>
                <a:lnTo>
                  <a:pt x="550" y="34"/>
                </a:lnTo>
                <a:moveTo>
                  <a:pt x="553" y="572"/>
                </a:moveTo>
                <a:lnTo>
                  <a:pt x="553" y="0"/>
                </a:lnTo>
                <a:moveTo>
                  <a:pt x="557" y="1144"/>
                </a:moveTo>
                <a:lnTo>
                  <a:pt x="557" y="693"/>
                </a:lnTo>
                <a:moveTo>
                  <a:pt x="560" y="1230"/>
                </a:moveTo>
                <a:lnTo>
                  <a:pt x="560" y="658"/>
                </a:lnTo>
                <a:moveTo>
                  <a:pt x="574" y="658"/>
                </a:moveTo>
                <a:lnTo>
                  <a:pt x="574" y="1230"/>
                </a:lnTo>
                <a:moveTo>
                  <a:pt x="619" y="977"/>
                </a:moveTo>
                <a:lnTo>
                  <a:pt x="619" y="877"/>
                </a:lnTo>
                <a:moveTo>
                  <a:pt x="636" y="1056"/>
                </a:moveTo>
                <a:lnTo>
                  <a:pt x="636" y="813"/>
                </a:lnTo>
                <a:moveTo>
                  <a:pt x="639" y="1144"/>
                </a:moveTo>
                <a:lnTo>
                  <a:pt x="639" y="1056"/>
                </a:lnTo>
                <a:moveTo>
                  <a:pt x="643" y="1056"/>
                </a:moveTo>
                <a:lnTo>
                  <a:pt x="643" y="1132"/>
                </a:lnTo>
                <a:moveTo>
                  <a:pt x="665" y="1056"/>
                </a:moveTo>
                <a:lnTo>
                  <a:pt x="665" y="936"/>
                </a:lnTo>
                <a:moveTo>
                  <a:pt x="686" y="936"/>
                </a:moveTo>
                <a:lnTo>
                  <a:pt x="686" y="1056"/>
                </a:lnTo>
                <a:moveTo>
                  <a:pt x="693" y="860"/>
                </a:moveTo>
                <a:lnTo>
                  <a:pt x="693" y="813"/>
                </a:lnTo>
                <a:moveTo>
                  <a:pt x="695" y="1108"/>
                </a:moveTo>
                <a:lnTo>
                  <a:pt x="695" y="1056"/>
                </a:lnTo>
                <a:moveTo>
                  <a:pt x="700" y="1056"/>
                </a:moveTo>
                <a:lnTo>
                  <a:pt x="700" y="936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60" name="path 5560"/>
          <p:cNvSpPr/>
          <p:nvPr/>
        </p:nvSpPr>
        <p:spPr>
          <a:xfrm>
            <a:off x="4251096" y="2730548"/>
            <a:ext cx="229130" cy="264915"/>
          </a:xfrm>
          <a:custGeom>
            <a:avLst/>
            <a:gdLst/>
            <a:ahLst/>
            <a:cxnLst/>
            <a:rect l="0" t="0" r="0" b="0"/>
            <a:pathLst>
              <a:path w="360" h="417">
                <a:moveTo>
                  <a:pt x="1" y="380"/>
                </a:moveTo>
                <a:lnTo>
                  <a:pt x="1" y="208"/>
                </a:lnTo>
                <a:moveTo>
                  <a:pt x="15" y="380"/>
                </a:moveTo>
                <a:lnTo>
                  <a:pt x="15" y="208"/>
                </a:lnTo>
                <a:moveTo>
                  <a:pt x="20" y="86"/>
                </a:moveTo>
                <a:lnTo>
                  <a:pt x="20" y="34"/>
                </a:lnTo>
                <a:moveTo>
                  <a:pt x="36" y="380"/>
                </a:moveTo>
                <a:lnTo>
                  <a:pt x="36" y="208"/>
                </a:lnTo>
                <a:moveTo>
                  <a:pt x="50" y="380"/>
                </a:moveTo>
                <a:lnTo>
                  <a:pt x="50" y="208"/>
                </a:lnTo>
                <a:moveTo>
                  <a:pt x="58" y="34"/>
                </a:moveTo>
                <a:lnTo>
                  <a:pt x="58" y="0"/>
                </a:lnTo>
                <a:moveTo>
                  <a:pt x="70" y="380"/>
                </a:moveTo>
                <a:lnTo>
                  <a:pt x="70" y="208"/>
                </a:lnTo>
                <a:moveTo>
                  <a:pt x="84" y="380"/>
                </a:moveTo>
                <a:lnTo>
                  <a:pt x="84" y="208"/>
                </a:lnTo>
                <a:moveTo>
                  <a:pt x="95" y="405"/>
                </a:moveTo>
                <a:lnTo>
                  <a:pt x="95" y="417"/>
                </a:lnTo>
                <a:moveTo>
                  <a:pt x="105" y="380"/>
                </a:moveTo>
                <a:lnTo>
                  <a:pt x="105" y="208"/>
                </a:lnTo>
                <a:moveTo>
                  <a:pt x="119" y="380"/>
                </a:moveTo>
                <a:lnTo>
                  <a:pt x="119" y="208"/>
                </a:lnTo>
                <a:moveTo>
                  <a:pt x="139" y="380"/>
                </a:moveTo>
                <a:lnTo>
                  <a:pt x="139" y="208"/>
                </a:lnTo>
                <a:moveTo>
                  <a:pt x="153" y="380"/>
                </a:moveTo>
                <a:lnTo>
                  <a:pt x="153" y="208"/>
                </a:lnTo>
                <a:moveTo>
                  <a:pt x="164" y="417"/>
                </a:moveTo>
                <a:lnTo>
                  <a:pt x="164" y="405"/>
                </a:lnTo>
                <a:moveTo>
                  <a:pt x="174" y="380"/>
                </a:moveTo>
                <a:lnTo>
                  <a:pt x="174" y="208"/>
                </a:lnTo>
                <a:moveTo>
                  <a:pt x="188" y="380"/>
                </a:moveTo>
                <a:lnTo>
                  <a:pt x="188" y="208"/>
                </a:lnTo>
                <a:moveTo>
                  <a:pt x="200" y="0"/>
                </a:moveTo>
                <a:lnTo>
                  <a:pt x="200" y="34"/>
                </a:lnTo>
                <a:moveTo>
                  <a:pt x="208" y="380"/>
                </a:moveTo>
                <a:lnTo>
                  <a:pt x="208" y="208"/>
                </a:lnTo>
                <a:moveTo>
                  <a:pt x="222" y="380"/>
                </a:moveTo>
                <a:lnTo>
                  <a:pt x="222" y="208"/>
                </a:lnTo>
                <a:moveTo>
                  <a:pt x="239" y="34"/>
                </a:moveTo>
                <a:lnTo>
                  <a:pt x="239" y="86"/>
                </a:lnTo>
                <a:moveTo>
                  <a:pt x="243" y="380"/>
                </a:moveTo>
                <a:lnTo>
                  <a:pt x="243" y="208"/>
                </a:lnTo>
                <a:moveTo>
                  <a:pt x="257" y="380"/>
                </a:moveTo>
                <a:lnTo>
                  <a:pt x="257" y="208"/>
                </a:lnTo>
                <a:moveTo>
                  <a:pt x="277" y="208"/>
                </a:moveTo>
                <a:lnTo>
                  <a:pt x="277" y="329"/>
                </a:lnTo>
                <a:moveTo>
                  <a:pt x="282" y="329"/>
                </a:moveTo>
                <a:lnTo>
                  <a:pt x="282" y="380"/>
                </a:lnTo>
                <a:moveTo>
                  <a:pt x="284" y="86"/>
                </a:moveTo>
                <a:lnTo>
                  <a:pt x="284" y="132"/>
                </a:lnTo>
                <a:moveTo>
                  <a:pt x="291" y="329"/>
                </a:moveTo>
                <a:lnTo>
                  <a:pt x="291" y="208"/>
                </a:lnTo>
                <a:moveTo>
                  <a:pt x="312" y="208"/>
                </a:moveTo>
                <a:lnTo>
                  <a:pt x="312" y="329"/>
                </a:lnTo>
                <a:moveTo>
                  <a:pt x="334" y="405"/>
                </a:moveTo>
                <a:lnTo>
                  <a:pt x="334" y="329"/>
                </a:lnTo>
                <a:moveTo>
                  <a:pt x="338" y="329"/>
                </a:moveTo>
                <a:lnTo>
                  <a:pt x="338" y="417"/>
                </a:lnTo>
                <a:moveTo>
                  <a:pt x="341" y="329"/>
                </a:moveTo>
                <a:lnTo>
                  <a:pt x="341" y="86"/>
                </a:lnTo>
                <a:moveTo>
                  <a:pt x="358" y="149"/>
                </a:moveTo>
                <a:lnTo>
                  <a:pt x="358" y="249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62" name="path 5562"/>
          <p:cNvSpPr/>
          <p:nvPr/>
        </p:nvSpPr>
        <p:spPr>
          <a:xfrm>
            <a:off x="4506163" y="2219321"/>
            <a:ext cx="215994" cy="830874"/>
          </a:xfrm>
          <a:custGeom>
            <a:avLst/>
            <a:gdLst/>
            <a:ahLst/>
            <a:cxnLst/>
            <a:rect l="0" t="0" r="0" b="0"/>
            <a:pathLst>
              <a:path w="340" h="1308">
                <a:moveTo>
                  <a:pt x="1" y="1222"/>
                </a:moveTo>
                <a:lnTo>
                  <a:pt x="1" y="770"/>
                </a:lnTo>
                <a:moveTo>
                  <a:pt x="5" y="1308"/>
                </a:moveTo>
                <a:lnTo>
                  <a:pt x="5" y="736"/>
                </a:lnTo>
                <a:moveTo>
                  <a:pt x="19" y="736"/>
                </a:moveTo>
                <a:lnTo>
                  <a:pt x="19" y="1308"/>
                </a:lnTo>
                <a:moveTo>
                  <a:pt x="32" y="369"/>
                </a:moveTo>
                <a:lnTo>
                  <a:pt x="32" y="721"/>
                </a:lnTo>
                <a:moveTo>
                  <a:pt x="62" y="352"/>
                </a:moveTo>
                <a:lnTo>
                  <a:pt x="62" y="369"/>
                </a:lnTo>
                <a:moveTo>
                  <a:pt x="64" y="1055"/>
                </a:moveTo>
                <a:lnTo>
                  <a:pt x="64" y="955"/>
                </a:lnTo>
                <a:moveTo>
                  <a:pt x="65" y="0"/>
                </a:moveTo>
                <a:lnTo>
                  <a:pt x="65" y="313"/>
                </a:lnTo>
                <a:moveTo>
                  <a:pt x="81" y="1134"/>
                </a:moveTo>
                <a:lnTo>
                  <a:pt x="81" y="891"/>
                </a:lnTo>
                <a:moveTo>
                  <a:pt x="84" y="1222"/>
                </a:moveTo>
                <a:lnTo>
                  <a:pt x="84" y="1134"/>
                </a:lnTo>
                <a:moveTo>
                  <a:pt x="88" y="1134"/>
                </a:moveTo>
                <a:lnTo>
                  <a:pt x="88" y="1210"/>
                </a:lnTo>
                <a:moveTo>
                  <a:pt x="110" y="1134"/>
                </a:moveTo>
                <a:lnTo>
                  <a:pt x="110" y="1013"/>
                </a:lnTo>
                <a:moveTo>
                  <a:pt x="131" y="1013"/>
                </a:moveTo>
                <a:lnTo>
                  <a:pt x="131" y="1134"/>
                </a:lnTo>
                <a:moveTo>
                  <a:pt x="138" y="937"/>
                </a:moveTo>
                <a:lnTo>
                  <a:pt x="138" y="891"/>
                </a:lnTo>
                <a:moveTo>
                  <a:pt x="140" y="1186"/>
                </a:moveTo>
                <a:lnTo>
                  <a:pt x="140" y="1134"/>
                </a:lnTo>
                <a:moveTo>
                  <a:pt x="145" y="1134"/>
                </a:moveTo>
                <a:lnTo>
                  <a:pt x="145" y="1013"/>
                </a:lnTo>
                <a:moveTo>
                  <a:pt x="165" y="1186"/>
                </a:moveTo>
                <a:lnTo>
                  <a:pt x="165" y="1013"/>
                </a:lnTo>
                <a:moveTo>
                  <a:pt x="179" y="1186"/>
                </a:moveTo>
                <a:lnTo>
                  <a:pt x="179" y="1013"/>
                </a:lnTo>
                <a:moveTo>
                  <a:pt x="183" y="891"/>
                </a:moveTo>
                <a:lnTo>
                  <a:pt x="183" y="839"/>
                </a:lnTo>
                <a:moveTo>
                  <a:pt x="200" y="1186"/>
                </a:moveTo>
                <a:lnTo>
                  <a:pt x="200" y="1013"/>
                </a:lnTo>
                <a:moveTo>
                  <a:pt x="214" y="1186"/>
                </a:moveTo>
                <a:lnTo>
                  <a:pt x="214" y="1013"/>
                </a:lnTo>
                <a:moveTo>
                  <a:pt x="222" y="839"/>
                </a:moveTo>
                <a:lnTo>
                  <a:pt x="222" y="805"/>
                </a:lnTo>
                <a:moveTo>
                  <a:pt x="234" y="1186"/>
                </a:moveTo>
                <a:lnTo>
                  <a:pt x="234" y="1013"/>
                </a:lnTo>
                <a:moveTo>
                  <a:pt x="248" y="1186"/>
                </a:moveTo>
                <a:lnTo>
                  <a:pt x="248" y="1013"/>
                </a:lnTo>
                <a:moveTo>
                  <a:pt x="258" y="1210"/>
                </a:moveTo>
                <a:lnTo>
                  <a:pt x="258" y="1222"/>
                </a:lnTo>
                <a:moveTo>
                  <a:pt x="269" y="1186"/>
                </a:moveTo>
                <a:lnTo>
                  <a:pt x="269" y="1013"/>
                </a:lnTo>
                <a:moveTo>
                  <a:pt x="274" y="721"/>
                </a:moveTo>
                <a:lnTo>
                  <a:pt x="274" y="369"/>
                </a:lnTo>
                <a:moveTo>
                  <a:pt x="282" y="1186"/>
                </a:moveTo>
                <a:lnTo>
                  <a:pt x="282" y="1013"/>
                </a:lnTo>
                <a:moveTo>
                  <a:pt x="303" y="1186"/>
                </a:moveTo>
                <a:lnTo>
                  <a:pt x="303" y="1013"/>
                </a:lnTo>
                <a:moveTo>
                  <a:pt x="304" y="382"/>
                </a:moveTo>
                <a:lnTo>
                  <a:pt x="304" y="718"/>
                </a:lnTo>
                <a:moveTo>
                  <a:pt x="317" y="1186"/>
                </a:moveTo>
                <a:lnTo>
                  <a:pt x="317" y="1013"/>
                </a:lnTo>
                <a:moveTo>
                  <a:pt x="327" y="1222"/>
                </a:moveTo>
                <a:lnTo>
                  <a:pt x="327" y="1210"/>
                </a:lnTo>
                <a:moveTo>
                  <a:pt x="338" y="1186"/>
                </a:moveTo>
                <a:lnTo>
                  <a:pt x="338" y="1013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10" name="group 410"/>
          <p:cNvGrpSpPr/>
          <p:nvPr/>
        </p:nvGrpSpPr>
        <p:grpSpPr>
          <a:xfrm rot="21600000">
            <a:off x="3795869" y="2218058"/>
            <a:ext cx="1074311" cy="833401"/>
            <a:chOff x="0" y="0"/>
            <a:chExt cx="1074311" cy="833401"/>
          </a:xfrm>
        </p:grpSpPr>
        <p:sp>
          <p:nvSpPr>
            <p:cNvPr id="5564" name="path 5564"/>
            <p:cNvSpPr/>
            <p:nvPr/>
          </p:nvSpPr>
          <p:spPr>
            <a:xfrm>
              <a:off x="0" y="0"/>
              <a:ext cx="1074311" cy="833401"/>
            </a:xfrm>
            <a:custGeom>
              <a:avLst/>
              <a:gdLst/>
              <a:ahLst/>
              <a:cxnLst/>
              <a:rect l="0" t="0" r="0" b="0"/>
              <a:pathLst>
                <a:path w="1691" h="1312">
                  <a:moveTo>
                    <a:pt x="1470" y="1188"/>
                  </a:moveTo>
                  <a:lnTo>
                    <a:pt x="1470" y="1015"/>
                  </a:lnTo>
                  <a:moveTo>
                    <a:pt x="1482" y="807"/>
                  </a:moveTo>
                  <a:lnTo>
                    <a:pt x="1482" y="841"/>
                  </a:lnTo>
                  <a:moveTo>
                    <a:pt x="1491" y="1188"/>
                  </a:moveTo>
                  <a:lnTo>
                    <a:pt x="1491" y="1015"/>
                  </a:lnTo>
                  <a:moveTo>
                    <a:pt x="1505" y="1188"/>
                  </a:moveTo>
                  <a:lnTo>
                    <a:pt x="1505" y="1015"/>
                  </a:lnTo>
                  <a:moveTo>
                    <a:pt x="1521" y="841"/>
                  </a:moveTo>
                  <a:lnTo>
                    <a:pt x="1521" y="893"/>
                  </a:lnTo>
                  <a:moveTo>
                    <a:pt x="1525" y="1188"/>
                  </a:moveTo>
                  <a:lnTo>
                    <a:pt x="1525" y="1015"/>
                  </a:lnTo>
                  <a:moveTo>
                    <a:pt x="1539" y="1188"/>
                  </a:moveTo>
                  <a:lnTo>
                    <a:pt x="1539" y="1015"/>
                  </a:lnTo>
                  <a:moveTo>
                    <a:pt x="1560" y="1015"/>
                  </a:moveTo>
                  <a:lnTo>
                    <a:pt x="1560" y="1136"/>
                  </a:lnTo>
                  <a:moveTo>
                    <a:pt x="1564" y="1136"/>
                  </a:moveTo>
                  <a:lnTo>
                    <a:pt x="1564" y="1188"/>
                  </a:lnTo>
                  <a:moveTo>
                    <a:pt x="1567" y="893"/>
                  </a:moveTo>
                  <a:lnTo>
                    <a:pt x="1567" y="939"/>
                  </a:lnTo>
                  <a:moveTo>
                    <a:pt x="1573" y="1136"/>
                  </a:moveTo>
                  <a:lnTo>
                    <a:pt x="1573" y="1015"/>
                  </a:lnTo>
                  <a:moveTo>
                    <a:pt x="1594" y="1015"/>
                  </a:moveTo>
                  <a:lnTo>
                    <a:pt x="1594" y="1136"/>
                  </a:lnTo>
                  <a:moveTo>
                    <a:pt x="1617" y="1212"/>
                  </a:moveTo>
                  <a:lnTo>
                    <a:pt x="1617" y="1136"/>
                  </a:lnTo>
                  <a:moveTo>
                    <a:pt x="1620" y="1136"/>
                  </a:moveTo>
                  <a:lnTo>
                    <a:pt x="1620" y="1224"/>
                  </a:lnTo>
                  <a:moveTo>
                    <a:pt x="1623" y="1136"/>
                  </a:moveTo>
                  <a:lnTo>
                    <a:pt x="1623" y="893"/>
                  </a:lnTo>
                  <a:moveTo>
                    <a:pt x="1641" y="957"/>
                  </a:moveTo>
                  <a:lnTo>
                    <a:pt x="1641" y="1057"/>
                  </a:lnTo>
                  <a:moveTo>
                    <a:pt x="1686" y="1224"/>
                  </a:moveTo>
                  <a:lnTo>
                    <a:pt x="1686" y="772"/>
                  </a:lnTo>
                  <a:moveTo>
                    <a:pt x="1689" y="1310"/>
                  </a:moveTo>
                  <a:lnTo>
                    <a:pt x="1689" y="738"/>
                  </a:lnTo>
                  <a:moveTo>
                    <a:pt x="1689" y="720"/>
                  </a:moveTo>
                  <a:lnTo>
                    <a:pt x="1689" y="354"/>
                  </a:lnTo>
                  <a:moveTo>
                    <a:pt x="1689" y="315"/>
                  </a:moveTo>
                  <a:lnTo>
                    <a:pt x="1689" y="1"/>
                  </a:lnTo>
                  <a:moveTo>
                    <a:pt x="6" y="1310"/>
                  </a:moveTo>
                  <a:lnTo>
                    <a:pt x="558" y="1310"/>
                  </a:lnTo>
                  <a:moveTo>
                    <a:pt x="572" y="1310"/>
                  </a:moveTo>
                  <a:lnTo>
                    <a:pt x="1124" y="1310"/>
                  </a:lnTo>
                  <a:moveTo>
                    <a:pt x="1137" y="1310"/>
                  </a:moveTo>
                  <a:lnTo>
                    <a:pt x="1689" y="1310"/>
                  </a:lnTo>
                  <a:moveTo>
                    <a:pt x="1446" y="1224"/>
                  </a:moveTo>
                  <a:lnTo>
                    <a:pt x="1377" y="1224"/>
                  </a:lnTo>
                  <a:moveTo>
                    <a:pt x="880" y="1224"/>
                  </a:moveTo>
                  <a:lnTo>
                    <a:pt x="811" y="1224"/>
                  </a:lnTo>
                  <a:moveTo>
                    <a:pt x="315" y="1224"/>
                  </a:moveTo>
                  <a:lnTo>
                    <a:pt x="246" y="1224"/>
                  </a:lnTo>
                  <a:moveTo>
                    <a:pt x="6" y="1224"/>
                  </a:moveTo>
                  <a:lnTo>
                    <a:pt x="72" y="1224"/>
                  </a:lnTo>
                  <a:moveTo>
                    <a:pt x="489" y="1224"/>
                  </a:moveTo>
                  <a:lnTo>
                    <a:pt x="555" y="1224"/>
                  </a:lnTo>
                  <a:moveTo>
                    <a:pt x="572" y="1224"/>
                  </a:moveTo>
                  <a:lnTo>
                    <a:pt x="637" y="1224"/>
                  </a:lnTo>
                  <a:moveTo>
                    <a:pt x="1055" y="1224"/>
                  </a:moveTo>
                  <a:lnTo>
                    <a:pt x="1120" y="1224"/>
                  </a:lnTo>
                  <a:moveTo>
                    <a:pt x="1137" y="1224"/>
                  </a:moveTo>
                  <a:lnTo>
                    <a:pt x="1203" y="1224"/>
                  </a:lnTo>
                  <a:moveTo>
                    <a:pt x="1620" y="1224"/>
                  </a:moveTo>
                  <a:lnTo>
                    <a:pt x="1686" y="1224"/>
                  </a:lnTo>
                  <a:moveTo>
                    <a:pt x="72" y="1212"/>
                  </a:moveTo>
                  <a:lnTo>
                    <a:pt x="489" y="1212"/>
                  </a:lnTo>
                  <a:moveTo>
                    <a:pt x="637" y="1212"/>
                  </a:moveTo>
                  <a:lnTo>
                    <a:pt x="1055" y="1212"/>
                  </a:lnTo>
                  <a:moveTo>
                    <a:pt x="1203" y="1212"/>
                  </a:moveTo>
                  <a:lnTo>
                    <a:pt x="1620" y="1212"/>
                  </a:lnTo>
                  <a:moveTo>
                    <a:pt x="1564" y="1188"/>
                  </a:moveTo>
                  <a:lnTo>
                    <a:pt x="1259" y="1188"/>
                  </a:lnTo>
                  <a:moveTo>
                    <a:pt x="999" y="1188"/>
                  </a:moveTo>
                  <a:lnTo>
                    <a:pt x="693" y="1188"/>
                  </a:lnTo>
                  <a:moveTo>
                    <a:pt x="433" y="1188"/>
                  </a:moveTo>
                  <a:lnTo>
                    <a:pt x="128" y="1188"/>
                  </a:lnTo>
                  <a:moveTo>
                    <a:pt x="1564" y="1153"/>
                  </a:moveTo>
                  <a:lnTo>
                    <a:pt x="1539" y="1153"/>
                  </a:lnTo>
                  <a:moveTo>
                    <a:pt x="1525" y="1153"/>
                  </a:moveTo>
                  <a:lnTo>
                    <a:pt x="1505" y="1153"/>
                  </a:lnTo>
                  <a:moveTo>
                    <a:pt x="1491" y="1153"/>
                  </a:moveTo>
                  <a:lnTo>
                    <a:pt x="1470" y="1153"/>
                  </a:lnTo>
                  <a:moveTo>
                    <a:pt x="1456" y="1153"/>
                  </a:moveTo>
                  <a:lnTo>
                    <a:pt x="1436" y="1153"/>
                  </a:lnTo>
                  <a:moveTo>
                    <a:pt x="1422" y="1153"/>
                  </a:moveTo>
                  <a:lnTo>
                    <a:pt x="1401" y="1153"/>
                  </a:lnTo>
                  <a:moveTo>
                    <a:pt x="1387" y="1153"/>
                  </a:moveTo>
                  <a:lnTo>
                    <a:pt x="1367" y="1153"/>
                  </a:lnTo>
                  <a:moveTo>
                    <a:pt x="1353" y="1153"/>
                  </a:moveTo>
                  <a:lnTo>
                    <a:pt x="1332" y="1153"/>
                  </a:lnTo>
                  <a:moveTo>
                    <a:pt x="1318" y="1153"/>
                  </a:moveTo>
                  <a:lnTo>
                    <a:pt x="1298" y="1153"/>
                  </a:lnTo>
                  <a:moveTo>
                    <a:pt x="1284" y="1153"/>
                  </a:moveTo>
                  <a:lnTo>
                    <a:pt x="1259" y="1153"/>
                  </a:lnTo>
                  <a:moveTo>
                    <a:pt x="999" y="1153"/>
                  </a:moveTo>
                  <a:lnTo>
                    <a:pt x="974" y="1153"/>
                  </a:lnTo>
                  <a:moveTo>
                    <a:pt x="960" y="1153"/>
                  </a:moveTo>
                  <a:lnTo>
                    <a:pt x="939" y="1153"/>
                  </a:lnTo>
                  <a:moveTo>
                    <a:pt x="925" y="1153"/>
                  </a:moveTo>
                  <a:lnTo>
                    <a:pt x="905" y="1153"/>
                  </a:lnTo>
                  <a:moveTo>
                    <a:pt x="891" y="1153"/>
                  </a:moveTo>
                  <a:lnTo>
                    <a:pt x="870" y="1153"/>
                  </a:lnTo>
                  <a:moveTo>
                    <a:pt x="856" y="1153"/>
                  </a:moveTo>
                  <a:lnTo>
                    <a:pt x="836" y="1153"/>
                  </a:lnTo>
                  <a:moveTo>
                    <a:pt x="822" y="1153"/>
                  </a:moveTo>
                  <a:lnTo>
                    <a:pt x="801" y="1153"/>
                  </a:lnTo>
                  <a:moveTo>
                    <a:pt x="787" y="1153"/>
                  </a:moveTo>
                  <a:lnTo>
                    <a:pt x="767" y="1153"/>
                  </a:lnTo>
                  <a:moveTo>
                    <a:pt x="753" y="1153"/>
                  </a:moveTo>
                  <a:lnTo>
                    <a:pt x="732" y="1153"/>
                  </a:lnTo>
                  <a:moveTo>
                    <a:pt x="718" y="1153"/>
                  </a:moveTo>
                  <a:lnTo>
                    <a:pt x="693" y="1153"/>
                  </a:lnTo>
                  <a:moveTo>
                    <a:pt x="433" y="1153"/>
                  </a:moveTo>
                  <a:lnTo>
                    <a:pt x="408" y="1153"/>
                  </a:lnTo>
                  <a:moveTo>
                    <a:pt x="394" y="1153"/>
                  </a:moveTo>
                  <a:lnTo>
                    <a:pt x="374" y="1153"/>
                  </a:lnTo>
                  <a:moveTo>
                    <a:pt x="360" y="1153"/>
                  </a:moveTo>
                  <a:lnTo>
                    <a:pt x="339" y="1153"/>
                  </a:lnTo>
                  <a:moveTo>
                    <a:pt x="325" y="1153"/>
                  </a:moveTo>
                  <a:lnTo>
                    <a:pt x="305" y="1153"/>
                  </a:lnTo>
                  <a:moveTo>
                    <a:pt x="291" y="1153"/>
                  </a:moveTo>
                  <a:lnTo>
                    <a:pt x="270" y="1153"/>
                  </a:lnTo>
                  <a:moveTo>
                    <a:pt x="256" y="1153"/>
                  </a:moveTo>
                  <a:lnTo>
                    <a:pt x="236" y="1153"/>
                  </a:lnTo>
                  <a:moveTo>
                    <a:pt x="222" y="1153"/>
                  </a:moveTo>
                  <a:lnTo>
                    <a:pt x="201" y="1153"/>
                  </a:lnTo>
                  <a:moveTo>
                    <a:pt x="187" y="1153"/>
                  </a:moveTo>
                  <a:lnTo>
                    <a:pt x="167" y="1153"/>
                  </a:lnTo>
                  <a:moveTo>
                    <a:pt x="153" y="1153"/>
                  </a:moveTo>
                  <a:lnTo>
                    <a:pt x="128" y="1153"/>
                  </a:lnTo>
                  <a:moveTo>
                    <a:pt x="1539" y="1151"/>
                  </a:moveTo>
                  <a:lnTo>
                    <a:pt x="1525" y="1151"/>
                  </a:lnTo>
                  <a:moveTo>
                    <a:pt x="1505" y="1151"/>
                  </a:moveTo>
                  <a:lnTo>
                    <a:pt x="1491" y="1151"/>
                  </a:lnTo>
                  <a:moveTo>
                    <a:pt x="1470" y="1151"/>
                  </a:moveTo>
                  <a:lnTo>
                    <a:pt x="1456" y="1151"/>
                  </a:lnTo>
                  <a:moveTo>
                    <a:pt x="1436" y="1151"/>
                  </a:moveTo>
                  <a:lnTo>
                    <a:pt x="1422" y="1151"/>
                  </a:lnTo>
                  <a:moveTo>
                    <a:pt x="1401" y="1151"/>
                  </a:moveTo>
                  <a:lnTo>
                    <a:pt x="1387" y="1151"/>
                  </a:lnTo>
                  <a:moveTo>
                    <a:pt x="1367" y="1151"/>
                  </a:moveTo>
                  <a:lnTo>
                    <a:pt x="1353" y="1151"/>
                  </a:lnTo>
                  <a:moveTo>
                    <a:pt x="1332" y="1151"/>
                  </a:moveTo>
                  <a:lnTo>
                    <a:pt x="1318" y="1151"/>
                  </a:lnTo>
                  <a:moveTo>
                    <a:pt x="1298" y="1151"/>
                  </a:moveTo>
                  <a:lnTo>
                    <a:pt x="1284" y="1151"/>
                  </a:lnTo>
                  <a:moveTo>
                    <a:pt x="974" y="1151"/>
                  </a:moveTo>
                  <a:lnTo>
                    <a:pt x="960" y="1151"/>
                  </a:lnTo>
                  <a:moveTo>
                    <a:pt x="939" y="1151"/>
                  </a:moveTo>
                  <a:lnTo>
                    <a:pt x="925" y="1151"/>
                  </a:lnTo>
                  <a:moveTo>
                    <a:pt x="905" y="1151"/>
                  </a:moveTo>
                  <a:lnTo>
                    <a:pt x="891" y="1151"/>
                  </a:lnTo>
                  <a:moveTo>
                    <a:pt x="870" y="1151"/>
                  </a:moveTo>
                  <a:lnTo>
                    <a:pt x="856" y="1151"/>
                  </a:lnTo>
                  <a:moveTo>
                    <a:pt x="836" y="1151"/>
                  </a:moveTo>
                  <a:lnTo>
                    <a:pt x="822" y="1151"/>
                  </a:lnTo>
                  <a:moveTo>
                    <a:pt x="801" y="1151"/>
                  </a:moveTo>
                  <a:lnTo>
                    <a:pt x="787" y="1151"/>
                  </a:lnTo>
                  <a:moveTo>
                    <a:pt x="767" y="1151"/>
                  </a:moveTo>
                  <a:lnTo>
                    <a:pt x="753" y="1151"/>
                  </a:lnTo>
                  <a:moveTo>
                    <a:pt x="732" y="1151"/>
                  </a:moveTo>
                  <a:lnTo>
                    <a:pt x="718" y="1151"/>
                  </a:lnTo>
                  <a:moveTo>
                    <a:pt x="408" y="1151"/>
                  </a:moveTo>
                  <a:lnTo>
                    <a:pt x="394" y="1151"/>
                  </a:lnTo>
                  <a:moveTo>
                    <a:pt x="374" y="1151"/>
                  </a:moveTo>
                  <a:lnTo>
                    <a:pt x="360" y="1151"/>
                  </a:lnTo>
                  <a:moveTo>
                    <a:pt x="339" y="1151"/>
                  </a:moveTo>
                  <a:lnTo>
                    <a:pt x="325" y="1151"/>
                  </a:lnTo>
                  <a:moveTo>
                    <a:pt x="305" y="1151"/>
                  </a:moveTo>
                  <a:lnTo>
                    <a:pt x="291" y="1151"/>
                  </a:lnTo>
                  <a:moveTo>
                    <a:pt x="270" y="1151"/>
                  </a:moveTo>
                  <a:lnTo>
                    <a:pt x="256" y="1151"/>
                  </a:lnTo>
                  <a:moveTo>
                    <a:pt x="236" y="1151"/>
                  </a:moveTo>
                  <a:lnTo>
                    <a:pt x="222" y="1151"/>
                  </a:lnTo>
                  <a:moveTo>
                    <a:pt x="201" y="1151"/>
                  </a:moveTo>
                  <a:lnTo>
                    <a:pt x="187" y="1151"/>
                  </a:lnTo>
                  <a:moveTo>
                    <a:pt x="167" y="1151"/>
                  </a:moveTo>
                  <a:lnTo>
                    <a:pt x="153" y="1151"/>
                  </a:lnTo>
                  <a:moveTo>
                    <a:pt x="68" y="1136"/>
                  </a:moveTo>
                  <a:lnTo>
                    <a:pt x="153" y="1136"/>
                  </a:lnTo>
                  <a:moveTo>
                    <a:pt x="167" y="1136"/>
                  </a:moveTo>
                  <a:lnTo>
                    <a:pt x="187" y="1136"/>
                  </a:lnTo>
                  <a:moveTo>
                    <a:pt x="201" y="1136"/>
                  </a:moveTo>
                  <a:lnTo>
                    <a:pt x="222" y="1136"/>
                  </a:lnTo>
                  <a:moveTo>
                    <a:pt x="236" y="1136"/>
                  </a:moveTo>
                  <a:lnTo>
                    <a:pt x="256" y="1136"/>
                  </a:lnTo>
                  <a:moveTo>
                    <a:pt x="270" y="1136"/>
                  </a:moveTo>
                  <a:lnTo>
                    <a:pt x="291" y="1136"/>
                  </a:lnTo>
                  <a:moveTo>
                    <a:pt x="305" y="1136"/>
                  </a:moveTo>
                  <a:lnTo>
                    <a:pt x="325" y="1136"/>
                  </a:lnTo>
                  <a:moveTo>
                    <a:pt x="339" y="1136"/>
                  </a:moveTo>
                  <a:lnTo>
                    <a:pt x="360" y="1136"/>
                  </a:lnTo>
                  <a:moveTo>
                    <a:pt x="374" y="1136"/>
                  </a:moveTo>
                  <a:lnTo>
                    <a:pt x="394" y="1136"/>
                  </a:lnTo>
                  <a:moveTo>
                    <a:pt x="408" y="1136"/>
                  </a:moveTo>
                  <a:lnTo>
                    <a:pt x="493" y="1136"/>
                  </a:lnTo>
                  <a:moveTo>
                    <a:pt x="634" y="1136"/>
                  </a:moveTo>
                  <a:lnTo>
                    <a:pt x="718" y="1136"/>
                  </a:lnTo>
                  <a:moveTo>
                    <a:pt x="732" y="1136"/>
                  </a:moveTo>
                  <a:lnTo>
                    <a:pt x="753" y="1136"/>
                  </a:lnTo>
                  <a:moveTo>
                    <a:pt x="767" y="1136"/>
                  </a:moveTo>
                  <a:lnTo>
                    <a:pt x="787" y="1136"/>
                  </a:lnTo>
                  <a:moveTo>
                    <a:pt x="801" y="1136"/>
                  </a:moveTo>
                  <a:lnTo>
                    <a:pt x="822" y="1136"/>
                  </a:lnTo>
                  <a:moveTo>
                    <a:pt x="836" y="1136"/>
                  </a:moveTo>
                  <a:lnTo>
                    <a:pt x="856" y="1136"/>
                  </a:lnTo>
                  <a:moveTo>
                    <a:pt x="870" y="1136"/>
                  </a:moveTo>
                  <a:lnTo>
                    <a:pt x="891" y="1136"/>
                  </a:lnTo>
                  <a:moveTo>
                    <a:pt x="905" y="1136"/>
                  </a:moveTo>
                  <a:lnTo>
                    <a:pt x="925" y="1136"/>
                  </a:lnTo>
                  <a:moveTo>
                    <a:pt x="939" y="1136"/>
                  </a:moveTo>
                  <a:lnTo>
                    <a:pt x="960" y="1136"/>
                  </a:lnTo>
                  <a:moveTo>
                    <a:pt x="974" y="1136"/>
                  </a:moveTo>
                  <a:lnTo>
                    <a:pt x="1058" y="1136"/>
                  </a:lnTo>
                  <a:moveTo>
                    <a:pt x="1199" y="1136"/>
                  </a:moveTo>
                  <a:lnTo>
                    <a:pt x="1284" y="1136"/>
                  </a:lnTo>
                  <a:moveTo>
                    <a:pt x="1298" y="1136"/>
                  </a:moveTo>
                  <a:lnTo>
                    <a:pt x="1318" y="1136"/>
                  </a:lnTo>
                  <a:moveTo>
                    <a:pt x="1332" y="1136"/>
                  </a:moveTo>
                  <a:lnTo>
                    <a:pt x="1353" y="1136"/>
                  </a:lnTo>
                  <a:moveTo>
                    <a:pt x="1367" y="1136"/>
                  </a:moveTo>
                  <a:lnTo>
                    <a:pt x="1387" y="1136"/>
                  </a:lnTo>
                  <a:moveTo>
                    <a:pt x="1401" y="1136"/>
                  </a:moveTo>
                  <a:lnTo>
                    <a:pt x="1422" y="1136"/>
                  </a:lnTo>
                  <a:moveTo>
                    <a:pt x="1436" y="1136"/>
                  </a:moveTo>
                  <a:lnTo>
                    <a:pt x="1456" y="1136"/>
                  </a:lnTo>
                  <a:moveTo>
                    <a:pt x="1470" y="1136"/>
                  </a:moveTo>
                  <a:lnTo>
                    <a:pt x="1491" y="1136"/>
                  </a:lnTo>
                  <a:moveTo>
                    <a:pt x="1505" y="1136"/>
                  </a:moveTo>
                  <a:lnTo>
                    <a:pt x="1525" y="1136"/>
                  </a:lnTo>
                  <a:moveTo>
                    <a:pt x="1539" y="1136"/>
                  </a:moveTo>
                  <a:lnTo>
                    <a:pt x="1623" y="1136"/>
                  </a:lnTo>
                  <a:moveTo>
                    <a:pt x="1641" y="1057"/>
                  </a:moveTo>
                  <a:lnTo>
                    <a:pt x="1623" y="1057"/>
                  </a:lnTo>
                  <a:moveTo>
                    <a:pt x="1199" y="1057"/>
                  </a:moveTo>
                  <a:lnTo>
                    <a:pt x="1182" y="1057"/>
                  </a:lnTo>
                  <a:moveTo>
                    <a:pt x="1075" y="1057"/>
                  </a:moveTo>
                  <a:lnTo>
                    <a:pt x="1058" y="1057"/>
                  </a:lnTo>
                  <a:moveTo>
                    <a:pt x="634" y="1057"/>
                  </a:moveTo>
                  <a:lnTo>
                    <a:pt x="617" y="1057"/>
                  </a:lnTo>
                  <a:moveTo>
                    <a:pt x="510" y="1057"/>
                  </a:moveTo>
                  <a:lnTo>
                    <a:pt x="493" y="1057"/>
                  </a:lnTo>
                  <a:moveTo>
                    <a:pt x="68" y="1057"/>
                  </a:moveTo>
                  <a:lnTo>
                    <a:pt x="51" y="1057"/>
                  </a:lnTo>
                  <a:moveTo>
                    <a:pt x="1594" y="1015"/>
                  </a:moveTo>
                  <a:lnTo>
                    <a:pt x="1573" y="1015"/>
                  </a:lnTo>
                  <a:moveTo>
                    <a:pt x="1560" y="1015"/>
                  </a:moveTo>
                  <a:lnTo>
                    <a:pt x="1539" y="1015"/>
                  </a:lnTo>
                  <a:moveTo>
                    <a:pt x="1525" y="1015"/>
                  </a:moveTo>
                  <a:lnTo>
                    <a:pt x="1505" y="1015"/>
                  </a:lnTo>
                  <a:moveTo>
                    <a:pt x="1491" y="1015"/>
                  </a:moveTo>
                  <a:lnTo>
                    <a:pt x="1470" y="1015"/>
                  </a:lnTo>
                  <a:moveTo>
                    <a:pt x="1456" y="1015"/>
                  </a:moveTo>
                  <a:lnTo>
                    <a:pt x="1436" y="1015"/>
                  </a:lnTo>
                  <a:moveTo>
                    <a:pt x="1422" y="1015"/>
                  </a:moveTo>
                  <a:lnTo>
                    <a:pt x="1401" y="1015"/>
                  </a:lnTo>
                  <a:moveTo>
                    <a:pt x="1387" y="1015"/>
                  </a:moveTo>
                  <a:lnTo>
                    <a:pt x="1367" y="1015"/>
                  </a:lnTo>
                  <a:moveTo>
                    <a:pt x="1353" y="1015"/>
                  </a:moveTo>
                  <a:lnTo>
                    <a:pt x="1332" y="1015"/>
                  </a:lnTo>
                  <a:moveTo>
                    <a:pt x="1318" y="1015"/>
                  </a:moveTo>
                  <a:lnTo>
                    <a:pt x="1298" y="1015"/>
                  </a:lnTo>
                  <a:moveTo>
                    <a:pt x="1284" y="1015"/>
                  </a:moveTo>
                  <a:lnTo>
                    <a:pt x="1263" y="1015"/>
                  </a:lnTo>
                  <a:moveTo>
                    <a:pt x="1249" y="1015"/>
                  </a:moveTo>
                  <a:lnTo>
                    <a:pt x="1229" y="1015"/>
                  </a:lnTo>
                  <a:moveTo>
                    <a:pt x="1029" y="1015"/>
                  </a:moveTo>
                  <a:lnTo>
                    <a:pt x="1008" y="1015"/>
                  </a:lnTo>
                  <a:moveTo>
                    <a:pt x="994" y="1015"/>
                  </a:moveTo>
                  <a:lnTo>
                    <a:pt x="974" y="1015"/>
                  </a:lnTo>
                  <a:moveTo>
                    <a:pt x="960" y="1015"/>
                  </a:moveTo>
                  <a:lnTo>
                    <a:pt x="939" y="1015"/>
                  </a:lnTo>
                  <a:moveTo>
                    <a:pt x="925" y="1015"/>
                  </a:moveTo>
                  <a:lnTo>
                    <a:pt x="905" y="1015"/>
                  </a:lnTo>
                  <a:moveTo>
                    <a:pt x="891" y="1015"/>
                  </a:moveTo>
                  <a:lnTo>
                    <a:pt x="870" y="1015"/>
                  </a:lnTo>
                  <a:moveTo>
                    <a:pt x="856" y="1015"/>
                  </a:moveTo>
                  <a:lnTo>
                    <a:pt x="836" y="1015"/>
                  </a:lnTo>
                  <a:moveTo>
                    <a:pt x="822" y="1015"/>
                  </a:moveTo>
                  <a:lnTo>
                    <a:pt x="801" y="1015"/>
                  </a:lnTo>
                  <a:moveTo>
                    <a:pt x="787" y="1015"/>
                  </a:moveTo>
                  <a:lnTo>
                    <a:pt x="767" y="1015"/>
                  </a:lnTo>
                  <a:moveTo>
                    <a:pt x="753" y="1015"/>
                  </a:moveTo>
                  <a:lnTo>
                    <a:pt x="732" y="1015"/>
                  </a:lnTo>
                  <a:moveTo>
                    <a:pt x="718" y="1015"/>
                  </a:moveTo>
                  <a:lnTo>
                    <a:pt x="698" y="1015"/>
                  </a:lnTo>
                  <a:moveTo>
                    <a:pt x="684" y="1015"/>
                  </a:moveTo>
                  <a:lnTo>
                    <a:pt x="663" y="1015"/>
                  </a:lnTo>
                  <a:moveTo>
                    <a:pt x="463" y="1015"/>
                  </a:moveTo>
                  <a:lnTo>
                    <a:pt x="443" y="1015"/>
                  </a:lnTo>
                  <a:moveTo>
                    <a:pt x="429" y="1015"/>
                  </a:moveTo>
                  <a:lnTo>
                    <a:pt x="408" y="1015"/>
                  </a:lnTo>
                  <a:moveTo>
                    <a:pt x="394" y="1015"/>
                  </a:moveTo>
                  <a:lnTo>
                    <a:pt x="374" y="1015"/>
                  </a:lnTo>
                  <a:moveTo>
                    <a:pt x="360" y="1015"/>
                  </a:moveTo>
                  <a:lnTo>
                    <a:pt x="339" y="1015"/>
                  </a:lnTo>
                  <a:moveTo>
                    <a:pt x="325" y="1015"/>
                  </a:moveTo>
                  <a:lnTo>
                    <a:pt x="305" y="1015"/>
                  </a:lnTo>
                  <a:moveTo>
                    <a:pt x="291" y="1015"/>
                  </a:moveTo>
                  <a:lnTo>
                    <a:pt x="270" y="1015"/>
                  </a:lnTo>
                  <a:moveTo>
                    <a:pt x="256" y="1015"/>
                  </a:moveTo>
                  <a:lnTo>
                    <a:pt x="236" y="1015"/>
                  </a:lnTo>
                  <a:moveTo>
                    <a:pt x="222" y="1015"/>
                  </a:moveTo>
                  <a:lnTo>
                    <a:pt x="201" y="1015"/>
                  </a:lnTo>
                  <a:moveTo>
                    <a:pt x="187" y="1015"/>
                  </a:moveTo>
                  <a:lnTo>
                    <a:pt x="167" y="1015"/>
                  </a:lnTo>
                  <a:moveTo>
                    <a:pt x="153" y="1015"/>
                  </a:moveTo>
                  <a:lnTo>
                    <a:pt x="132" y="1015"/>
                  </a:lnTo>
                  <a:moveTo>
                    <a:pt x="118" y="1015"/>
                  </a:moveTo>
                  <a:lnTo>
                    <a:pt x="98" y="1015"/>
                  </a:lnTo>
                  <a:moveTo>
                    <a:pt x="51" y="957"/>
                  </a:moveTo>
                  <a:lnTo>
                    <a:pt x="68" y="957"/>
                  </a:lnTo>
                  <a:moveTo>
                    <a:pt x="493" y="957"/>
                  </a:moveTo>
                  <a:lnTo>
                    <a:pt x="510" y="957"/>
                  </a:lnTo>
                  <a:moveTo>
                    <a:pt x="617" y="957"/>
                  </a:moveTo>
                  <a:lnTo>
                    <a:pt x="634" y="957"/>
                  </a:lnTo>
                  <a:moveTo>
                    <a:pt x="1058" y="957"/>
                  </a:moveTo>
                  <a:lnTo>
                    <a:pt x="1075" y="957"/>
                  </a:lnTo>
                  <a:moveTo>
                    <a:pt x="1182" y="957"/>
                  </a:moveTo>
                  <a:lnTo>
                    <a:pt x="1199" y="957"/>
                  </a:lnTo>
                  <a:moveTo>
                    <a:pt x="1623" y="957"/>
                  </a:moveTo>
                  <a:lnTo>
                    <a:pt x="1641" y="957"/>
                  </a:lnTo>
                  <a:moveTo>
                    <a:pt x="68" y="939"/>
                  </a:moveTo>
                  <a:lnTo>
                    <a:pt x="125" y="939"/>
                  </a:lnTo>
                  <a:moveTo>
                    <a:pt x="436" y="939"/>
                  </a:moveTo>
                  <a:lnTo>
                    <a:pt x="493" y="939"/>
                  </a:lnTo>
                  <a:moveTo>
                    <a:pt x="634" y="939"/>
                  </a:moveTo>
                  <a:lnTo>
                    <a:pt x="691" y="939"/>
                  </a:lnTo>
                  <a:moveTo>
                    <a:pt x="1001" y="939"/>
                  </a:moveTo>
                  <a:lnTo>
                    <a:pt x="1058" y="939"/>
                  </a:lnTo>
                  <a:moveTo>
                    <a:pt x="1199" y="939"/>
                  </a:moveTo>
                  <a:lnTo>
                    <a:pt x="1256" y="939"/>
                  </a:lnTo>
                  <a:moveTo>
                    <a:pt x="1567" y="939"/>
                  </a:moveTo>
                  <a:lnTo>
                    <a:pt x="1623" y="939"/>
                  </a:lnTo>
                  <a:moveTo>
                    <a:pt x="68" y="893"/>
                  </a:moveTo>
                  <a:lnTo>
                    <a:pt x="171" y="893"/>
                  </a:lnTo>
                  <a:moveTo>
                    <a:pt x="390" y="893"/>
                  </a:moveTo>
                  <a:lnTo>
                    <a:pt x="493" y="893"/>
                  </a:lnTo>
                  <a:moveTo>
                    <a:pt x="634" y="893"/>
                  </a:moveTo>
                  <a:lnTo>
                    <a:pt x="736" y="893"/>
                  </a:lnTo>
                  <a:moveTo>
                    <a:pt x="955" y="893"/>
                  </a:moveTo>
                  <a:lnTo>
                    <a:pt x="1058" y="893"/>
                  </a:lnTo>
                  <a:moveTo>
                    <a:pt x="1199" y="893"/>
                  </a:moveTo>
                  <a:lnTo>
                    <a:pt x="1302" y="893"/>
                  </a:lnTo>
                  <a:moveTo>
                    <a:pt x="1521" y="893"/>
                  </a:moveTo>
                  <a:lnTo>
                    <a:pt x="1623" y="893"/>
                  </a:lnTo>
                  <a:moveTo>
                    <a:pt x="1521" y="889"/>
                  </a:moveTo>
                  <a:lnTo>
                    <a:pt x="1302" y="889"/>
                  </a:lnTo>
                  <a:moveTo>
                    <a:pt x="955" y="889"/>
                  </a:moveTo>
                  <a:lnTo>
                    <a:pt x="736" y="889"/>
                  </a:lnTo>
                  <a:moveTo>
                    <a:pt x="390" y="889"/>
                  </a:moveTo>
                  <a:lnTo>
                    <a:pt x="171" y="889"/>
                  </a:lnTo>
                  <a:moveTo>
                    <a:pt x="171" y="841"/>
                  </a:moveTo>
                  <a:lnTo>
                    <a:pt x="210" y="841"/>
                  </a:lnTo>
                  <a:moveTo>
                    <a:pt x="351" y="841"/>
                  </a:moveTo>
                  <a:lnTo>
                    <a:pt x="390" y="841"/>
                  </a:lnTo>
                  <a:moveTo>
                    <a:pt x="736" y="841"/>
                  </a:moveTo>
                  <a:lnTo>
                    <a:pt x="775" y="841"/>
                  </a:lnTo>
                  <a:moveTo>
                    <a:pt x="917" y="841"/>
                  </a:moveTo>
                  <a:lnTo>
                    <a:pt x="955" y="841"/>
                  </a:lnTo>
                  <a:moveTo>
                    <a:pt x="1302" y="841"/>
                  </a:moveTo>
                  <a:lnTo>
                    <a:pt x="1341" y="841"/>
                  </a:lnTo>
                  <a:moveTo>
                    <a:pt x="1482" y="841"/>
                  </a:moveTo>
                  <a:lnTo>
                    <a:pt x="1521" y="841"/>
                  </a:lnTo>
                  <a:moveTo>
                    <a:pt x="210" y="807"/>
                  </a:moveTo>
                  <a:lnTo>
                    <a:pt x="351" y="807"/>
                  </a:lnTo>
                  <a:moveTo>
                    <a:pt x="775" y="807"/>
                  </a:moveTo>
                  <a:lnTo>
                    <a:pt x="917" y="807"/>
                  </a:lnTo>
                  <a:moveTo>
                    <a:pt x="1341" y="807"/>
                  </a:moveTo>
                  <a:lnTo>
                    <a:pt x="1482" y="807"/>
                  </a:lnTo>
                  <a:moveTo>
                    <a:pt x="1686" y="772"/>
                  </a:moveTo>
                  <a:lnTo>
                    <a:pt x="1137" y="772"/>
                  </a:lnTo>
                  <a:moveTo>
                    <a:pt x="1120" y="772"/>
                  </a:moveTo>
                  <a:lnTo>
                    <a:pt x="572" y="772"/>
                  </a:lnTo>
                  <a:moveTo>
                    <a:pt x="555" y="772"/>
                  </a:moveTo>
                  <a:lnTo>
                    <a:pt x="6" y="772"/>
                  </a:lnTo>
                  <a:moveTo>
                    <a:pt x="1689" y="738"/>
                  </a:moveTo>
                  <a:lnTo>
                    <a:pt x="1137" y="738"/>
                  </a:lnTo>
                  <a:moveTo>
                    <a:pt x="1124" y="738"/>
                  </a:moveTo>
                  <a:lnTo>
                    <a:pt x="572" y="738"/>
                  </a:lnTo>
                  <a:moveTo>
                    <a:pt x="558" y="738"/>
                  </a:moveTo>
                  <a:lnTo>
                    <a:pt x="6" y="738"/>
                  </a:lnTo>
                  <a:moveTo>
                    <a:pt x="1151" y="723"/>
                  </a:moveTo>
                  <a:lnTo>
                    <a:pt x="1392" y="723"/>
                  </a:lnTo>
                  <a:moveTo>
                    <a:pt x="1392" y="720"/>
                  </a:moveTo>
                  <a:lnTo>
                    <a:pt x="1689" y="720"/>
                  </a:lnTo>
                  <a:moveTo>
                    <a:pt x="0" y="651"/>
                  </a:moveTo>
                  <a:lnTo>
                    <a:pt x="551" y="651"/>
                  </a:lnTo>
                  <a:moveTo>
                    <a:pt x="308" y="565"/>
                  </a:moveTo>
                  <a:lnTo>
                    <a:pt x="239" y="565"/>
                  </a:lnTo>
                  <a:moveTo>
                    <a:pt x="0" y="565"/>
                  </a:moveTo>
                  <a:lnTo>
                    <a:pt x="65" y="565"/>
                  </a:lnTo>
                  <a:moveTo>
                    <a:pt x="482" y="565"/>
                  </a:moveTo>
                  <a:lnTo>
                    <a:pt x="548" y="565"/>
                  </a:lnTo>
                  <a:moveTo>
                    <a:pt x="65" y="553"/>
                  </a:moveTo>
                  <a:lnTo>
                    <a:pt x="482" y="553"/>
                  </a:lnTo>
                  <a:moveTo>
                    <a:pt x="426" y="529"/>
                  </a:moveTo>
                  <a:lnTo>
                    <a:pt x="121" y="529"/>
                  </a:lnTo>
                  <a:moveTo>
                    <a:pt x="426" y="494"/>
                  </a:moveTo>
                  <a:lnTo>
                    <a:pt x="401" y="494"/>
                  </a:lnTo>
                  <a:moveTo>
                    <a:pt x="387" y="494"/>
                  </a:moveTo>
                  <a:lnTo>
                    <a:pt x="367" y="494"/>
                  </a:lnTo>
                  <a:moveTo>
                    <a:pt x="353" y="494"/>
                  </a:moveTo>
                  <a:lnTo>
                    <a:pt x="332" y="494"/>
                  </a:lnTo>
                  <a:moveTo>
                    <a:pt x="318" y="494"/>
                  </a:moveTo>
                  <a:lnTo>
                    <a:pt x="298" y="494"/>
                  </a:lnTo>
                  <a:moveTo>
                    <a:pt x="284" y="494"/>
                  </a:moveTo>
                  <a:lnTo>
                    <a:pt x="263" y="494"/>
                  </a:lnTo>
                  <a:moveTo>
                    <a:pt x="249" y="494"/>
                  </a:moveTo>
                  <a:lnTo>
                    <a:pt x="229" y="494"/>
                  </a:lnTo>
                  <a:moveTo>
                    <a:pt x="215" y="494"/>
                  </a:moveTo>
                  <a:lnTo>
                    <a:pt x="194" y="494"/>
                  </a:lnTo>
                  <a:moveTo>
                    <a:pt x="181" y="494"/>
                  </a:moveTo>
                  <a:lnTo>
                    <a:pt x="160" y="494"/>
                  </a:lnTo>
                  <a:moveTo>
                    <a:pt x="146" y="494"/>
                  </a:moveTo>
                  <a:lnTo>
                    <a:pt x="121" y="494"/>
                  </a:lnTo>
                  <a:moveTo>
                    <a:pt x="401" y="493"/>
                  </a:moveTo>
                  <a:lnTo>
                    <a:pt x="387" y="493"/>
                  </a:lnTo>
                  <a:moveTo>
                    <a:pt x="367" y="493"/>
                  </a:moveTo>
                  <a:lnTo>
                    <a:pt x="353" y="493"/>
                  </a:lnTo>
                  <a:moveTo>
                    <a:pt x="332" y="493"/>
                  </a:moveTo>
                  <a:lnTo>
                    <a:pt x="318" y="493"/>
                  </a:lnTo>
                  <a:moveTo>
                    <a:pt x="298" y="493"/>
                  </a:moveTo>
                  <a:lnTo>
                    <a:pt x="284" y="493"/>
                  </a:lnTo>
                  <a:moveTo>
                    <a:pt x="263" y="493"/>
                  </a:moveTo>
                  <a:lnTo>
                    <a:pt x="249" y="493"/>
                  </a:lnTo>
                  <a:moveTo>
                    <a:pt x="229" y="493"/>
                  </a:moveTo>
                  <a:lnTo>
                    <a:pt x="215" y="493"/>
                  </a:lnTo>
                  <a:moveTo>
                    <a:pt x="194" y="493"/>
                  </a:moveTo>
                  <a:lnTo>
                    <a:pt x="181" y="493"/>
                  </a:lnTo>
                  <a:moveTo>
                    <a:pt x="160" y="493"/>
                  </a:moveTo>
                  <a:lnTo>
                    <a:pt x="146" y="493"/>
                  </a:lnTo>
                  <a:moveTo>
                    <a:pt x="62" y="477"/>
                  </a:moveTo>
                  <a:lnTo>
                    <a:pt x="146" y="477"/>
                  </a:lnTo>
                  <a:moveTo>
                    <a:pt x="160" y="477"/>
                  </a:moveTo>
                  <a:lnTo>
                    <a:pt x="181" y="477"/>
                  </a:lnTo>
                  <a:moveTo>
                    <a:pt x="194" y="477"/>
                  </a:moveTo>
                  <a:lnTo>
                    <a:pt x="215" y="477"/>
                  </a:lnTo>
                  <a:moveTo>
                    <a:pt x="229" y="477"/>
                  </a:moveTo>
                  <a:lnTo>
                    <a:pt x="249" y="477"/>
                  </a:lnTo>
                  <a:moveTo>
                    <a:pt x="263" y="477"/>
                  </a:moveTo>
                  <a:lnTo>
                    <a:pt x="284" y="477"/>
                  </a:lnTo>
                  <a:moveTo>
                    <a:pt x="298" y="477"/>
                  </a:moveTo>
                  <a:lnTo>
                    <a:pt x="318" y="477"/>
                  </a:lnTo>
                  <a:moveTo>
                    <a:pt x="332" y="477"/>
                  </a:moveTo>
                  <a:lnTo>
                    <a:pt x="353" y="477"/>
                  </a:lnTo>
                  <a:moveTo>
                    <a:pt x="367" y="477"/>
                  </a:moveTo>
                  <a:lnTo>
                    <a:pt x="387" y="477"/>
                  </a:lnTo>
                  <a:moveTo>
                    <a:pt x="401" y="477"/>
                  </a:moveTo>
                  <a:lnTo>
                    <a:pt x="486" y="477"/>
                  </a:lnTo>
                  <a:moveTo>
                    <a:pt x="503" y="398"/>
                  </a:moveTo>
                  <a:lnTo>
                    <a:pt x="486" y="398"/>
                  </a:lnTo>
                  <a:moveTo>
                    <a:pt x="62" y="398"/>
                  </a:moveTo>
                  <a:lnTo>
                    <a:pt x="44" y="398"/>
                  </a:lnTo>
                  <a:moveTo>
                    <a:pt x="1689" y="384"/>
                  </a:moveTo>
                  <a:lnTo>
                    <a:pt x="1423" y="384"/>
                  </a:lnTo>
                  <a:moveTo>
                    <a:pt x="1392" y="371"/>
                  </a:moveTo>
                  <a:lnTo>
                    <a:pt x="1151" y="371"/>
                  </a:lnTo>
                  <a:moveTo>
                    <a:pt x="456" y="357"/>
                  </a:moveTo>
                  <a:lnTo>
                    <a:pt x="436" y="357"/>
                  </a:lnTo>
                  <a:moveTo>
                    <a:pt x="422" y="357"/>
                  </a:moveTo>
                  <a:lnTo>
                    <a:pt x="401" y="357"/>
                  </a:lnTo>
                  <a:moveTo>
                    <a:pt x="387" y="357"/>
                  </a:moveTo>
                  <a:lnTo>
                    <a:pt x="367" y="357"/>
                  </a:lnTo>
                  <a:moveTo>
                    <a:pt x="353" y="357"/>
                  </a:moveTo>
                  <a:lnTo>
                    <a:pt x="332" y="357"/>
                  </a:lnTo>
                  <a:moveTo>
                    <a:pt x="318" y="357"/>
                  </a:moveTo>
                  <a:lnTo>
                    <a:pt x="298" y="357"/>
                  </a:lnTo>
                  <a:moveTo>
                    <a:pt x="284" y="357"/>
                  </a:moveTo>
                  <a:lnTo>
                    <a:pt x="263" y="357"/>
                  </a:lnTo>
                  <a:moveTo>
                    <a:pt x="249" y="357"/>
                  </a:moveTo>
                  <a:lnTo>
                    <a:pt x="229" y="357"/>
                  </a:lnTo>
                  <a:moveTo>
                    <a:pt x="215" y="357"/>
                  </a:moveTo>
                  <a:lnTo>
                    <a:pt x="194" y="357"/>
                  </a:lnTo>
                  <a:moveTo>
                    <a:pt x="181" y="357"/>
                  </a:moveTo>
                  <a:lnTo>
                    <a:pt x="160" y="357"/>
                  </a:lnTo>
                  <a:moveTo>
                    <a:pt x="146" y="357"/>
                  </a:moveTo>
                  <a:lnTo>
                    <a:pt x="125" y="357"/>
                  </a:lnTo>
                  <a:moveTo>
                    <a:pt x="112" y="357"/>
                  </a:moveTo>
                  <a:lnTo>
                    <a:pt x="91" y="357"/>
                  </a:lnTo>
                  <a:moveTo>
                    <a:pt x="1689" y="354"/>
                  </a:moveTo>
                  <a:lnTo>
                    <a:pt x="1181" y="354"/>
                  </a:lnTo>
                  <a:moveTo>
                    <a:pt x="1184" y="315"/>
                  </a:moveTo>
                  <a:lnTo>
                    <a:pt x="1689" y="315"/>
                  </a:lnTo>
                  <a:moveTo>
                    <a:pt x="44" y="298"/>
                  </a:moveTo>
                  <a:lnTo>
                    <a:pt x="62" y="298"/>
                  </a:lnTo>
                  <a:moveTo>
                    <a:pt x="486" y="298"/>
                  </a:moveTo>
                  <a:lnTo>
                    <a:pt x="503" y="298"/>
                  </a:lnTo>
                  <a:moveTo>
                    <a:pt x="62" y="281"/>
                  </a:moveTo>
                  <a:lnTo>
                    <a:pt x="118" y="281"/>
                  </a:lnTo>
                  <a:moveTo>
                    <a:pt x="429" y="281"/>
                  </a:moveTo>
                  <a:lnTo>
                    <a:pt x="486" y="281"/>
                  </a:lnTo>
                  <a:moveTo>
                    <a:pt x="62" y="234"/>
                  </a:moveTo>
                  <a:lnTo>
                    <a:pt x="164" y="234"/>
                  </a:lnTo>
                  <a:moveTo>
                    <a:pt x="383" y="234"/>
                  </a:moveTo>
                  <a:lnTo>
                    <a:pt x="486" y="234"/>
                  </a:lnTo>
                  <a:moveTo>
                    <a:pt x="383" y="231"/>
                  </a:moveTo>
                  <a:lnTo>
                    <a:pt x="164" y="231"/>
                  </a:lnTo>
                  <a:moveTo>
                    <a:pt x="164" y="182"/>
                  </a:moveTo>
                  <a:lnTo>
                    <a:pt x="203" y="182"/>
                  </a:lnTo>
                  <a:moveTo>
                    <a:pt x="344" y="182"/>
                  </a:moveTo>
                  <a:lnTo>
                    <a:pt x="383" y="182"/>
                  </a:lnTo>
                  <a:moveTo>
                    <a:pt x="203" y="148"/>
                  </a:moveTo>
                  <a:lnTo>
                    <a:pt x="344" y="148"/>
                  </a:lnTo>
                  <a:moveTo>
                    <a:pt x="548" y="113"/>
                  </a:moveTo>
                  <a:lnTo>
                    <a:pt x="0" y="113"/>
                  </a:lnTo>
                  <a:moveTo>
                    <a:pt x="551" y="79"/>
                  </a:moveTo>
                  <a:lnTo>
                    <a:pt x="0" y="79"/>
                  </a:lnTo>
                  <a:moveTo>
                    <a:pt x="1689" y="1"/>
                  </a:moveTo>
                  <a:lnTo>
                    <a:pt x="1184" y="1"/>
                  </a:lnTo>
                  <a:moveTo>
                    <a:pt x="460" y="1008"/>
                  </a:moveTo>
                  <a:cubicBezTo>
                    <a:pt x="457" y="1005"/>
                    <a:pt x="453" y="1004"/>
                    <a:pt x="449" y="1006"/>
                  </a:cubicBezTo>
                  <a:cubicBezTo>
                    <a:pt x="445" y="1007"/>
                    <a:pt x="443" y="1011"/>
                    <a:pt x="443" y="1015"/>
                  </a:cubicBezTo>
                  <a:moveTo>
                    <a:pt x="391" y="1008"/>
                  </a:moveTo>
                  <a:cubicBezTo>
                    <a:pt x="388" y="1005"/>
                    <a:pt x="384" y="1004"/>
                    <a:pt x="380" y="1006"/>
                  </a:cubicBezTo>
                  <a:cubicBezTo>
                    <a:pt x="376" y="1007"/>
                    <a:pt x="374" y="1011"/>
                    <a:pt x="374" y="1015"/>
                  </a:cubicBezTo>
                  <a:moveTo>
                    <a:pt x="357" y="1008"/>
                  </a:moveTo>
                  <a:cubicBezTo>
                    <a:pt x="354" y="1005"/>
                    <a:pt x="349" y="1004"/>
                    <a:pt x="345" y="1006"/>
                  </a:cubicBezTo>
                  <a:cubicBezTo>
                    <a:pt x="342" y="1007"/>
                    <a:pt x="339" y="1011"/>
                    <a:pt x="339" y="1015"/>
                  </a:cubicBezTo>
                  <a:moveTo>
                    <a:pt x="322" y="1008"/>
                  </a:moveTo>
                  <a:cubicBezTo>
                    <a:pt x="319" y="1005"/>
                    <a:pt x="315" y="1004"/>
                    <a:pt x="311" y="1006"/>
                  </a:cubicBezTo>
                  <a:cubicBezTo>
                    <a:pt x="307" y="1007"/>
                    <a:pt x="305" y="1011"/>
                    <a:pt x="305" y="1015"/>
                  </a:cubicBezTo>
                  <a:moveTo>
                    <a:pt x="288" y="1008"/>
                  </a:moveTo>
                  <a:cubicBezTo>
                    <a:pt x="285" y="1005"/>
                    <a:pt x="280" y="1004"/>
                    <a:pt x="276" y="1006"/>
                  </a:cubicBezTo>
                  <a:cubicBezTo>
                    <a:pt x="273" y="1007"/>
                    <a:pt x="270" y="1011"/>
                    <a:pt x="270" y="1015"/>
                  </a:cubicBezTo>
                  <a:moveTo>
                    <a:pt x="219" y="1008"/>
                  </a:moveTo>
                  <a:cubicBezTo>
                    <a:pt x="216" y="1005"/>
                    <a:pt x="211" y="1004"/>
                    <a:pt x="208" y="1006"/>
                  </a:cubicBezTo>
                  <a:cubicBezTo>
                    <a:pt x="204" y="1007"/>
                    <a:pt x="201" y="1011"/>
                    <a:pt x="201" y="1015"/>
                  </a:cubicBezTo>
                  <a:moveTo>
                    <a:pt x="184" y="1008"/>
                  </a:moveTo>
                  <a:cubicBezTo>
                    <a:pt x="181" y="1005"/>
                    <a:pt x="177" y="1004"/>
                    <a:pt x="173" y="1006"/>
                  </a:cubicBezTo>
                  <a:cubicBezTo>
                    <a:pt x="169" y="1007"/>
                    <a:pt x="167" y="1011"/>
                    <a:pt x="167" y="1015"/>
                  </a:cubicBezTo>
                  <a:moveTo>
                    <a:pt x="150" y="1008"/>
                  </a:moveTo>
                  <a:cubicBezTo>
                    <a:pt x="147" y="1005"/>
                    <a:pt x="142" y="1004"/>
                    <a:pt x="139" y="1006"/>
                  </a:cubicBezTo>
                  <a:cubicBezTo>
                    <a:pt x="135" y="1007"/>
                    <a:pt x="132" y="1011"/>
                    <a:pt x="132" y="1015"/>
                  </a:cubicBezTo>
                  <a:moveTo>
                    <a:pt x="429" y="1015"/>
                  </a:moveTo>
                  <a:cubicBezTo>
                    <a:pt x="429" y="1012"/>
                    <a:pt x="428" y="1010"/>
                    <a:pt x="426" y="1008"/>
                  </a:cubicBezTo>
                  <a:moveTo>
                    <a:pt x="426" y="1008"/>
                  </a:moveTo>
                  <a:cubicBezTo>
                    <a:pt x="423" y="1005"/>
                    <a:pt x="418" y="1004"/>
                    <a:pt x="414" y="1006"/>
                  </a:cubicBezTo>
                  <a:cubicBezTo>
                    <a:pt x="411" y="1007"/>
                    <a:pt x="408" y="1011"/>
                    <a:pt x="408" y="1015"/>
                  </a:cubicBezTo>
                  <a:moveTo>
                    <a:pt x="463" y="1015"/>
                  </a:moveTo>
                  <a:cubicBezTo>
                    <a:pt x="463" y="1012"/>
                    <a:pt x="462" y="1010"/>
                    <a:pt x="460" y="1008"/>
                  </a:cubicBezTo>
                  <a:moveTo>
                    <a:pt x="118" y="1015"/>
                  </a:moveTo>
                  <a:cubicBezTo>
                    <a:pt x="118" y="1012"/>
                    <a:pt x="117" y="1010"/>
                    <a:pt x="116" y="1008"/>
                  </a:cubicBezTo>
                  <a:moveTo>
                    <a:pt x="115" y="1008"/>
                  </a:moveTo>
                  <a:cubicBezTo>
                    <a:pt x="112" y="1005"/>
                    <a:pt x="108" y="1004"/>
                    <a:pt x="104" y="1006"/>
                  </a:cubicBezTo>
                  <a:cubicBezTo>
                    <a:pt x="100" y="1007"/>
                    <a:pt x="98" y="1011"/>
                    <a:pt x="98" y="1015"/>
                  </a:cubicBezTo>
                  <a:moveTo>
                    <a:pt x="394" y="1015"/>
                  </a:moveTo>
                  <a:cubicBezTo>
                    <a:pt x="394" y="1012"/>
                    <a:pt x="393" y="1010"/>
                    <a:pt x="391" y="1008"/>
                  </a:cubicBezTo>
                  <a:moveTo>
                    <a:pt x="360" y="1015"/>
                  </a:moveTo>
                  <a:cubicBezTo>
                    <a:pt x="360" y="1012"/>
                    <a:pt x="359" y="1010"/>
                    <a:pt x="357" y="1008"/>
                  </a:cubicBezTo>
                  <a:moveTo>
                    <a:pt x="325" y="1015"/>
                  </a:moveTo>
                  <a:cubicBezTo>
                    <a:pt x="325" y="1012"/>
                    <a:pt x="324" y="1010"/>
                    <a:pt x="322" y="1008"/>
                  </a:cubicBezTo>
                  <a:moveTo>
                    <a:pt x="291" y="1015"/>
                  </a:moveTo>
                  <a:cubicBezTo>
                    <a:pt x="291" y="1012"/>
                    <a:pt x="290" y="1010"/>
                    <a:pt x="288" y="1008"/>
                  </a:cubicBezTo>
                  <a:moveTo>
                    <a:pt x="256" y="1015"/>
                  </a:moveTo>
                  <a:cubicBezTo>
                    <a:pt x="256" y="1012"/>
                    <a:pt x="255" y="1010"/>
                    <a:pt x="253" y="1008"/>
                  </a:cubicBezTo>
                  <a:moveTo>
                    <a:pt x="253" y="1008"/>
                  </a:moveTo>
                  <a:cubicBezTo>
                    <a:pt x="250" y="1005"/>
                    <a:pt x="246" y="1004"/>
                    <a:pt x="242" y="1006"/>
                  </a:cubicBezTo>
                  <a:cubicBezTo>
                    <a:pt x="238" y="1007"/>
                    <a:pt x="236" y="1011"/>
                    <a:pt x="236" y="1015"/>
                  </a:cubicBezTo>
                  <a:moveTo>
                    <a:pt x="222" y="1015"/>
                  </a:moveTo>
                  <a:cubicBezTo>
                    <a:pt x="222" y="1012"/>
                    <a:pt x="221" y="1010"/>
                    <a:pt x="219" y="1008"/>
                  </a:cubicBezTo>
                  <a:moveTo>
                    <a:pt x="187" y="1015"/>
                  </a:moveTo>
                  <a:cubicBezTo>
                    <a:pt x="187" y="1012"/>
                    <a:pt x="186" y="1010"/>
                    <a:pt x="184" y="1008"/>
                  </a:cubicBezTo>
                  <a:moveTo>
                    <a:pt x="153" y="1015"/>
                  </a:moveTo>
                  <a:cubicBezTo>
                    <a:pt x="153" y="1012"/>
                    <a:pt x="152" y="1010"/>
                    <a:pt x="150" y="1008"/>
                  </a:cubicBezTo>
                  <a:moveTo>
                    <a:pt x="453" y="349"/>
                  </a:moveTo>
                  <a:cubicBezTo>
                    <a:pt x="450" y="346"/>
                    <a:pt x="446" y="345"/>
                    <a:pt x="442" y="347"/>
                  </a:cubicBezTo>
                  <a:cubicBezTo>
                    <a:pt x="438" y="349"/>
                    <a:pt x="436" y="352"/>
                    <a:pt x="436" y="357"/>
                  </a:cubicBezTo>
                  <a:moveTo>
                    <a:pt x="384" y="349"/>
                  </a:moveTo>
                  <a:cubicBezTo>
                    <a:pt x="381" y="346"/>
                    <a:pt x="377" y="345"/>
                    <a:pt x="373" y="347"/>
                  </a:cubicBezTo>
                  <a:cubicBezTo>
                    <a:pt x="369" y="349"/>
                    <a:pt x="367" y="352"/>
                    <a:pt x="367" y="357"/>
                  </a:cubicBezTo>
                  <a:moveTo>
                    <a:pt x="350" y="349"/>
                  </a:moveTo>
                  <a:cubicBezTo>
                    <a:pt x="347" y="346"/>
                    <a:pt x="342" y="345"/>
                    <a:pt x="339" y="347"/>
                  </a:cubicBezTo>
                  <a:cubicBezTo>
                    <a:pt x="335" y="349"/>
                    <a:pt x="332" y="352"/>
                    <a:pt x="332" y="357"/>
                  </a:cubicBezTo>
                  <a:moveTo>
                    <a:pt x="315" y="349"/>
                  </a:moveTo>
                  <a:cubicBezTo>
                    <a:pt x="312" y="346"/>
                    <a:pt x="308" y="345"/>
                    <a:pt x="304" y="347"/>
                  </a:cubicBezTo>
                  <a:cubicBezTo>
                    <a:pt x="300" y="349"/>
                    <a:pt x="298" y="352"/>
                    <a:pt x="298" y="357"/>
                  </a:cubicBezTo>
                  <a:moveTo>
                    <a:pt x="281" y="349"/>
                  </a:moveTo>
                  <a:cubicBezTo>
                    <a:pt x="278" y="346"/>
                    <a:pt x="273" y="345"/>
                    <a:pt x="270" y="347"/>
                  </a:cubicBezTo>
                  <a:cubicBezTo>
                    <a:pt x="266" y="349"/>
                    <a:pt x="263" y="352"/>
                    <a:pt x="263" y="357"/>
                  </a:cubicBezTo>
                  <a:moveTo>
                    <a:pt x="212" y="349"/>
                  </a:moveTo>
                  <a:cubicBezTo>
                    <a:pt x="209" y="346"/>
                    <a:pt x="204" y="345"/>
                    <a:pt x="201" y="347"/>
                  </a:cubicBezTo>
                  <a:cubicBezTo>
                    <a:pt x="197" y="349"/>
                    <a:pt x="194" y="352"/>
                    <a:pt x="194" y="357"/>
                  </a:cubicBezTo>
                  <a:moveTo>
                    <a:pt x="177" y="349"/>
                  </a:moveTo>
                  <a:cubicBezTo>
                    <a:pt x="174" y="346"/>
                    <a:pt x="170" y="345"/>
                    <a:pt x="166" y="347"/>
                  </a:cubicBezTo>
                  <a:cubicBezTo>
                    <a:pt x="162" y="349"/>
                    <a:pt x="160" y="352"/>
                    <a:pt x="160" y="357"/>
                  </a:cubicBezTo>
                  <a:moveTo>
                    <a:pt x="143" y="349"/>
                  </a:moveTo>
                  <a:cubicBezTo>
                    <a:pt x="140" y="346"/>
                    <a:pt x="135" y="345"/>
                    <a:pt x="132" y="347"/>
                  </a:cubicBezTo>
                  <a:cubicBezTo>
                    <a:pt x="128" y="349"/>
                    <a:pt x="125" y="352"/>
                    <a:pt x="125" y="357"/>
                  </a:cubicBezTo>
                  <a:moveTo>
                    <a:pt x="422" y="357"/>
                  </a:moveTo>
                  <a:cubicBezTo>
                    <a:pt x="422" y="354"/>
                    <a:pt x="421" y="351"/>
                    <a:pt x="419" y="349"/>
                  </a:cubicBezTo>
                  <a:moveTo>
                    <a:pt x="419" y="349"/>
                  </a:moveTo>
                  <a:cubicBezTo>
                    <a:pt x="416" y="346"/>
                    <a:pt x="411" y="345"/>
                    <a:pt x="407" y="347"/>
                  </a:cubicBezTo>
                  <a:cubicBezTo>
                    <a:pt x="404" y="349"/>
                    <a:pt x="401" y="352"/>
                    <a:pt x="401" y="357"/>
                  </a:cubicBezTo>
                  <a:moveTo>
                    <a:pt x="456" y="357"/>
                  </a:moveTo>
                  <a:cubicBezTo>
                    <a:pt x="456" y="354"/>
                    <a:pt x="455" y="351"/>
                    <a:pt x="453" y="349"/>
                  </a:cubicBezTo>
                  <a:moveTo>
                    <a:pt x="112" y="357"/>
                  </a:moveTo>
                  <a:cubicBezTo>
                    <a:pt x="112" y="354"/>
                    <a:pt x="111" y="351"/>
                    <a:pt x="109" y="349"/>
                  </a:cubicBezTo>
                  <a:moveTo>
                    <a:pt x="108" y="349"/>
                  </a:moveTo>
                  <a:cubicBezTo>
                    <a:pt x="105" y="346"/>
                    <a:pt x="101" y="345"/>
                    <a:pt x="97" y="347"/>
                  </a:cubicBezTo>
                  <a:cubicBezTo>
                    <a:pt x="93" y="349"/>
                    <a:pt x="91" y="352"/>
                    <a:pt x="91" y="357"/>
                  </a:cubicBezTo>
                  <a:moveTo>
                    <a:pt x="387" y="357"/>
                  </a:moveTo>
                  <a:cubicBezTo>
                    <a:pt x="387" y="354"/>
                    <a:pt x="386" y="351"/>
                    <a:pt x="384" y="349"/>
                  </a:cubicBezTo>
                  <a:moveTo>
                    <a:pt x="353" y="357"/>
                  </a:moveTo>
                  <a:cubicBezTo>
                    <a:pt x="353" y="354"/>
                    <a:pt x="352" y="351"/>
                    <a:pt x="350" y="349"/>
                  </a:cubicBezTo>
                  <a:moveTo>
                    <a:pt x="318" y="357"/>
                  </a:moveTo>
                  <a:cubicBezTo>
                    <a:pt x="318" y="354"/>
                    <a:pt x="317" y="351"/>
                    <a:pt x="316" y="349"/>
                  </a:cubicBezTo>
                  <a:moveTo>
                    <a:pt x="284" y="357"/>
                  </a:moveTo>
                  <a:cubicBezTo>
                    <a:pt x="284" y="354"/>
                    <a:pt x="283" y="351"/>
                    <a:pt x="281" y="349"/>
                  </a:cubicBezTo>
                  <a:moveTo>
                    <a:pt x="249" y="357"/>
                  </a:moveTo>
                  <a:cubicBezTo>
                    <a:pt x="249" y="354"/>
                    <a:pt x="248" y="351"/>
                    <a:pt x="247" y="349"/>
                  </a:cubicBezTo>
                  <a:moveTo>
                    <a:pt x="246" y="349"/>
                  </a:moveTo>
                  <a:cubicBezTo>
                    <a:pt x="243" y="346"/>
                    <a:pt x="239" y="345"/>
                    <a:pt x="235" y="347"/>
                  </a:cubicBezTo>
                  <a:cubicBezTo>
                    <a:pt x="231" y="349"/>
                    <a:pt x="229" y="352"/>
                    <a:pt x="229" y="357"/>
                  </a:cubicBezTo>
                  <a:moveTo>
                    <a:pt x="215" y="357"/>
                  </a:moveTo>
                  <a:cubicBezTo>
                    <a:pt x="215" y="354"/>
                    <a:pt x="214" y="351"/>
                    <a:pt x="212" y="349"/>
                  </a:cubicBezTo>
                  <a:moveTo>
                    <a:pt x="181" y="357"/>
                  </a:moveTo>
                  <a:cubicBezTo>
                    <a:pt x="181" y="354"/>
                    <a:pt x="179" y="351"/>
                    <a:pt x="178" y="349"/>
                  </a:cubicBezTo>
                  <a:moveTo>
                    <a:pt x="146" y="357"/>
                  </a:moveTo>
                  <a:cubicBezTo>
                    <a:pt x="146" y="354"/>
                    <a:pt x="145" y="351"/>
                    <a:pt x="143" y="349"/>
                  </a:cubicBezTo>
                  <a:moveTo>
                    <a:pt x="1026" y="1008"/>
                  </a:moveTo>
                  <a:cubicBezTo>
                    <a:pt x="1023" y="1005"/>
                    <a:pt x="1018" y="1004"/>
                    <a:pt x="1014" y="1006"/>
                  </a:cubicBezTo>
                  <a:cubicBezTo>
                    <a:pt x="1010" y="1007"/>
                    <a:pt x="1008" y="1011"/>
                    <a:pt x="1008" y="1015"/>
                  </a:cubicBezTo>
                  <a:moveTo>
                    <a:pt x="957" y="1008"/>
                  </a:moveTo>
                  <a:cubicBezTo>
                    <a:pt x="954" y="1005"/>
                    <a:pt x="949" y="1004"/>
                    <a:pt x="945" y="1006"/>
                  </a:cubicBezTo>
                  <a:cubicBezTo>
                    <a:pt x="942" y="1007"/>
                    <a:pt x="939" y="1011"/>
                    <a:pt x="939" y="1015"/>
                  </a:cubicBezTo>
                  <a:moveTo>
                    <a:pt x="922" y="1008"/>
                  </a:moveTo>
                  <a:cubicBezTo>
                    <a:pt x="919" y="1005"/>
                    <a:pt x="915" y="1004"/>
                    <a:pt x="911" y="1006"/>
                  </a:cubicBezTo>
                  <a:cubicBezTo>
                    <a:pt x="907" y="1007"/>
                    <a:pt x="905" y="1011"/>
                    <a:pt x="905" y="1015"/>
                  </a:cubicBezTo>
                  <a:moveTo>
                    <a:pt x="888" y="1008"/>
                  </a:moveTo>
                  <a:cubicBezTo>
                    <a:pt x="885" y="1005"/>
                    <a:pt x="880" y="1004"/>
                    <a:pt x="876" y="1006"/>
                  </a:cubicBezTo>
                  <a:cubicBezTo>
                    <a:pt x="873" y="1007"/>
                    <a:pt x="870" y="1011"/>
                    <a:pt x="870" y="1015"/>
                  </a:cubicBezTo>
                  <a:moveTo>
                    <a:pt x="853" y="1008"/>
                  </a:moveTo>
                  <a:cubicBezTo>
                    <a:pt x="850" y="1005"/>
                    <a:pt x="846" y="1004"/>
                    <a:pt x="842" y="1006"/>
                  </a:cubicBezTo>
                  <a:cubicBezTo>
                    <a:pt x="838" y="1007"/>
                    <a:pt x="836" y="1011"/>
                    <a:pt x="836" y="1015"/>
                  </a:cubicBezTo>
                  <a:moveTo>
                    <a:pt x="784" y="1008"/>
                  </a:moveTo>
                  <a:cubicBezTo>
                    <a:pt x="781" y="1005"/>
                    <a:pt x="777" y="1004"/>
                    <a:pt x="773" y="1006"/>
                  </a:cubicBezTo>
                  <a:cubicBezTo>
                    <a:pt x="769" y="1007"/>
                    <a:pt x="767" y="1011"/>
                    <a:pt x="767" y="1015"/>
                  </a:cubicBezTo>
                  <a:moveTo>
                    <a:pt x="750" y="1008"/>
                  </a:moveTo>
                  <a:cubicBezTo>
                    <a:pt x="747" y="1005"/>
                    <a:pt x="742" y="1004"/>
                    <a:pt x="739" y="1006"/>
                  </a:cubicBezTo>
                  <a:cubicBezTo>
                    <a:pt x="735" y="1007"/>
                    <a:pt x="732" y="1011"/>
                    <a:pt x="732" y="1015"/>
                  </a:cubicBezTo>
                  <a:moveTo>
                    <a:pt x="715" y="1008"/>
                  </a:moveTo>
                  <a:cubicBezTo>
                    <a:pt x="712" y="1005"/>
                    <a:pt x="708" y="1004"/>
                    <a:pt x="704" y="1006"/>
                  </a:cubicBezTo>
                  <a:cubicBezTo>
                    <a:pt x="700" y="1007"/>
                    <a:pt x="698" y="1011"/>
                    <a:pt x="698" y="1015"/>
                  </a:cubicBezTo>
                  <a:moveTo>
                    <a:pt x="994" y="1015"/>
                  </a:moveTo>
                  <a:cubicBezTo>
                    <a:pt x="994" y="1012"/>
                    <a:pt x="993" y="1010"/>
                    <a:pt x="991" y="1008"/>
                  </a:cubicBezTo>
                  <a:moveTo>
                    <a:pt x="991" y="1008"/>
                  </a:moveTo>
                  <a:cubicBezTo>
                    <a:pt x="988" y="1005"/>
                    <a:pt x="984" y="1004"/>
                    <a:pt x="980" y="1006"/>
                  </a:cubicBezTo>
                  <a:cubicBezTo>
                    <a:pt x="976" y="1007"/>
                    <a:pt x="974" y="1011"/>
                    <a:pt x="974" y="1015"/>
                  </a:cubicBezTo>
                  <a:moveTo>
                    <a:pt x="1029" y="1015"/>
                  </a:moveTo>
                  <a:cubicBezTo>
                    <a:pt x="1029" y="1012"/>
                    <a:pt x="1028" y="1010"/>
                    <a:pt x="1026" y="1008"/>
                  </a:cubicBezTo>
                  <a:moveTo>
                    <a:pt x="684" y="1015"/>
                  </a:moveTo>
                  <a:cubicBezTo>
                    <a:pt x="684" y="1012"/>
                    <a:pt x="683" y="1010"/>
                    <a:pt x="681" y="1008"/>
                  </a:cubicBezTo>
                  <a:moveTo>
                    <a:pt x="681" y="1008"/>
                  </a:moveTo>
                  <a:cubicBezTo>
                    <a:pt x="678" y="1005"/>
                    <a:pt x="673" y="1004"/>
                    <a:pt x="670" y="1006"/>
                  </a:cubicBezTo>
                  <a:cubicBezTo>
                    <a:pt x="666" y="1007"/>
                    <a:pt x="663" y="1011"/>
                    <a:pt x="663" y="1015"/>
                  </a:cubicBezTo>
                  <a:moveTo>
                    <a:pt x="960" y="1015"/>
                  </a:moveTo>
                  <a:cubicBezTo>
                    <a:pt x="960" y="1012"/>
                    <a:pt x="959" y="1010"/>
                    <a:pt x="957" y="1008"/>
                  </a:cubicBezTo>
                  <a:moveTo>
                    <a:pt x="925" y="1015"/>
                  </a:moveTo>
                  <a:cubicBezTo>
                    <a:pt x="925" y="1012"/>
                    <a:pt x="924" y="1010"/>
                    <a:pt x="922" y="1008"/>
                  </a:cubicBezTo>
                  <a:moveTo>
                    <a:pt x="891" y="1015"/>
                  </a:moveTo>
                  <a:cubicBezTo>
                    <a:pt x="891" y="1012"/>
                    <a:pt x="890" y="1010"/>
                    <a:pt x="888" y="1008"/>
                  </a:cubicBezTo>
                  <a:moveTo>
                    <a:pt x="856" y="1015"/>
                  </a:moveTo>
                  <a:cubicBezTo>
                    <a:pt x="856" y="1012"/>
                    <a:pt x="855" y="1010"/>
                    <a:pt x="853" y="1008"/>
                  </a:cubicBezTo>
                  <a:moveTo>
                    <a:pt x="822" y="1015"/>
                  </a:moveTo>
                  <a:cubicBezTo>
                    <a:pt x="822" y="1012"/>
                    <a:pt x="821" y="1010"/>
                    <a:pt x="819" y="1008"/>
                  </a:cubicBezTo>
                  <a:moveTo>
                    <a:pt x="819" y="1008"/>
                  </a:moveTo>
                  <a:cubicBezTo>
                    <a:pt x="816" y="1005"/>
                    <a:pt x="811" y="1004"/>
                    <a:pt x="807" y="1006"/>
                  </a:cubicBezTo>
                  <a:cubicBezTo>
                    <a:pt x="804" y="1007"/>
                    <a:pt x="801" y="1011"/>
                    <a:pt x="801" y="1015"/>
                  </a:cubicBezTo>
                  <a:moveTo>
                    <a:pt x="787" y="1015"/>
                  </a:moveTo>
                  <a:cubicBezTo>
                    <a:pt x="787" y="1012"/>
                    <a:pt x="786" y="1010"/>
                    <a:pt x="784" y="1008"/>
                  </a:cubicBezTo>
                  <a:moveTo>
                    <a:pt x="753" y="1015"/>
                  </a:moveTo>
                  <a:cubicBezTo>
                    <a:pt x="753" y="1012"/>
                    <a:pt x="752" y="1010"/>
                    <a:pt x="750" y="1008"/>
                  </a:cubicBezTo>
                  <a:moveTo>
                    <a:pt x="718" y="1015"/>
                  </a:moveTo>
                  <a:cubicBezTo>
                    <a:pt x="718" y="1012"/>
                    <a:pt x="717" y="1010"/>
                    <a:pt x="715" y="1008"/>
                  </a:cubicBezTo>
                  <a:moveTo>
                    <a:pt x="1315" y="1008"/>
                  </a:moveTo>
                  <a:cubicBezTo>
                    <a:pt x="1312" y="1005"/>
                    <a:pt x="1308" y="1004"/>
                    <a:pt x="1304" y="1006"/>
                  </a:cubicBezTo>
                  <a:cubicBezTo>
                    <a:pt x="1300" y="1007"/>
                    <a:pt x="1298" y="1011"/>
                    <a:pt x="1298" y="1015"/>
                  </a:cubicBezTo>
                  <a:moveTo>
                    <a:pt x="1281" y="1008"/>
                  </a:moveTo>
                  <a:cubicBezTo>
                    <a:pt x="1278" y="1005"/>
                    <a:pt x="1273" y="1004"/>
                    <a:pt x="1269" y="1006"/>
                  </a:cubicBezTo>
                  <a:cubicBezTo>
                    <a:pt x="1266" y="1007"/>
                    <a:pt x="1263" y="1011"/>
                    <a:pt x="1263" y="1015"/>
                  </a:cubicBezTo>
                  <a:moveTo>
                    <a:pt x="1249" y="1015"/>
                  </a:moveTo>
                  <a:cubicBezTo>
                    <a:pt x="1249" y="1012"/>
                    <a:pt x="1248" y="1010"/>
                    <a:pt x="1246" y="1008"/>
                  </a:cubicBezTo>
                  <a:moveTo>
                    <a:pt x="1246" y="1008"/>
                  </a:moveTo>
                  <a:cubicBezTo>
                    <a:pt x="1243" y="1005"/>
                    <a:pt x="1239" y="1004"/>
                    <a:pt x="1235" y="1006"/>
                  </a:cubicBezTo>
                  <a:cubicBezTo>
                    <a:pt x="1231" y="1007"/>
                    <a:pt x="1229" y="1011"/>
                    <a:pt x="1229" y="1015"/>
                  </a:cubicBezTo>
                  <a:moveTo>
                    <a:pt x="1318" y="1015"/>
                  </a:moveTo>
                  <a:cubicBezTo>
                    <a:pt x="1318" y="1012"/>
                    <a:pt x="1317" y="1010"/>
                    <a:pt x="1315" y="1008"/>
                  </a:cubicBezTo>
                  <a:moveTo>
                    <a:pt x="1284" y="1015"/>
                  </a:moveTo>
                  <a:cubicBezTo>
                    <a:pt x="1284" y="1012"/>
                    <a:pt x="1283" y="1010"/>
                    <a:pt x="1281" y="1008"/>
                  </a:cubicBezTo>
                  <a:moveTo>
                    <a:pt x="1591" y="1008"/>
                  </a:moveTo>
                  <a:cubicBezTo>
                    <a:pt x="1588" y="1005"/>
                    <a:pt x="1584" y="1004"/>
                    <a:pt x="1580" y="1006"/>
                  </a:cubicBezTo>
                  <a:cubicBezTo>
                    <a:pt x="1576" y="1007"/>
                    <a:pt x="1573" y="1011"/>
                    <a:pt x="1573" y="1015"/>
                  </a:cubicBezTo>
                  <a:moveTo>
                    <a:pt x="1522" y="1008"/>
                  </a:moveTo>
                  <a:cubicBezTo>
                    <a:pt x="1519" y="1005"/>
                    <a:pt x="1515" y="1004"/>
                    <a:pt x="1511" y="1006"/>
                  </a:cubicBezTo>
                  <a:cubicBezTo>
                    <a:pt x="1507" y="1007"/>
                    <a:pt x="1505" y="1011"/>
                    <a:pt x="1505" y="1015"/>
                  </a:cubicBezTo>
                  <a:moveTo>
                    <a:pt x="1488" y="1008"/>
                  </a:moveTo>
                  <a:cubicBezTo>
                    <a:pt x="1485" y="1005"/>
                    <a:pt x="1480" y="1004"/>
                    <a:pt x="1476" y="1006"/>
                  </a:cubicBezTo>
                  <a:cubicBezTo>
                    <a:pt x="1473" y="1007"/>
                    <a:pt x="1470" y="1011"/>
                    <a:pt x="1470" y="1015"/>
                  </a:cubicBezTo>
                  <a:moveTo>
                    <a:pt x="1453" y="1008"/>
                  </a:moveTo>
                  <a:cubicBezTo>
                    <a:pt x="1450" y="1005"/>
                    <a:pt x="1446" y="1004"/>
                    <a:pt x="1442" y="1006"/>
                  </a:cubicBezTo>
                  <a:cubicBezTo>
                    <a:pt x="1438" y="1007"/>
                    <a:pt x="1436" y="1011"/>
                    <a:pt x="1436" y="1015"/>
                  </a:cubicBezTo>
                  <a:moveTo>
                    <a:pt x="1419" y="1008"/>
                  </a:moveTo>
                  <a:cubicBezTo>
                    <a:pt x="1416" y="1005"/>
                    <a:pt x="1411" y="1004"/>
                    <a:pt x="1407" y="1006"/>
                  </a:cubicBezTo>
                  <a:cubicBezTo>
                    <a:pt x="1404" y="1007"/>
                    <a:pt x="1401" y="1011"/>
                    <a:pt x="1401" y="1015"/>
                  </a:cubicBezTo>
                  <a:moveTo>
                    <a:pt x="1350" y="1008"/>
                  </a:moveTo>
                  <a:cubicBezTo>
                    <a:pt x="1347" y="1005"/>
                    <a:pt x="1342" y="1004"/>
                    <a:pt x="1338" y="1006"/>
                  </a:cubicBezTo>
                  <a:cubicBezTo>
                    <a:pt x="1335" y="1007"/>
                    <a:pt x="1332" y="1011"/>
                    <a:pt x="1332" y="1015"/>
                  </a:cubicBezTo>
                  <a:moveTo>
                    <a:pt x="1560" y="1015"/>
                  </a:moveTo>
                  <a:cubicBezTo>
                    <a:pt x="1560" y="1012"/>
                    <a:pt x="1559" y="1010"/>
                    <a:pt x="1557" y="1008"/>
                  </a:cubicBezTo>
                  <a:moveTo>
                    <a:pt x="1557" y="1008"/>
                  </a:moveTo>
                  <a:cubicBezTo>
                    <a:pt x="1554" y="1005"/>
                    <a:pt x="1549" y="1004"/>
                    <a:pt x="1545" y="1006"/>
                  </a:cubicBezTo>
                  <a:cubicBezTo>
                    <a:pt x="1541" y="1007"/>
                    <a:pt x="1539" y="1011"/>
                    <a:pt x="1539" y="1015"/>
                  </a:cubicBezTo>
                  <a:moveTo>
                    <a:pt x="1594" y="1015"/>
                  </a:moveTo>
                  <a:cubicBezTo>
                    <a:pt x="1594" y="1012"/>
                    <a:pt x="1593" y="1010"/>
                    <a:pt x="1591" y="1008"/>
                  </a:cubicBezTo>
                  <a:moveTo>
                    <a:pt x="1525" y="1015"/>
                  </a:moveTo>
                  <a:cubicBezTo>
                    <a:pt x="1525" y="1012"/>
                    <a:pt x="1524" y="1010"/>
                    <a:pt x="1522" y="1008"/>
                  </a:cubicBezTo>
                  <a:moveTo>
                    <a:pt x="1491" y="1015"/>
                  </a:moveTo>
                  <a:cubicBezTo>
                    <a:pt x="1491" y="1012"/>
                    <a:pt x="1490" y="1010"/>
                    <a:pt x="1488" y="1008"/>
                  </a:cubicBezTo>
                  <a:moveTo>
                    <a:pt x="1456" y="1015"/>
                  </a:moveTo>
                  <a:cubicBezTo>
                    <a:pt x="1456" y="1012"/>
                    <a:pt x="1455" y="1010"/>
                    <a:pt x="1453" y="1008"/>
                  </a:cubicBezTo>
                  <a:moveTo>
                    <a:pt x="1422" y="1015"/>
                  </a:moveTo>
                  <a:cubicBezTo>
                    <a:pt x="1422" y="1012"/>
                    <a:pt x="1421" y="1010"/>
                    <a:pt x="1419" y="1008"/>
                  </a:cubicBezTo>
                  <a:moveTo>
                    <a:pt x="1387" y="1015"/>
                  </a:moveTo>
                  <a:cubicBezTo>
                    <a:pt x="1387" y="1012"/>
                    <a:pt x="1386" y="1010"/>
                    <a:pt x="1384" y="1008"/>
                  </a:cubicBezTo>
                  <a:moveTo>
                    <a:pt x="1384" y="1008"/>
                  </a:moveTo>
                  <a:cubicBezTo>
                    <a:pt x="1381" y="1005"/>
                    <a:pt x="1377" y="1004"/>
                    <a:pt x="1373" y="1006"/>
                  </a:cubicBezTo>
                  <a:cubicBezTo>
                    <a:pt x="1369" y="1007"/>
                    <a:pt x="1367" y="1011"/>
                    <a:pt x="1367" y="1015"/>
                  </a:cubicBezTo>
                  <a:moveTo>
                    <a:pt x="1353" y="1015"/>
                  </a:moveTo>
                  <a:cubicBezTo>
                    <a:pt x="1353" y="1012"/>
                    <a:pt x="1352" y="1010"/>
                    <a:pt x="1350" y="1008"/>
                  </a:cubicBezTo>
                </a:path>
              </a:pathLst>
            </a:custGeom>
            <a:noFill/>
            <a:ln w="2527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66" name="path 5566"/>
            <p:cNvSpPr/>
            <p:nvPr/>
          </p:nvSpPr>
          <p:spPr>
            <a:xfrm>
              <a:off x="760680" y="301883"/>
              <a:ext cx="84416" cy="71373"/>
            </a:xfrm>
            <a:custGeom>
              <a:avLst/>
              <a:gdLst/>
              <a:ahLst/>
              <a:cxnLst/>
              <a:rect l="0" t="0" r="0" b="0"/>
              <a:pathLst>
                <a:path w="132" h="112">
                  <a:moveTo>
                    <a:pt x="5" y="107"/>
                  </a:moveTo>
                  <a:lnTo>
                    <a:pt x="42" y="107"/>
                  </a:lnTo>
                  <a:lnTo>
                    <a:pt x="42" y="5"/>
                  </a:lnTo>
                  <a:lnTo>
                    <a:pt x="5" y="5"/>
                  </a:lnTo>
                  <a:lnTo>
                    <a:pt x="5" y="107"/>
                  </a:lnTo>
                  <a:close/>
                  <a:moveTo>
                    <a:pt x="90" y="107"/>
                  </a:moveTo>
                  <a:lnTo>
                    <a:pt x="127" y="107"/>
                  </a:lnTo>
                  <a:lnTo>
                    <a:pt x="127" y="5"/>
                  </a:lnTo>
                  <a:lnTo>
                    <a:pt x="90" y="5"/>
                  </a:lnTo>
                  <a:lnTo>
                    <a:pt x="90" y="107"/>
                  </a:lnTo>
                  <a:close/>
                </a:path>
              </a:pathLst>
            </a:custGeom>
            <a:noFill/>
            <a:ln w="664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568" name="textbox 5568"/>
          <p:cNvSpPr/>
          <p:nvPr/>
        </p:nvSpPr>
        <p:spPr>
          <a:xfrm>
            <a:off x="791264" y="8400334"/>
            <a:ext cx="4999354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contact your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supplier 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detailed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guidance 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paralleling system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570" name="textbox 5570"/>
          <p:cNvSpPr/>
          <p:nvPr/>
        </p:nvSpPr>
        <p:spPr>
          <a:xfrm>
            <a:off x="796164" y="8711119"/>
            <a:ext cx="2207895" cy="226695"/>
          </a:xfrm>
          <a:prstGeom prst="rect">
            <a:avLst/>
          </a:pr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85420" algn="l" rtl="0" eaLnBrk="0">
              <a:lnSpc>
                <a:spcPct val="84000"/>
              </a:lnSpc>
              <a:tabLst>
                <a:tab pos="316865" algn="l"/>
              </a:tabLst>
            </a:pP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Parallel System</a:t>
            </a:r>
            <a:r>
              <a:rPr sz="1200" kern="0" spc="1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Notice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572" name="path 5572"/>
          <p:cNvSpPr/>
          <p:nvPr/>
        </p:nvSpPr>
        <p:spPr>
          <a:xfrm>
            <a:off x="849425" y="8753178"/>
            <a:ext cx="132435" cy="132435"/>
          </a:xfrm>
          <a:custGeom>
            <a:avLst/>
            <a:gdLst/>
            <a:ahLst/>
            <a:cxnLst/>
            <a:rect l="0" t="0" r="0" b="0"/>
            <a:pathLst>
              <a:path w="208" h="208">
                <a:moveTo>
                  <a:pt x="104" y="0"/>
                </a:moveTo>
                <a:cubicBezTo>
                  <a:pt x="161" y="0"/>
                  <a:pt x="208" y="46"/>
                  <a:pt x="208" y="104"/>
                </a:cubicBezTo>
                <a:cubicBezTo>
                  <a:pt x="208" y="161"/>
                  <a:pt x="161" y="208"/>
                  <a:pt x="104" y="208"/>
                </a:cubicBezTo>
                <a:cubicBezTo>
                  <a:pt x="46" y="208"/>
                  <a:pt x="0" y="161"/>
                  <a:pt x="0" y="104"/>
                </a:cubicBezTo>
                <a:cubicBezTo>
                  <a:pt x="0" y="46"/>
                  <a:pt x="46" y="0"/>
                  <a:pt x="104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74" name="textbox 5574"/>
          <p:cNvSpPr/>
          <p:nvPr/>
        </p:nvSpPr>
        <p:spPr>
          <a:xfrm>
            <a:off x="827581" y="5292047"/>
            <a:ext cx="681990" cy="579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7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334" algn="l" rtl="0" eaLnBrk="0">
              <a:lnSpc>
                <a:spcPct val="90000"/>
              </a:lnSpc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Dongles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ts val="1150"/>
              </a:lnSpc>
              <a:spcBef>
                <a:spcPts val="2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Devices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236"/>
              </a:lnSpc>
              <a:tabLst/>
            </a:pP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spcBef>
                <a:spcPts val="1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Operation</a:t>
            </a:r>
            <a:r>
              <a:rPr sz="6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</a:t>
            </a: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rd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576" name="path 5576"/>
          <p:cNvSpPr/>
          <p:nvPr/>
        </p:nvSpPr>
        <p:spPr>
          <a:xfrm>
            <a:off x="2260326" y="2268515"/>
            <a:ext cx="365965" cy="781681"/>
          </a:xfrm>
          <a:custGeom>
            <a:avLst/>
            <a:gdLst/>
            <a:ahLst/>
            <a:cxnLst/>
            <a:rect l="0" t="0" r="0" b="0"/>
            <a:pathLst>
              <a:path w="576" h="1230">
                <a:moveTo>
                  <a:pt x="1" y="0"/>
                </a:moveTo>
                <a:lnTo>
                  <a:pt x="1" y="572"/>
                </a:lnTo>
                <a:moveTo>
                  <a:pt x="8" y="658"/>
                </a:moveTo>
                <a:lnTo>
                  <a:pt x="8" y="1230"/>
                </a:lnTo>
                <a:moveTo>
                  <a:pt x="46" y="318"/>
                </a:moveTo>
                <a:lnTo>
                  <a:pt x="46" y="218"/>
                </a:lnTo>
                <a:moveTo>
                  <a:pt x="53" y="977"/>
                </a:moveTo>
                <a:lnTo>
                  <a:pt x="53" y="877"/>
                </a:lnTo>
                <a:moveTo>
                  <a:pt x="64" y="398"/>
                </a:moveTo>
                <a:lnTo>
                  <a:pt x="64" y="155"/>
                </a:lnTo>
                <a:moveTo>
                  <a:pt x="67" y="486"/>
                </a:moveTo>
                <a:lnTo>
                  <a:pt x="67" y="398"/>
                </a:lnTo>
                <a:moveTo>
                  <a:pt x="70" y="398"/>
                </a:moveTo>
                <a:lnTo>
                  <a:pt x="70" y="474"/>
                </a:lnTo>
                <a:moveTo>
                  <a:pt x="70" y="1056"/>
                </a:moveTo>
                <a:lnTo>
                  <a:pt x="70" y="813"/>
                </a:lnTo>
                <a:moveTo>
                  <a:pt x="74" y="1144"/>
                </a:moveTo>
                <a:lnTo>
                  <a:pt x="74" y="1056"/>
                </a:lnTo>
                <a:moveTo>
                  <a:pt x="77" y="1056"/>
                </a:moveTo>
                <a:lnTo>
                  <a:pt x="77" y="1132"/>
                </a:lnTo>
                <a:moveTo>
                  <a:pt x="93" y="398"/>
                </a:moveTo>
                <a:lnTo>
                  <a:pt x="93" y="277"/>
                </a:lnTo>
                <a:moveTo>
                  <a:pt x="100" y="1056"/>
                </a:moveTo>
                <a:lnTo>
                  <a:pt x="100" y="936"/>
                </a:lnTo>
                <a:moveTo>
                  <a:pt x="114" y="277"/>
                </a:moveTo>
                <a:lnTo>
                  <a:pt x="114" y="398"/>
                </a:lnTo>
                <a:moveTo>
                  <a:pt x="120" y="936"/>
                </a:moveTo>
                <a:lnTo>
                  <a:pt x="120" y="1056"/>
                </a:lnTo>
                <a:moveTo>
                  <a:pt x="120" y="201"/>
                </a:moveTo>
                <a:lnTo>
                  <a:pt x="120" y="155"/>
                </a:lnTo>
                <a:moveTo>
                  <a:pt x="123" y="449"/>
                </a:moveTo>
                <a:lnTo>
                  <a:pt x="123" y="398"/>
                </a:lnTo>
                <a:moveTo>
                  <a:pt x="127" y="860"/>
                </a:moveTo>
                <a:lnTo>
                  <a:pt x="127" y="813"/>
                </a:lnTo>
                <a:moveTo>
                  <a:pt x="127" y="398"/>
                </a:moveTo>
                <a:lnTo>
                  <a:pt x="127" y="277"/>
                </a:lnTo>
                <a:moveTo>
                  <a:pt x="130" y="1108"/>
                </a:moveTo>
                <a:lnTo>
                  <a:pt x="130" y="1056"/>
                </a:lnTo>
                <a:moveTo>
                  <a:pt x="134" y="1056"/>
                </a:moveTo>
                <a:lnTo>
                  <a:pt x="134" y="936"/>
                </a:lnTo>
                <a:moveTo>
                  <a:pt x="148" y="449"/>
                </a:moveTo>
                <a:lnTo>
                  <a:pt x="148" y="277"/>
                </a:lnTo>
                <a:moveTo>
                  <a:pt x="155" y="1108"/>
                </a:moveTo>
                <a:lnTo>
                  <a:pt x="155" y="936"/>
                </a:lnTo>
                <a:moveTo>
                  <a:pt x="162" y="449"/>
                </a:moveTo>
                <a:lnTo>
                  <a:pt x="162" y="277"/>
                </a:lnTo>
                <a:moveTo>
                  <a:pt x="166" y="155"/>
                </a:moveTo>
                <a:lnTo>
                  <a:pt x="166" y="103"/>
                </a:lnTo>
                <a:moveTo>
                  <a:pt x="169" y="1108"/>
                </a:moveTo>
                <a:lnTo>
                  <a:pt x="169" y="936"/>
                </a:lnTo>
                <a:moveTo>
                  <a:pt x="173" y="813"/>
                </a:moveTo>
                <a:lnTo>
                  <a:pt x="173" y="762"/>
                </a:lnTo>
                <a:moveTo>
                  <a:pt x="183" y="449"/>
                </a:moveTo>
                <a:lnTo>
                  <a:pt x="183" y="277"/>
                </a:lnTo>
                <a:moveTo>
                  <a:pt x="189" y="1108"/>
                </a:moveTo>
                <a:lnTo>
                  <a:pt x="189" y="936"/>
                </a:lnTo>
                <a:moveTo>
                  <a:pt x="196" y="449"/>
                </a:moveTo>
                <a:lnTo>
                  <a:pt x="196" y="277"/>
                </a:lnTo>
                <a:moveTo>
                  <a:pt x="203" y="1108"/>
                </a:moveTo>
                <a:lnTo>
                  <a:pt x="203" y="936"/>
                </a:lnTo>
                <a:moveTo>
                  <a:pt x="205" y="103"/>
                </a:moveTo>
                <a:lnTo>
                  <a:pt x="205" y="68"/>
                </a:lnTo>
                <a:moveTo>
                  <a:pt x="212" y="762"/>
                </a:moveTo>
                <a:lnTo>
                  <a:pt x="212" y="727"/>
                </a:lnTo>
                <a:moveTo>
                  <a:pt x="217" y="449"/>
                </a:moveTo>
                <a:lnTo>
                  <a:pt x="217" y="277"/>
                </a:lnTo>
                <a:moveTo>
                  <a:pt x="224" y="1108"/>
                </a:moveTo>
                <a:lnTo>
                  <a:pt x="224" y="936"/>
                </a:lnTo>
                <a:moveTo>
                  <a:pt x="231" y="449"/>
                </a:moveTo>
                <a:lnTo>
                  <a:pt x="231" y="277"/>
                </a:lnTo>
                <a:moveTo>
                  <a:pt x="238" y="1108"/>
                </a:moveTo>
                <a:lnTo>
                  <a:pt x="238" y="936"/>
                </a:lnTo>
                <a:moveTo>
                  <a:pt x="241" y="474"/>
                </a:moveTo>
                <a:lnTo>
                  <a:pt x="241" y="486"/>
                </a:lnTo>
                <a:moveTo>
                  <a:pt x="248" y="1132"/>
                </a:moveTo>
                <a:lnTo>
                  <a:pt x="248" y="1144"/>
                </a:lnTo>
                <a:moveTo>
                  <a:pt x="251" y="449"/>
                </a:moveTo>
                <a:lnTo>
                  <a:pt x="251" y="277"/>
                </a:lnTo>
                <a:moveTo>
                  <a:pt x="258" y="1108"/>
                </a:moveTo>
                <a:lnTo>
                  <a:pt x="258" y="936"/>
                </a:lnTo>
                <a:moveTo>
                  <a:pt x="265" y="449"/>
                </a:moveTo>
                <a:lnTo>
                  <a:pt x="265" y="277"/>
                </a:lnTo>
                <a:moveTo>
                  <a:pt x="272" y="1108"/>
                </a:moveTo>
                <a:lnTo>
                  <a:pt x="272" y="936"/>
                </a:lnTo>
                <a:moveTo>
                  <a:pt x="286" y="449"/>
                </a:moveTo>
                <a:lnTo>
                  <a:pt x="286" y="277"/>
                </a:lnTo>
                <a:moveTo>
                  <a:pt x="293" y="1108"/>
                </a:moveTo>
                <a:lnTo>
                  <a:pt x="293" y="936"/>
                </a:lnTo>
                <a:moveTo>
                  <a:pt x="300" y="449"/>
                </a:moveTo>
                <a:lnTo>
                  <a:pt x="300" y="277"/>
                </a:lnTo>
                <a:moveTo>
                  <a:pt x="307" y="1108"/>
                </a:moveTo>
                <a:lnTo>
                  <a:pt x="307" y="936"/>
                </a:lnTo>
                <a:moveTo>
                  <a:pt x="310" y="486"/>
                </a:moveTo>
                <a:lnTo>
                  <a:pt x="310" y="474"/>
                </a:lnTo>
                <a:moveTo>
                  <a:pt x="317" y="1144"/>
                </a:moveTo>
                <a:lnTo>
                  <a:pt x="317" y="1132"/>
                </a:lnTo>
                <a:moveTo>
                  <a:pt x="320" y="449"/>
                </a:moveTo>
                <a:lnTo>
                  <a:pt x="320" y="277"/>
                </a:lnTo>
                <a:moveTo>
                  <a:pt x="327" y="1108"/>
                </a:moveTo>
                <a:lnTo>
                  <a:pt x="327" y="936"/>
                </a:lnTo>
                <a:moveTo>
                  <a:pt x="334" y="449"/>
                </a:moveTo>
                <a:lnTo>
                  <a:pt x="334" y="277"/>
                </a:lnTo>
                <a:moveTo>
                  <a:pt x="341" y="1108"/>
                </a:moveTo>
                <a:lnTo>
                  <a:pt x="341" y="936"/>
                </a:lnTo>
                <a:moveTo>
                  <a:pt x="346" y="68"/>
                </a:moveTo>
                <a:lnTo>
                  <a:pt x="346" y="103"/>
                </a:lnTo>
                <a:moveTo>
                  <a:pt x="353" y="727"/>
                </a:moveTo>
                <a:lnTo>
                  <a:pt x="353" y="762"/>
                </a:lnTo>
                <a:moveTo>
                  <a:pt x="355" y="449"/>
                </a:moveTo>
                <a:lnTo>
                  <a:pt x="355" y="277"/>
                </a:lnTo>
                <a:moveTo>
                  <a:pt x="362" y="1108"/>
                </a:moveTo>
                <a:lnTo>
                  <a:pt x="362" y="936"/>
                </a:lnTo>
                <a:moveTo>
                  <a:pt x="369" y="449"/>
                </a:moveTo>
                <a:lnTo>
                  <a:pt x="369" y="277"/>
                </a:lnTo>
                <a:moveTo>
                  <a:pt x="376" y="1108"/>
                </a:moveTo>
                <a:lnTo>
                  <a:pt x="376" y="936"/>
                </a:lnTo>
                <a:moveTo>
                  <a:pt x="385" y="103"/>
                </a:moveTo>
                <a:lnTo>
                  <a:pt x="385" y="155"/>
                </a:lnTo>
                <a:moveTo>
                  <a:pt x="389" y="449"/>
                </a:moveTo>
                <a:lnTo>
                  <a:pt x="389" y="277"/>
                </a:lnTo>
                <a:moveTo>
                  <a:pt x="392" y="762"/>
                </a:moveTo>
                <a:lnTo>
                  <a:pt x="392" y="813"/>
                </a:lnTo>
                <a:moveTo>
                  <a:pt x="396" y="1108"/>
                </a:moveTo>
                <a:lnTo>
                  <a:pt x="396" y="936"/>
                </a:lnTo>
                <a:moveTo>
                  <a:pt x="403" y="449"/>
                </a:moveTo>
                <a:lnTo>
                  <a:pt x="403" y="277"/>
                </a:lnTo>
                <a:moveTo>
                  <a:pt x="410" y="1108"/>
                </a:moveTo>
                <a:lnTo>
                  <a:pt x="410" y="936"/>
                </a:lnTo>
                <a:moveTo>
                  <a:pt x="424" y="277"/>
                </a:moveTo>
                <a:lnTo>
                  <a:pt x="424" y="398"/>
                </a:lnTo>
                <a:moveTo>
                  <a:pt x="428" y="398"/>
                </a:moveTo>
                <a:lnTo>
                  <a:pt x="428" y="449"/>
                </a:lnTo>
                <a:moveTo>
                  <a:pt x="431" y="155"/>
                </a:moveTo>
                <a:lnTo>
                  <a:pt x="431" y="201"/>
                </a:lnTo>
                <a:moveTo>
                  <a:pt x="431" y="936"/>
                </a:moveTo>
                <a:lnTo>
                  <a:pt x="431" y="1056"/>
                </a:lnTo>
                <a:moveTo>
                  <a:pt x="435" y="1056"/>
                </a:moveTo>
                <a:lnTo>
                  <a:pt x="435" y="1108"/>
                </a:lnTo>
                <a:moveTo>
                  <a:pt x="438" y="813"/>
                </a:moveTo>
                <a:lnTo>
                  <a:pt x="438" y="860"/>
                </a:lnTo>
                <a:moveTo>
                  <a:pt x="438" y="398"/>
                </a:moveTo>
                <a:lnTo>
                  <a:pt x="438" y="277"/>
                </a:lnTo>
                <a:moveTo>
                  <a:pt x="445" y="1056"/>
                </a:moveTo>
                <a:lnTo>
                  <a:pt x="445" y="936"/>
                </a:lnTo>
                <a:moveTo>
                  <a:pt x="458" y="277"/>
                </a:moveTo>
                <a:lnTo>
                  <a:pt x="458" y="398"/>
                </a:lnTo>
                <a:moveTo>
                  <a:pt x="465" y="936"/>
                </a:moveTo>
                <a:lnTo>
                  <a:pt x="465" y="1056"/>
                </a:lnTo>
                <a:moveTo>
                  <a:pt x="481" y="474"/>
                </a:moveTo>
                <a:lnTo>
                  <a:pt x="481" y="398"/>
                </a:lnTo>
                <a:moveTo>
                  <a:pt x="484" y="398"/>
                </a:moveTo>
                <a:lnTo>
                  <a:pt x="484" y="486"/>
                </a:lnTo>
                <a:moveTo>
                  <a:pt x="488" y="1132"/>
                </a:moveTo>
                <a:lnTo>
                  <a:pt x="488" y="1056"/>
                </a:lnTo>
                <a:moveTo>
                  <a:pt x="488" y="398"/>
                </a:moveTo>
                <a:lnTo>
                  <a:pt x="488" y="155"/>
                </a:lnTo>
                <a:moveTo>
                  <a:pt x="491" y="1056"/>
                </a:moveTo>
                <a:lnTo>
                  <a:pt x="491" y="1144"/>
                </a:lnTo>
                <a:moveTo>
                  <a:pt x="495" y="1056"/>
                </a:moveTo>
                <a:lnTo>
                  <a:pt x="495" y="813"/>
                </a:lnTo>
                <a:moveTo>
                  <a:pt x="505" y="218"/>
                </a:moveTo>
                <a:lnTo>
                  <a:pt x="505" y="318"/>
                </a:lnTo>
                <a:moveTo>
                  <a:pt x="512" y="877"/>
                </a:moveTo>
                <a:lnTo>
                  <a:pt x="512" y="977"/>
                </a:lnTo>
                <a:moveTo>
                  <a:pt x="550" y="486"/>
                </a:moveTo>
                <a:lnTo>
                  <a:pt x="550" y="34"/>
                </a:lnTo>
                <a:moveTo>
                  <a:pt x="553" y="572"/>
                </a:moveTo>
                <a:lnTo>
                  <a:pt x="553" y="0"/>
                </a:lnTo>
                <a:moveTo>
                  <a:pt x="557" y="1144"/>
                </a:moveTo>
                <a:lnTo>
                  <a:pt x="557" y="693"/>
                </a:lnTo>
                <a:moveTo>
                  <a:pt x="560" y="1230"/>
                </a:moveTo>
                <a:lnTo>
                  <a:pt x="560" y="658"/>
                </a:lnTo>
                <a:moveTo>
                  <a:pt x="574" y="658"/>
                </a:moveTo>
                <a:lnTo>
                  <a:pt x="574" y="123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78" name="path 5578"/>
          <p:cNvSpPr/>
          <p:nvPr/>
        </p:nvSpPr>
        <p:spPr>
          <a:xfrm>
            <a:off x="1809732" y="2219325"/>
            <a:ext cx="141795" cy="830871"/>
          </a:xfrm>
          <a:custGeom>
            <a:avLst/>
            <a:gdLst/>
            <a:ahLst/>
            <a:cxnLst/>
            <a:rect l="0" t="0" r="0" b="0"/>
            <a:pathLst>
              <a:path w="223" h="1308">
                <a:moveTo>
                  <a:pt x="1" y="1186"/>
                </a:moveTo>
                <a:lnTo>
                  <a:pt x="1" y="1013"/>
                </a:lnTo>
                <a:moveTo>
                  <a:pt x="14" y="805"/>
                </a:moveTo>
                <a:lnTo>
                  <a:pt x="14" y="839"/>
                </a:lnTo>
                <a:moveTo>
                  <a:pt x="22" y="1186"/>
                </a:moveTo>
                <a:lnTo>
                  <a:pt x="22" y="1013"/>
                </a:lnTo>
                <a:moveTo>
                  <a:pt x="36" y="1186"/>
                </a:moveTo>
                <a:lnTo>
                  <a:pt x="36" y="1013"/>
                </a:lnTo>
                <a:moveTo>
                  <a:pt x="52" y="839"/>
                </a:moveTo>
                <a:lnTo>
                  <a:pt x="52" y="891"/>
                </a:lnTo>
                <a:moveTo>
                  <a:pt x="57" y="1186"/>
                </a:moveTo>
                <a:lnTo>
                  <a:pt x="57" y="1013"/>
                </a:lnTo>
                <a:moveTo>
                  <a:pt x="70" y="1186"/>
                </a:moveTo>
                <a:lnTo>
                  <a:pt x="70" y="1013"/>
                </a:lnTo>
                <a:moveTo>
                  <a:pt x="91" y="1013"/>
                </a:moveTo>
                <a:lnTo>
                  <a:pt x="91" y="1134"/>
                </a:lnTo>
                <a:moveTo>
                  <a:pt x="95" y="1134"/>
                </a:moveTo>
                <a:lnTo>
                  <a:pt x="95" y="1186"/>
                </a:lnTo>
                <a:moveTo>
                  <a:pt x="98" y="891"/>
                </a:moveTo>
                <a:lnTo>
                  <a:pt x="98" y="937"/>
                </a:lnTo>
                <a:moveTo>
                  <a:pt x="105" y="1134"/>
                </a:moveTo>
                <a:lnTo>
                  <a:pt x="105" y="1013"/>
                </a:lnTo>
                <a:moveTo>
                  <a:pt x="126" y="1013"/>
                </a:moveTo>
                <a:lnTo>
                  <a:pt x="126" y="1134"/>
                </a:lnTo>
                <a:moveTo>
                  <a:pt x="148" y="1210"/>
                </a:moveTo>
                <a:lnTo>
                  <a:pt x="148" y="1134"/>
                </a:lnTo>
                <a:moveTo>
                  <a:pt x="151" y="1134"/>
                </a:moveTo>
                <a:lnTo>
                  <a:pt x="151" y="1222"/>
                </a:lnTo>
                <a:moveTo>
                  <a:pt x="155" y="1134"/>
                </a:moveTo>
                <a:lnTo>
                  <a:pt x="155" y="891"/>
                </a:lnTo>
                <a:moveTo>
                  <a:pt x="172" y="955"/>
                </a:moveTo>
                <a:lnTo>
                  <a:pt x="172" y="1055"/>
                </a:lnTo>
                <a:moveTo>
                  <a:pt x="217" y="1222"/>
                </a:moveTo>
                <a:lnTo>
                  <a:pt x="217" y="770"/>
                </a:lnTo>
                <a:moveTo>
                  <a:pt x="220" y="1308"/>
                </a:moveTo>
                <a:lnTo>
                  <a:pt x="220" y="736"/>
                </a:lnTo>
                <a:moveTo>
                  <a:pt x="221" y="718"/>
                </a:moveTo>
                <a:lnTo>
                  <a:pt x="221" y="352"/>
                </a:lnTo>
                <a:moveTo>
                  <a:pt x="221" y="313"/>
                </a:moveTo>
                <a:lnTo>
                  <a:pt x="22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0" name="path 5580"/>
          <p:cNvSpPr/>
          <p:nvPr/>
        </p:nvSpPr>
        <p:spPr>
          <a:xfrm>
            <a:off x="1598457" y="2219321"/>
            <a:ext cx="205046" cy="830872"/>
          </a:xfrm>
          <a:custGeom>
            <a:avLst/>
            <a:gdLst/>
            <a:ahLst/>
            <a:cxnLst/>
            <a:rect l="0" t="0" r="0" b="0"/>
            <a:pathLst>
              <a:path w="322" h="1308">
                <a:moveTo>
                  <a:pt x="1" y="736"/>
                </a:moveTo>
                <a:lnTo>
                  <a:pt x="1" y="1308"/>
                </a:lnTo>
                <a:moveTo>
                  <a:pt x="15" y="369"/>
                </a:moveTo>
                <a:lnTo>
                  <a:pt x="15" y="721"/>
                </a:lnTo>
                <a:moveTo>
                  <a:pt x="45" y="352"/>
                </a:moveTo>
                <a:lnTo>
                  <a:pt x="45" y="369"/>
                </a:lnTo>
                <a:moveTo>
                  <a:pt x="46" y="1055"/>
                </a:moveTo>
                <a:lnTo>
                  <a:pt x="46" y="955"/>
                </a:lnTo>
                <a:moveTo>
                  <a:pt x="48" y="0"/>
                </a:moveTo>
                <a:lnTo>
                  <a:pt x="48" y="313"/>
                </a:lnTo>
                <a:moveTo>
                  <a:pt x="64" y="1134"/>
                </a:moveTo>
                <a:lnTo>
                  <a:pt x="64" y="891"/>
                </a:lnTo>
                <a:moveTo>
                  <a:pt x="67" y="1222"/>
                </a:moveTo>
                <a:lnTo>
                  <a:pt x="67" y="1134"/>
                </a:lnTo>
                <a:moveTo>
                  <a:pt x="70" y="1134"/>
                </a:moveTo>
                <a:lnTo>
                  <a:pt x="70" y="1210"/>
                </a:lnTo>
                <a:moveTo>
                  <a:pt x="93" y="1134"/>
                </a:moveTo>
                <a:lnTo>
                  <a:pt x="93" y="1013"/>
                </a:lnTo>
                <a:moveTo>
                  <a:pt x="114" y="1013"/>
                </a:moveTo>
                <a:lnTo>
                  <a:pt x="114" y="1134"/>
                </a:lnTo>
                <a:moveTo>
                  <a:pt x="120" y="937"/>
                </a:moveTo>
                <a:lnTo>
                  <a:pt x="120" y="891"/>
                </a:lnTo>
                <a:moveTo>
                  <a:pt x="123" y="1186"/>
                </a:moveTo>
                <a:lnTo>
                  <a:pt x="123" y="1134"/>
                </a:lnTo>
                <a:moveTo>
                  <a:pt x="127" y="1134"/>
                </a:moveTo>
                <a:lnTo>
                  <a:pt x="127" y="1013"/>
                </a:lnTo>
                <a:moveTo>
                  <a:pt x="148" y="1186"/>
                </a:moveTo>
                <a:lnTo>
                  <a:pt x="148" y="1013"/>
                </a:lnTo>
                <a:moveTo>
                  <a:pt x="162" y="1186"/>
                </a:moveTo>
                <a:lnTo>
                  <a:pt x="162" y="1013"/>
                </a:lnTo>
                <a:moveTo>
                  <a:pt x="166" y="891"/>
                </a:moveTo>
                <a:lnTo>
                  <a:pt x="166" y="839"/>
                </a:lnTo>
                <a:moveTo>
                  <a:pt x="182" y="1186"/>
                </a:moveTo>
                <a:lnTo>
                  <a:pt x="182" y="1013"/>
                </a:lnTo>
                <a:moveTo>
                  <a:pt x="196" y="1186"/>
                </a:moveTo>
                <a:lnTo>
                  <a:pt x="196" y="1013"/>
                </a:lnTo>
                <a:moveTo>
                  <a:pt x="205" y="839"/>
                </a:moveTo>
                <a:lnTo>
                  <a:pt x="205" y="805"/>
                </a:lnTo>
                <a:moveTo>
                  <a:pt x="217" y="1186"/>
                </a:moveTo>
                <a:lnTo>
                  <a:pt x="217" y="1013"/>
                </a:lnTo>
                <a:moveTo>
                  <a:pt x="231" y="1186"/>
                </a:moveTo>
                <a:lnTo>
                  <a:pt x="231" y="1013"/>
                </a:lnTo>
                <a:moveTo>
                  <a:pt x="241" y="1210"/>
                </a:moveTo>
                <a:lnTo>
                  <a:pt x="241" y="1222"/>
                </a:lnTo>
                <a:moveTo>
                  <a:pt x="251" y="1186"/>
                </a:moveTo>
                <a:lnTo>
                  <a:pt x="251" y="1013"/>
                </a:lnTo>
                <a:moveTo>
                  <a:pt x="256" y="721"/>
                </a:moveTo>
                <a:lnTo>
                  <a:pt x="256" y="369"/>
                </a:lnTo>
                <a:moveTo>
                  <a:pt x="265" y="1186"/>
                </a:moveTo>
                <a:lnTo>
                  <a:pt x="265" y="1013"/>
                </a:lnTo>
                <a:moveTo>
                  <a:pt x="286" y="1186"/>
                </a:moveTo>
                <a:lnTo>
                  <a:pt x="286" y="1013"/>
                </a:lnTo>
                <a:moveTo>
                  <a:pt x="287" y="382"/>
                </a:moveTo>
                <a:lnTo>
                  <a:pt x="287" y="718"/>
                </a:lnTo>
                <a:moveTo>
                  <a:pt x="300" y="1186"/>
                </a:moveTo>
                <a:lnTo>
                  <a:pt x="300" y="1013"/>
                </a:lnTo>
                <a:moveTo>
                  <a:pt x="310" y="1222"/>
                </a:moveTo>
                <a:lnTo>
                  <a:pt x="310" y="1210"/>
                </a:lnTo>
                <a:moveTo>
                  <a:pt x="320" y="1186"/>
                </a:moveTo>
                <a:lnTo>
                  <a:pt x="320" y="1013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2" name="path 5582"/>
          <p:cNvSpPr/>
          <p:nvPr/>
        </p:nvSpPr>
        <p:spPr>
          <a:xfrm>
            <a:off x="1599721" y="2994200"/>
            <a:ext cx="348107" cy="2526"/>
          </a:xfrm>
          <a:custGeom>
            <a:avLst/>
            <a:gdLst/>
            <a:ahLst/>
            <a:cxnLst/>
            <a:rect l="0" t="0" r="0" b="0"/>
            <a:pathLst>
              <a:path w="548" h="3">
                <a:moveTo>
                  <a:pt x="0" y="1"/>
                </a:moveTo>
                <a:lnTo>
                  <a:pt x="65" y="1"/>
                </a:lnTo>
                <a:moveTo>
                  <a:pt x="482" y="1"/>
                </a:moveTo>
                <a:lnTo>
                  <a:pt x="54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4" name="path 5584"/>
          <p:cNvSpPr/>
          <p:nvPr/>
        </p:nvSpPr>
        <p:spPr>
          <a:xfrm>
            <a:off x="1599719" y="2685494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6" name="path 5586"/>
          <p:cNvSpPr/>
          <p:nvPr/>
        </p:nvSpPr>
        <p:spPr>
          <a:xfrm>
            <a:off x="1599726" y="2707392"/>
            <a:ext cx="348107" cy="24419"/>
          </a:xfrm>
          <a:custGeom>
            <a:avLst/>
            <a:gdLst/>
            <a:ahLst/>
            <a:cxnLst/>
            <a:rect l="0" t="0" r="0" b="0"/>
            <a:pathLst>
              <a:path w="548" h="38">
                <a:moveTo>
                  <a:pt x="203" y="36"/>
                </a:moveTo>
                <a:lnTo>
                  <a:pt x="344" y="36"/>
                </a:lnTo>
                <a:moveTo>
                  <a:pt x="54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8" name="path 5588"/>
          <p:cNvSpPr/>
          <p:nvPr/>
        </p:nvSpPr>
        <p:spPr>
          <a:xfrm>
            <a:off x="919741" y="2785278"/>
            <a:ext cx="6906" cy="210185"/>
          </a:xfrm>
          <a:custGeom>
            <a:avLst/>
            <a:gdLst/>
            <a:ahLst/>
            <a:cxnLst/>
            <a:rect l="0" t="0" r="0" b="0"/>
            <a:pathLst>
              <a:path w="10" h="331">
                <a:moveTo>
                  <a:pt x="1" y="243"/>
                </a:moveTo>
                <a:lnTo>
                  <a:pt x="1" y="0"/>
                </a:lnTo>
                <a:moveTo>
                  <a:pt x="5" y="331"/>
                </a:moveTo>
                <a:lnTo>
                  <a:pt x="5" y="243"/>
                </a:lnTo>
                <a:moveTo>
                  <a:pt x="8" y="243"/>
                </a:moveTo>
                <a:lnTo>
                  <a:pt x="8" y="318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90" name="path 5590"/>
          <p:cNvSpPr/>
          <p:nvPr/>
        </p:nvSpPr>
        <p:spPr>
          <a:xfrm>
            <a:off x="1076283" y="2987805"/>
            <a:ext cx="2527" cy="7658"/>
          </a:xfrm>
          <a:custGeom>
            <a:avLst/>
            <a:gdLst/>
            <a:ahLst/>
            <a:cxnLst/>
            <a:rect l="0" t="0" r="0" b="0"/>
            <a:pathLst>
              <a:path w="3" h="12">
                <a:moveTo>
                  <a:pt x="1" y="1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92" name="path 5592"/>
          <p:cNvSpPr/>
          <p:nvPr/>
        </p:nvSpPr>
        <p:spPr>
          <a:xfrm>
            <a:off x="1032492" y="2987803"/>
            <a:ext cx="2527" cy="7658"/>
          </a:xfrm>
          <a:custGeom>
            <a:avLst/>
            <a:gdLst/>
            <a:ahLst/>
            <a:cxnLst/>
            <a:rect l="0" t="0" r="0" b="0"/>
            <a:pathLst>
              <a:path w="3" h="12">
                <a:moveTo>
                  <a:pt x="1" y="0"/>
                </a:moveTo>
                <a:lnTo>
                  <a:pt x="1" y="12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94" name="path 5594"/>
          <p:cNvSpPr/>
          <p:nvPr/>
        </p:nvSpPr>
        <p:spPr>
          <a:xfrm>
            <a:off x="1228445" y="2686758"/>
            <a:ext cx="363780" cy="363438"/>
          </a:xfrm>
          <a:custGeom>
            <a:avLst/>
            <a:gdLst/>
            <a:ahLst/>
            <a:cxnLst/>
            <a:rect l="0" t="0" r="0" b="0"/>
            <a:pathLst>
              <a:path w="572" h="572">
                <a:moveTo>
                  <a:pt x="1" y="486"/>
                </a:moveTo>
                <a:lnTo>
                  <a:pt x="1" y="34"/>
                </a:lnTo>
                <a:moveTo>
                  <a:pt x="5" y="572"/>
                </a:moveTo>
                <a:lnTo>
                  <a:pt x="5" y="0"/>
                </a:lnTo>
                <a:moveTo>
                  <a:pt x="19" y="0"/>
                </a:moveTo>
                <a:lnTo>
                  <a:pt x="19" y="572"/>
                </a:lnTo>
                <a:moveTo>
                  <a:pt x="64" y="318"/>
                </a:moveTo>
                <a:lnTo>
                  <a:pt x="64" y="218"/>
                </a:lnTo>
                <a:moveTo>
                  <a:pt x="81" y="398"/>
                </a:moveTo>
                <a:lnTo>
                  <a:pt x="81" y="155"/>
                </a:lnTo>
                <a:moveTo>
                  <a:pt x="84" y="486"/>
                </a:moveTo>
                <a:lnTo>
                  <a:pt x="84" y="398"/>
                </a:lnTo>
                <a:moveTo>
                  <a:pt x="88" y="398"/>
                </a:moveTo>
                <a:lnTo>
                  <a:pt x="88" y="474"/>
                </a:lnTo>
                <a:moveTo>
                  <a:pt x="110" y="398"/>
                </a:moveTo>
                <a:lnTo>
                  <a:pt x="110" y="277"/>
                </a:lnTo>
                <a:moveTo>
                  <a:pt x="131" y="277"/>
                </a:moveTo>
                <a:lnTo>
                  <a:pt x="131" y="398"/>
                </a:lnTo>
                <a:moveTo>
                  <a:pt x="138" y="201"/>
                </a:moveTo>
                <a:lnTo>
                  <a:pt x="138" y="155"/>
                </a:lnTo>
                <a:moveTo>
                  <a:pt x="140" y="449"/>
                </a:moveTo>
                <a:lnTo>
                  <a:pt x="140" y="398"/>
                </a:lnTo>
                <a:moveTo>
                  <a:pt x="145" y="398"/>
                </a:moveTo>
                <a:lnTo>
                  <a:pt x="145" y="277"/>
                </a:lnTo>
                <a:moveTo>
                  <a:pt x="165" y="449"/>
                </a:moveTo>
                <a:lnTo>
                  <a:pt x="165" y="277"/>
                </a:lnTo>
                <a:moveTo>
                  <a:pt x="179" y="449"/>
                </a:moveTo>
                <a:lnTo>
                  <a:pt x="179" y="277"/>
                </a:lnTo>
                <a:moveTo>
                  <a:pt x="183" y="155"/>
                </a:moveTo>
                <a:lnTo>
                  <a:pt x="183" y="103"/>
                </a:lnTo>
                <a:moveTo>
                  <a:pt x="200" y="449"/>
                </a:moveTo>
                <a:lnTo>
                  <a:pt x="200" y="277"/>
                </a:lnTo>
                <a:moveTo>
                  <a:pt x="214" y="449"/>
                </a:moveTo>
                <a:lnTo>
                  <a:pt x="214" y="277"/>
                </a:lnTo>
                <a:moveTo>
                  <a:pt x="222" y="103"/>
                </a:moveTo>
                <a:lnTo>
                  <a:pt x="222" y="68"/>
                </a:lnTo>
                <a:moveTo>
                  <a:pt x="234" y="449"/>
                </a:moveTo>
                <a:lnTo>
                  <a:pt x="234" y="277"/>
                </a:lnTo>
                <a:moveTo>
                  <a:pt x="248" y="449"/>
                </a:moveTo>
                <a:lnTo>
                  <a:pt x="248" y="277"/>
                </a:lnTo>
                <a:moveTo>
                  <a:pt x="258" y="474"/>
                </a:moveTo>
                <a:lnTo>
                  <a:pt x="258" y="486"/>
                </a:lnTo>
                <a:moveTo>
                  <a:pt x="269" y="449"/>
                </a:moveTo>
                <a:lnTo>
                  <a:pt x="269" y="277"/>
                </a:lnTo>
                <a:moveTo>
                  <a:pt x="282" y="449"/>
                </a:moveTo>
                <a:lnTo>
                  <a:pt x="282" y="277"/>
                </a:lnTo>
                <a:moveTo>
                  <a:pt x="303" y="449"/>
                </a:moveTo>
                <a:lnTo>
                  <a:pt x="303" y="277"/>
                </a:lnTo>
                <a:moveTo>
                  <a:pt x="317" y="449"/>
                </a:moveTo>
                <a:lnTo>
                  <a:pt x="317" y="277"/>
                </a:lnTo>
                <a:moveTo>
                  <a:pt x="327" y="486"/>
                </a:moveTo>
                <a:lnTo>
                  <a:pt x="327" y="474"/>
                </a:lnTo>
                <a:moveTo>
                  <a:pt x="338" y="449"/>
                </a:moveTo>
                <a:lnTo>
                  <a:pt x="338" y="277"/>
                </a:lnTo>
                <a:moveTo>
                  <a:pt x="351" y="449"/>
                </a:moveTo>
                <a:lnTo>
                  <a:pt x="351" y="277"/>
                </a:lnTo>
                <a:moveTo>
                  <a:pt x="364" y="68"/>
                </a:moveTo>
                <a:lnTo>
                  <a:pt x="364" y="103"/>
                </a:lnTo>
                <a:moveTo>
                  <a:pt x="372" y="449"/>
                </a:moveTo>
                <a:lnTo>
                  <a:pt x="372" y="277"/>
                </a:lnTo>
                <a:moveTo>
                  <a:pt x="386" y="449"/>
                </a:moveTo>
                <a:lnTo>
                  <a:pt x="386" y="277"/>
                </a:lnTo>
                <a:moveTo>
                  <a:pt x="402" y="103"/>
                </a:moveTo>
                <a:lnTo>
                  <a:pt x="402" y="155"/>
                </a:lnTo>
                <a:moveTo>
                  <a:pt x="407" y="449"/>
                </a:moveTo>
                <a:lnTo>
                  <a:pt x="407" y="277"/>
                </a:lnTo>
                <a:moveTo>
                  <a:pt x="420" y="449"/>
                </a:moveTo>
                <a:lnTo>
                  <a:pt x="420" y="277"/>
                </a:lnTo>
                <a:moveTo>
                  <a:pt x="441" y="277"/>
                </a:moveTo>
                <a:lnTo>
                  <a:pt x="441" y="398"/>
                </a:lnTo>
                <a:moveTo>
                  <a:pt x="445" y="398"/>
                </a:moveTo>
                <a:lnTo>
                  <a:pt x="445" y="449"/>
                </a:lnTo>
                <a:moveTo>
                  <a:pt x="448" y="155"/>
                </a:moveTo>
                <a:lnTo>
                  <a:pt x="448" y="201"/>
                </a:lnTo>
                <a:moveTo>
                  <a:pt x="455" y="398"/>
                </a:moveTo>
                <a:lnTo>
                  <a:pt x="455" y="277"/>
                </a:lnTo>
                <a:moveTo>
                  <a:pt x="476" y="277"/>
                </a:moveTo>
                <a:lnTo>
                  <a:pt x="476" y="398"/>
                </a:lnTo>
                <a:moveTo>
                  <a:pt x="498" y="474"/>
                </a:moveTo>
                <a:lnTo>
                  <a:pt x="498" y="398"/>
                </a:lnTo>
                <a:moveTo>
                  <a:pt x="501" y="398"/>
                </a:moveTo>
                <a:lnTo>
                  <a:pt x="501" y="486"/>
                </a:lnTo>
                <a:moveTo>
                  <a:pt x="505" y="398"/>
                </a:moveTo>
                <a:lnTo>
                  <a:pt x="505" y="155"/>
                </a:lnTo>
                <a:moveTo>
                  <a:pt x="522" y="218"/>
                </a:moveTo>
                <a:lnTo>
                  <a:pt x="522" y="318"/>
                </a:lnTo>
                <a:moveTo>
                  <a:pt x="567" y="486"/>
                </a:moveTo>
                <a:lnTo>
                  <a:pt x="567" y="34"/>
                </a:lnTo>
                <a:moveTo>
                  <a:pt x="570" y="572"/>
                </a:moveTo>
                <a:lnTo>
                  <a:pt x="570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96" name="path 5596"/>
          <p:cNvSpPr/>
          <p:nvPr/>
        </p:nvSpPr>
        <p:spPr>
          <a:xfrm>
            <a:off x="1184658" y="2939632"/>
            <a:ext cx="2527" cy="48171"/>
          </a:xfrm>
          <a:custGeom>
            <a:avLst/>
            <a:gdLst/>
            <a:ahLst/>
            <a:cxnLst/>
            <a:rect l="0" t="0" r="0" b="0"/>
            <a:pathLst>
              <a:path w="3" h="75">
                <a:moveTo>
                  <a:pt x="1" y="75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98" name="path 5598"/>
          <p:cNvSpPr/>
          <p:nvPr/>
        </p:nvSpPr>
        <p:spPr>
          <a:xfrm>
            <a:off x="1186844" y="2785278"/>
            <a:ext cx="4717" cy="210184"/>
          </a:xfrm>
          <a:custGeom>
            <a:avLst/>
            <a:gdLst/>
            <a:ahLst/>
            <a:cxnLst/>
            <a:rect l="0" t="0" r="0" b="0"/>
            <a:pathLst>
              <a:path w="7" h="330">
                <a:moveTo>
                  <a:pt x="1" y="243"/>
                </a:moveTo>
                <a:lnTo>
                  <a:pt x="1" y="330"/>
                </a:lnTo>
                <a:moveTo>
                  <a:pt x="5" y="243"/>
                </a:moveTo>
                <a:lnTo>
                  <a:pt x="5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0" name="path 5600"/>
          <p:cNvSpPr/>
          <p:nvPr/>
        </p:nvSpPr>
        <p:spPr>
          <a:xfrm>
            <a:off x="881593" y="2994200"/>
            <a:ext cx="707182" cy="2526"/>
          </a:xfrm>
          <a:custGeom>
            <a:avLst/>
            <a:gdLst/>
            <a:ahLst/>
            <a:cxnLst/>
            <a:rect l="0" t="0" r="0" b="0"/>
            <a:pathLst>
              <a:path w="1113" h="3">
                <a:moveTo>
                  <a:pt x="874" y="1"/>
                </a:moveTo>
                <a:lnTo>
                  <a:pt x="805" y="1"/>
                </a:lnTo>
                <a:moveTo>
                  <a:pt x="308" y="1"/>
                </a:moveTo>
                <a:lnTo>
                  <a:pt x="239" y="1"/>
                </a:lnTo>
                <a:moveTo>
                  <a:pt x="0" y="1"/>
                </a:moveTo>
                <a:lnTo>
                  <a:pt x="65" y="1"/>
                </a:lnTo>
                <a:moveTo>
                  <a:pt x="482" y="1"/>
                </a:moveTo>
                <a:lnTo>
                  <a:pt x="548" y="1"/>
                </a:lnTo>
                <a:moveTo>
                  <a:pt x="565" y="1"/>
                </a:moveTo>
                <a:lnTo>
                  <a:pt x="630" y="1"/>
                </a:lnTo>
                <a:moveTo>
                  <a:pt x="1048" y="1"/>
                </a:moveTo>
                <a:lnTo>
                  <a:pt x="1113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2" name="path 5602"/>
          <p:cNvSpPr/>
          <p:nvPr/>
        </p:nvSpPr>
        <p:spPr>
          <a:xfrm>
            <a:off x="881589" y="2707392"/>
            <a:ext cx="707182" cy="2526"/>
          </a:xfrm>
          <a:custGeom>
            <a:avLst/>
            <a:gdLst/>
            <a:ahLst/>
            <a:cxnLst/>
            <a:rect l="0" t="0" r="0" b="0"/>
            <a:pathLst>
              <a:path w="1113" h="3">
                <a:moveTo>
                  <a:pt x="1113" y="1"/>
                </a:moveTo>
                <a:lnTo>
                  <a:pt x="565" y="1"/>
                </a:lnTo>
                <a:moveTo>
                  <a:pt x="54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4" name="path 5604"/>
          <p:cNvSpPr/>
          <p:nvPr/>
        </p:nvSpPr>
        <p:spPr>
          <a:xfrm>
            <a:off x="881595" y="2685494"/>
            <a:ext cx="709366" cy="2526"/>
          </a:xfrm>
          <a:custGeom>
            <a:avLst/>
            <a:gdLst/>
            <a:ahLst/>
            <a:cxnLst/>
            <a:rect l="0" t="0" r="0" b="0"/>
            <a:pathLst>
              <a:path w="1117" h="3">
                <a:moveTo>
                  <a:pt x="1117" y="1"/>
                </a:moveTo>
                <a:lnTo>
                  <a:pt x="565" y="1"/>
                </a:lnTo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06" name="path 5606"/>
          <p:cNvSpPr/>
          <p:nvPr/>
        </p:nvSpPr>
        <p:spPr>
          <a:xfrm>
            <a:off x="1251692" y="2683922"/>
            <a:ext cx="692099" cy="352170"/>
          </a:xfrm>
          <a:custGeom>
            <a:avLst/>
            <a:gdLst/>
            <a:ahLst/>
            <a:cxnLst/>
            <a:rect l="0" t="0" r="0" b="0"/>
            <a:pathLst>
              <a:path w="1089" h="554">
                <a:moveTo>
                  <a:pt x="5" y="549"/>
                </a:moveTo>
                <a:lnTo>
                  <a:pt x="1084" y="549"/>
                </a:lnTo>
                <a:lnTo>
                  <a:pt x="1084" y="5"/>
                </a:lnTo>
                <a:lnTo>
                  <a:pt x="5" y="5"/>
                </a:lnTo>
                <a:lnTo>
                  <a:pt x="5" y="549"/>
                </a:lnTo>
                <a:close/>
              </a:path>
            </a:pathLst>
          </a:custGeom>
          <a:noFill/>
          <a:ln w="6642" cap="flat">
            <a:solidFill>
              <a:srgbClr val="F6EC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5608" name="table 5608"/>
          <p:cNvGraphicFramePr>
            <a:graphicFrameLocks noGrp="1"/>
          </p:cNvGraphicFramePr>
          <p:nvPr/>
        </p:nvGraphicFramePr>
        <p:xfrm>
          <a:off x="5492057" y="2683922"/>
          <a:ext cx="691515" cy="351790"/>
        </p:xfrm>
        <a:graphic>
          <a:graphicData uri="http://schemas.openxmlformats.org/drawingml/2006/table">
            <a:tbl>
              <a:tblPr/>
              <a:tblGrid>
                <a:gridCol w="691515"/>
              </a:tblGrid>
              <a:tr h="3454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6E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10" name="picture 56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36068" y="522561"/>
            <a:ext cx="1119517" cy="193116"/>
          </a:xfrm>
          <a:prstGeom prst="rect">
            <a:avLst/>
          </a:prstGeom>
        </p:spPr>
      </p:pic>
      <p:sp>
        <p:nvSpPr>
          <p:cNvPr id="5612" name="textbox 5612"/>
          <p:cNvSpPr/>
          <p:nvPr/>
        </p:nvSpPr>
        <p:spPr>
          <a:xfrm>
            <a:off x="4010900" y="3235845"/>
            <a:ext cx="499744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8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9734" indent="-407669" algn="l" rtl="0" eaLnBrk="0">
              <a:lnSpc>
                <a:spcPct val="109000"/>
              </a:lnSpc>
              <a:tabLst/>
            </a:pP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No.n-1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614" name="textbox 5614"/>
          <p:cNvSpPr/>
          <p:nvPr/>
        </p:nvSpPr>
        <p:spPr>
          <a:xfrm>
            <a:off x="2463786" y="3235083"/>
            <a:ext cx="492759" cy="4502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No.2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r" rtl="0" eaLnBrk="0">
              <a:lnSpc>
                <a:spcPct val="81000"/>
              </a:lnSpc>
              <a:spcBef>
                <a:spcPts val="60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spcBef>
                <a:spcPts val="3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616" name="textbox 5616"/>
          <p:cNvSpPr/>
          <p:nvPr/>
        </p:nvSpPr>
        <p:spPr>
          <a:xfrm>
            <a:off x="797538" y="4989471"/>
            <a:ext cx="791844" cy="222884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40005" algn="l" rtl="0" eaLnBrk="0">
              <a:lnSpc>
                <a:spcPct val="87000"/>
              </a:lnSpc>
              <a:spcBef>
                <a:spcPts val="1"/>
              </a:spcBef>
              <a:tabLst/>
            </a:pPr>
            <a:r>
              <a:rPr sz="6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Stations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618" name="textbox 5618"/>
          <p:cNvSpPr/>
          <p:nvPr/>
        </p:nvSpPr>
        <p:spPr>
          <a:xfrm>
            <a:off x="800112" y="7318866"/>
            <a:ext cx="787400" cy="222250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75564" algn="l" rtl="0" eaLnBrk="0">
              <a:lnSpc>
                <a:spcPct val="87000"/>
              </a:lnSpc>
              <a:tabLst/>
            </a:pPr>
            <a:r>
              <a:rPr sz="6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Device</a:t>
            </a:r>
            <a:r>
              <a:rPr sz="600" kern="0" spc="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Overv</a:t>
            </a:r>
            <a:r>
              <a:rPr sz="600" kern="0" spc="-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iew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5620" name="table 5620"/>
          <p:cNvGraphicFramePr>
            <a:graphicFrameLocks noGrp="1"/>
          </p:cNvGraphicFramePr>
          <p:nvPr/>
        </p:nvGraphicFramePr>
        <p:xfrm>
          <a:off x="1726806" y="4957089"/>
          <a:ext cx="839470" cy="187959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839470"/>
              </a:tblGrid>
              <a:tr h="184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6835" algn="l" rtl="0" eaLnBrk="0">
                        <a:lnSpc>
                          <a:spcPts val="96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0" b="1" kern="0" spc="70" baseline="-1745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</a:t>
                      </a:r>
                      <a:r>
                        <a:rPr sz="1300" b="1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Add</a:t>
                      </a:r>
                      <a:r>
                        <a:rPr sz="6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Station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622" name="textbox 5622"/>
          <p:cNvSpPr/>
          <p:nvPr/>
        </p:nvSpPr>
        <p:spPr>
          <a:xfrm>
            <a:off x="1708994" y="7136758"/>
            <a:ext cx="835025" cy="18796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66675" algn="l" rtl="0" eaLnBrk="0">
              <a:lnSpc>
                <a:spcPct val="87000"/>
              </a:lnSpc>
              <a:spcBef>
                <a:spcPts val="2"/>
              </a:spcBef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Station</a:t>
            </a:r>
            <a:r>
              <a:rPr sz="6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Name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624" name="textbox 5624"/>
          <p:cNvSpPr/>
          <p:nvPr/>
        </p:nvSpPr>
        <p:spPr>
          <a:xfrm>
            <a:off x="2657449" y="4683125"/>
            <a:ext cx="629919" cy="243204"/>
          </a:xfrm>
          <a:prstGeom prst="rect">
            <a:avLst/>
          </a:prstGeom>
          <a:solidFill>
            <a:srgbClr val="FFFFFF">
              <a:alpha val="1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marL="116839" algn="l" rtl="0" eaLnBrk="0">
              <a:lnSpc>
                <a:spcPts val="511"/>
              </a:lnSpc>
              <a:spcBef>
                <a:spcPts val="3"/>
              </a:spcBef>
              <a:tabLst/>
            </a:pPr>
            <a:r>
              <a:rPr sz="400" kern="0" spc="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Configuration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626" name="textbox 5626"/>
          <p:cNvSpPr/>
          <p:nvPr/>
        </p:nvSpPr>
        <p:spPr>
          <a:xfrm>
            <a:off x="1204708" y="3235845"/>
            <a:ext cx="379729" cy="4292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2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No.1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r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spcBef>
                <a:spcPts val="2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5628" name="table 5628"/>
          <p:cNvGraphicFramePr>
            <a:graphicFrameLocks noGrp="1"/>
          </p:cNvGraphicFramePr>
          <p:nvPr/>
        </p:nvGraphicFramePr>
        <p:xfrm>
          <a:off x="5504464" y="4968495"/>
          <a:ext cx="932179" cy="141604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793115"/>
                <a:gridCol w="139064"/>
              </a:tblGrid>
              <a:tr h="1416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594" algn="l" rtl="0" eaLnBrk="0">
                        <a:lnSpc>
                          <a:spcPts val="66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Search</a:t>
                      </a:r>
                      <a:r>
                        <a:rPr sz="400" kern="0" spc="6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3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by station</a:t>
                      </a:r>
                      <a:r>
                        <a:rPr sz="400" kern="0" spc="6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2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name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064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0" name="table 5630"/>
          <p:cNvGraphicFramePr>
            <a:graphicFrameLocks noGrp="1"/>
          </p:cNvGraphicFramePr>
          <p:nvPr/>
        </p:nvGraphicFramePr>
        <p:xfrm>
          <a:off x="5465834" y="7148101"/>
          <a:ext cx="927100" cy="1397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788669"/>
                <a:gridCol w="138429"/>
              </a:tblGrid>
              <a:tr h="1397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ts val="59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Search</a:t>
                      </a:r>
                      <a:r>
                        <a:rPr sz="400" kern="0" spc="4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by</a:t>
                      </a:r>
                      <a:r>
                        <a:rPr sz="400" kern="0" spc="4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400" kern="0" spc="-1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0" dirty="0">
                          <a:solidFill>
                            <a:srgbClr val="B7B7B7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SN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05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DC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632" name="picture 56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5634" name="path 5634"/>
          <p:cNvSpPr/>
          <p:nvPr/>
        </p:nvSpPr>
        <p:spPr>
          <a:xfrm>
            <a:off x="2652228" y="2686760"/>
            <a:ext cx="324370" cy="363435"/>
          </a:xfrm>
          <a:custGeom>
            <a:avLst/>
            <a:gdLst/>
            <a:ahLst/>
            <a:cxnLst/>
            <a:rect l="0" t="0" r="0" b="0"/>
            <a:pathLst>
              <a:path w="510" h="572">
                <a:moveTo>
                  <a:pt x="1" y="318"/>
                </a:moveTo>
                <a:lnTo>
                  <a:pt x="1" y="218"/>
                </a:lnTo>
                <a:moveTo>
                  <a:pt x="19" y="398"/>
                </a:moveTo>
                <a:lnTo>
                  <a:pt x="19" y="155"/>
                </a:lnTo>
                <a:moveTo>
                  <a:pt x="22" y="486"/>
                </a:moveTo>
                <a:lnTo>
                  <a:pt x="22" y="398"/>
                </a:lnTo>
                <a:moveTo>
                  <a:pt x="26" y="398"/>
                </a:moveTo>
                <a:lnTo>
                  <a:pt x="26" y="474"/>
                </a:lnTo>
                <a:moveTo>
                  <a:pt x="48" y="398"/>
                </a:moveTo>
                <a:lnTo>
                  <a:pt x="48" y="277"/>
                </a:lnTo>
                <a:moveTo>
                  <a:pt x="69" y="277"/>
                </a:moveTo>
                <a:lnTo>
                  <a:pt x="69" y="398"/>
                </a:lnTo>
                <a:moveTo>
                  <a:pt x="76" y="201"/>
                </a:moveTo>
                <a:lnTo>
                  <a:pt x="76" y="155"/>
                </a:lnTo>
                <a:moveTo>
                  <a:pt x="78" y="449"/>
                </a:moveTo>
                <a:lnTo>
                  <a:pt x="78" y="398"/>
                </a:lnTo>
                <a:moveTo>
                  <a:pt x="83" y="398"/>
                </a:moveTo>
                <a:lnTo>
                  <a:pt x="83" y="277"/>
                </a:lnTo>
                <a:moveTo>
                  <a:pt x="103" y="449"/>
                </a:moveTo>
                <a:lnTo>
                  <a:pt x="103" y="277"/>
                </a:lnTo>
                <a:moveTo>
                  <a:pt x="117" y="449"/>
                </a:moveTo>
                <a:lnTo>
                  <a:pt x="117" y="277"/>
                </a:lnTo>
                <a:moveTo>
                  <a:pt x="121" y="155"/>
                </a:moveTo>
                <a:lnTo>
                  <a:pt x="121" y="103"/>
                </a:lnTo>
                <a:moveTo>
                  <a:pt x="138" y="449"/>
                </a:moveTo>
                <a:lnTo>
                  <a:pt x="138" y="277"/>
                </a:lnTo>
                <a:moveTo>
                  <a:pt x="151" y="449"/>
                </a:moveTo>
                <a:lnTo>
                  <a:pt x="151" y="277"/>
                </a:lnTo>
                <a:moveTo>
                  <a:pt x="160" y="103"/>
                </a:moveTo>
                <a:lnTo>
                  <a:pt x="160" y="68"/>
                </a:lnTo>
                <a:moveTo>
                  <a:pt x="172" y="449"/>
                </a:moveTo>
                <a:lnTo>
                  <a:pt x="172" y="277"/>
                </a:lnTo>
                <a:moveTo>
                  <a:pt x="186" y="449"/>
                </a:moveTo>
                <a:lnTo>
                  <a:pt x="186" y="277"/>
                </a:lnTo>
                <a:moveTo>
                  <a:pt x="196" y="474"/>
                </a:moveTo>
                <a:lnTo>
                  <a:pt x="196" y="486"/>
                </a:lnTo>
                <a:moveTo>
                  <a:pt x="207" y="449"/>
                </a:moveTo>
                <a:lnTo>
                  <a:pt x="207" y="277"/>
                </a:lnTo>
                <a:moveTo>
                  <a:pt x="220" y="449"/>
                </a:moveTo>
                <a:lnTo>
                  <a:pt x="220" y="277"/>
                </a:lnTo>
                <a:moveTo>
                  <a:pt x="241" y="449"/>
                </a:moveTo>
                <a:lnTo>
                  <a:pt x="241" y="277"/>
                </a:lnTo>
                <a:moveTo>
                  <a:pt x="255" y="449"/>
                </a:moveTo>
                <a:lnTo>
                  <a:pt x="255" y="277"/>
                </a:lnTo>
                <a:moveTo>
                  <a:pt x="265" y="486"/>
                </a:moveTo>
                <a:lnTo>
                  <a:pt x="265" y="474"/>
                </a:lnTo>
                <a:moveTo>
                  <a:pt x="276" y="449"/>
                </a:moveTo>
                <a:lnTo>
                  <a:pt x="276" y="277"/>
                </a:lnTo>
                <a:moveTo>
                  <a:pt x="289" y="449"/>
                </a:moveTo>
                <a:lnTo>
                  <a:pt x="289" y="277"/>
                </a:lnTo>
                <a:moveTo>
                  <a:pt x="301" y="68"/>
                </a:moveTo>
                <a:lnTo>
                  <a:pt x="301" y="103"/>
                </a:lnTo>
                <a:moveTo>
                  <a:pt x="310" y="449"/>
                </a:moveTo>
                <a:lnTo>
                  <a:pt x="310" y="277"/>
                </a:lnTo>
                <a:moveTo>
                  <a:pt x="324" y="449"/>
                </a:moveTo>
                <a:lnTo>
                  <a:pt x="324" y="277"/>
                </a:lnTo>
                <a:moveTo>
                  <a:pt x="340" y="103"/>
                </a:moveTo>
                <a:lnTo>
                  <a:pt x="340" y="155"/>
                </a:lnTo>
                <a:moveTo>
                  <a:pt x="345" y="449"/>
                </a:moveTo>
                <a:lnTo>
                  <a:pt x="345" y="277"/>
                </a:lnTo>
                <a:moveTo>
                  <a:pt x="358" y="449"/>
                </a:moveTo>
                <a:lnTo>
                  <a:pt x="358" y="277"/>
                </a:lnTo>
                <a:moveTo>
                  <a:pt x="379" y="277"/>
                </a:moveTo>
                <a:lnTo>
                  <a:pt x="379" y="398"/>
                </a:lnTo>
                <a:moveTo>
                  <a:pt x="383" y="398"/>
                </a:moveTo>
                <a:lnTo>
                  <a:pt x="383" y="449"/>
                </a:lnTo>
                <a:moveTo>
                  <a:pt x="386" y="155"/>
                </a:moveTo>
                <a:lnTo>
                  <a:pt x="386" y="201"/>
                </a:lnTo>
                <a:moveTo>
                  <a:pt x="393" y="398"/>
                </a:moveTo>
                <a:lnTo>
                  <a:pt x="393" y="277"/>
                </a:lnTo>
                <a:moveTo>
                  <a:pt x="414" y="277"/>
                </a:moveTo>
                <a:lnTo>
                  <a:pt x="414" y="398"/>
                </a:lnTo>
                <a:moveTo>
                  <a:pt x="436" y="474"/>
                </a:moveTo>
                <a:lnTo>
                  <a:pt x="436" y="398"/>
                </a:lnTo>
                <a:moveTo>
                  <a:pt x="439" y="398"/>
                </a:moveTo>
                <a:lnTo>
                  <a:pt x="439" y="486"/>
                </a:lnTo>
                <a:moveTo>
                  <a:pt x="443" y="398"/>
                </a:moveTo>
                <a:lnTo>
                  <a:pt x="443" y="155"/>
                </a:lnTo>
                <a:moveTo>
                  <a:pt x="460" y="218"/>
                </a:moveTo>
                <a:lnTo>
                  <a:pt x="460" y="318"/>
                </a:lnTo>
                <a:moveTo>
                  <a:pt x="505" y="486"/>
                </a:moveTo>
                <a:lnTo>
                  <a:pt x="505" y="34"/>
                </a:lnTo>
                <a:moveTo>
                  <a:pt x="508" y="572"/>
                </a:moveTo>
                <a:lnTo>
                  <a:pt x="508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36" name="picture 56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5997499" y="4718639"/>
            <a:ext cx="737443" cy="137332"/>
          </a:xfrm>
          <a:prstGeom prst="rect">
            <a:avLst/>
          </a:prstGeom>
        </p:spPr>
      </p:pic>
      <p:sp>
        <p:nvSpPr>
          <p:cNvPr id="5638" name="textbox 5638"/>
          <p:cNvSpPr/>
          <p:nvPr/>
        </p:nvSpPr>
        <p:spPr>
          <a:xfrm>
            <a:off x="6049714" y="561109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640" name="rect 5640"/>
          <p:cNvSpPr/>
          <p:nvPr/>
        </p:nvSpPr>
        <p:spPr>
          <a:xfrm>
            <a:off x="1659318" y="5376811"/>
            <a:ext cx="139522" cy="651103"/>
          </a:xfrm>
          <a:prstGeom prst="rect">
            <a:avLst/>
          </a:prstGeom>
          <a:solidFill>
            <a:srgbClr val="F7F7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42" name="textbox 5642"/>
          <p:cNvSpPr/>
          <p:nvPr/>
        </p:nvSpPr>
        <p:spPr>
          <a:xfrm>
            <a:off x="1641868" y="7554163"/>
            <a:ext cx="139064" cy="647700"/>
          </a:xfrm>
          <a:prstGeom prst="rect">
            <a:avLst/>
          </a:prstGeom>
          <a:solidFill>
            <a:srgbClr val="F7F7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59689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endParaRPr sz="500" dirty="0">
              <a:latin typeface="Arial"/>
              <a:ea typeface="Arial"/>
              <a:cs typeface="Arial"/>
            </a:endParaRPr>
          </a:p>
          <a:p>
            <a:pPr marL="52069" algn="l" rtl="0" eaLnBrk="0">
              <a:lnSpc>
                <a:spcPct val="88000"/>
              </a:lnSpc>
              <a:spcBef>
                <a:spcPts val="685"/>
              </a:spcBef>
              <a:tabLst/>
            </a:pPr>
            <a:r>
              <a:rPr sz="5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endParaRPr sz="500" dirty="0">
              <a:latin typeface="Arial"/>
              <a:ea typeface="Arial"/>
              <a:cs typeface="Arial"/>
            </a:endParaRPr>
          </a:p>
          <a:p>
            <a:pPr marL="52069" algn="l" rtl="0" eaLnBrk="0">
              <a:lnSpc>
                <a:spcPct val="89000"/>
              </a:lnSpc>
              <a:spcBef>
                <a:spcPts val="752"/>
              </a:spcBef>
              <a:tabLst/>
            </a:pPr>
            <a:r>
              <a:rPr sz="5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endParaRPr sz="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51435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5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endParaRPr sz="500" dirty="0">
              <a:latin typeface="Arial"/>
              <a:ea typeface="Arial"/>
              <a:cs typeface="Arial"/>
            </a:endParaRPr>
          </a:p>
        </p:txBody>
      </p:sp>
      <p:sp>
        <p:nvSpPr>
          <p:cNvPr id="5644" name="path 5644"/>
          <p:cNvSpPr/>
          <p:nvPr/>
        </p:nvSpPr>
        <p:spPr>
          <a:xfrm>
            <a:off x="3022239" y="2453882"/>
            <a:ext cx="165638" cy="541581"/>
          </a:xfrm>
          <a:custGeom>
            <a:avLst/>
            <a:gdLst/>
            <a:ahLst/>
            <a:cxnLst/>
            <a:rect l="0" t="0" r="0" b="0"/>
            <a:pathLst>
              <a:path w="260" h="852">
                <a:moveTo>
                  <a:pt x="1" y="764"/>
                </a:moveTo>
                <a:lnTo>
                  <a:pt x="1" y="521"/>
                </a:lnTo>
                <a:moveTo>
                  <a:pt x="5" y="852"/>
                </a:moveTo>
                <a:lnTo>
                  <a:pt x="5" y="764"/>
                </a:lnTo>
                <a:moveTo>
                  <a:pt x="8" y="764"/>
                </a:moveTo>
                <a:lnTo>
                  <a:pt x="8" y="840"/>
                </a:lnTo>
                <a:moveTo>
                  <a:pt x="31" y="764"/>
                </a:moveTo>
                <a:lnTo>
                  <a:pt x="31" y="644"/>
                </a:lnTo>
                <a:moveTo>
                  <a:pt x="51" y="644"/>
                </a:moveTo>
                <a:lnTo>
                  <a:pt x="51" y="764"/>
                </a:lnTo>
                <a:moveTo>
                  <a:pt x="58" y="568"/>
                </a:moveTo>
                <a:lnTo>
                  <a:pt x="58" y="521"/>
                </a:lnTo>
                <a:moveTo>
                  <a:pt x="61" y="816"/>
                </a:moveTo>
                <a:lnTo>
                  <a:pt x="61" y="764"/>
                </a:lnTo>
                <a:moveTo>
                  <a:pt x="65" y="764"/>
                </a:moveTo>
                <a:lnTo>
                  <a:pt x="65" y="644"/>
                </a:lnTo>
                <a:moveTo>
                  <a:pt x="86" y="816"/>
                </a:moveTo>
                <a:lnTo>
                  <a:pt x="86" y="644"/>
                </a:lnTo>
                <a:moveTo>
                  <a:pt x="100" y="816"/>
                </a:moveTo>
                <a:lnTo>
                  <a:pt x="100" y="644"/>
                </a:lnTo>
                <a:moveTo>
                  <a:pt x="104" y="521"/>
                </a:moveTo>
                <a:lnTo>
                  <a:pt x="104" y="470"/>
                </a:lnTo>
                <a:moveTo>
                  <a:pt x="120" y="816"/>
                </a:moveTo>
                <a:lnTo>
                  <a:pt x="120" y="644"/>
                </a:lnTo>
                <a:moveTo>
                  <a:pt x="134" y="816"/>
                </a:moveTo>
                <a:lnTo>
                  <a:pt x="134" y="644"/>
                </a:lnTo>
                <a:moveTo>
                  <a:pt x="143" y="470"/>
                </a:moveTo>
                <a:lnTo>
                  <a:pt x="143" y="435"/>
                </a:lnTo>
                <a:moveTo>
                  <a:pt x="155" y="816"/>
                </a:moveTo>
                <a:lnTo>
                  <a:pt x="155" y="644"/>
                </a:lnTo>
                <a:moveTo>
                  <a:pt x="169" y="816"/>
                </a:moveTo>
                <a:lnTo>
                  <a:pt x="169" y="644"/>
                </a:lnTo>
                <a:moveTo>
                  <a:pt x="179" y="840"/>
                </a:moveTo>
                <a:lnTo>
                  <a:pt x="179" y="852"/>
                </a:lnTo>
                <a:moveTo>
                  <a:pt x="189" y="816"/>
                </a:moveTo>
                <a:lnTo>
                  <a:pt x="189" y="644"/>
                </a:lnTo>
                <a:moveTo>
                  <a:pt x="194" y="352"/>
                </a:moveTo>
                <a:lnTo>
                  <a:pt x="194" y="0"/>
                </a:lnTo>
                <a:moveTo>
                  <a:pt x="203" y="816"/>
                </a:moveTo>
                <a:lnTo>
                  <a:pt x="203" y="644"/>
                </a:lnTo>
                <a:moveTo>
                  <a:pt x="224" y="816"/>
                </a:moveTo>
                <a:lnTo>
                  <a:pt x="224" y="644"/>
                </a:lnTo>
                <a:moveTo>
                  <a:pt x="225" y="12"/>
                </a:moveTo>
                <a:lnTo>
                  <a:pt x="225" y="348"/>
                </a:lnTo>
                <a:moveTo>
                  <a:pt x="238" y="816"/>
                </a:moveTo>
                <a:lnTo>
                  <a:pt x="238" y="644"/>
                </a:lnTo>
                <a:moveTo>
                  <a:pt x="248" y="852"/>
                </a:moveTo>
                <a:lnTo>
                  <a:pt x="248" y="840"/>
                </a:lnTo>
                <a:moveTo>
                  <a:pt x="258" y="816"/>
                </a:moveTo>
                <a:lnTo>
                  <a:pt x="258" y="644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46" name="path 5646"/>
          <p:cNvSpPr/>
          <p:nvPr/>
        </p:nvSpPr>
        <p:spPr>
          <a:xfrm>
            <a:off x="1657742" y="2861746"/>
            <a:ext cx="232073" cy="2526"/>
          </a:xfrm>
          <a:custGeom>
            <a:avLst/>
            <a:gdLst/>
            <a:ahLst/>
            <a:cxnLst/>
            <a:rect l="0" t="0" r="0" b="0"/>
            <a:pathLst>
              <a:path w="365" h="3">
                <a:moveTo>
                  <a:pt x="365" y="1"/>
                </a:moveTo>
                <a:lnTo>
                  <a:pt x="344" y="1"/>
                </a:lnTo>
                <a:moveTo>
                  <a:pt x="330" y="1"/>
                </a:moveTo>
                <a:lnTo>
                  <a:pt x="310" y="1"/>
                </a:lnTo>
                <a:moveTo>
                  <a:pt x="296" y="1"/>
                </a:moveTo>
                <a:lnTo>
                  <a:pt x="275" y="1"/>
                </a:lnTo>
                <a:moveTo>
                  <a:pt x="262" y="1"/>
                </a:moveTo>
                <a:lnTo>
                  <a:pt x="241" y="1"/>
                </a:lnTo>
                <a:moveTo>
                  <a:pt x="227" y="1"/>
                </a:moveTo>
                <a:lnTo>
                  <a:pt x="206" y="1"/>
                </a:lnTo>
                <a:moveTo>
                  <a:pt x="193" y="1"/>
                </a:moveTo>
                <a:lnTo>
                  <a:pt x="172" y="1"/>
                </a:lnTo>
                <a:moveTo>
                  <a:pt x="158" y="1"/>
                </a:moveTo>
                <a:lnTo>
                  <a:pt x="137" y="1"/>
                </a:lnTo>
                <a:moveTo>
                  <a:pt x="124" y="1"/>
                </a:moveTo>
                <a:lnTo>
                  <a:pt x="103" y="1"/>
                </a:lnTo>
                <a:moveTo>
                  <a:pt x="89" y="1"/>
                </a:moveTo>
                <a:lnTo>
                  <a:pt x="68" y="1"/>
                </a:lnTo>
                <a:moveTo>
                  <a:pt x="55" y="1"/>
                </a:moveTo>
                <a:lnTo>
                  <a:pt x="34" y="1"/>
                </a:lnTo>
                <a:moveTo>
                  <a:pt x="20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12" name="group 412"/>
          <p:cNvGrpSpPr/>
          <p:nvPr/>
        </p:nvGrpSpPr>
        <p:grpSpPr>
          <a:xfrm rot="21600000">
            <a:off x="1637899" y="2519941"/>
            <a:ext cx="253179" cy="344331"/>
            <a:chOff x="0" y="0"/>
            <a:chExt cx="253179" cy="344331"/>
          </a:xfrm>
        </p:grpSpPr>
        <p:sp>
          <p:nvSpPr>
            <p:cNvPr id="5648" name="path 5648"/>
            <p:cNvSpPr/>
            <p:nvPr/>
          </p:nvSpPr>
          <p:spPr>
            <a:xfrm>
              <a:off x="18582" y="335238"/>
              <a:ext cx="234597" cy="9093"/>
            </a:xfrm>
            <a:custGeom>
              <a:avLst/>
              <a:gdLst/>
              <a:ahLst/>
              <a:cxnLst/>
              <a:rect l="0" t="0" r="0" b="0"/>
              <a:pathLst>
                <a:path w="369" h="14">
                  <a:moveTo>
                    <a:pt x="88" y="4"/>
                  </a:moveTo>
                  <a:cubicBezTo>
                    <a:pt x="85" y="2"/>
                    <a:pt x="81" y="1"/>
                    <a:pt x="77" y="2"/>
                  </a:cubicBezTo>
                  <a:cubicBezTo>
                    <a:pt x="73" y="4"/>
                    <a:pt x="70" y="8"/>
                    <a:pt x="70" y="12"/>
                  </a:cubicBezTo>
                  <a:moveTo>
                    <a:pt x="54" y="4"/>
                  </a:moveTo>
                  <a:cubicBezTo>
                    <a:pt x="51" y="2"/>
                    <a:pt x="46" y="1"/>
                    <a:pt x="42" y="2"/>
                  </a:cubicBezTo>
                  <a:cubicBezTo>
                    <a:pt x="38" y="4"/>
                    <a:pt x="36" y="8"/>
                    <a:pt x="36" y="12"/>
                  </a:cubicBezTo>
                  <a:moveTo>
                    <a:pt x="22" y="12"/>
                  </a:moveTo>
                  <a:cubicBezTo>
                    <a:pt x="22" y="9"/>
                    <a:pt x="21" y="7"/>
                    <a:pt x="19" y="5"/>
                  </a:cubicBezTo>
                  <a:moveTo>
                    <a:pt x="19" y="4"/>
                  </a:moveTo>
                  <a:cubicBezTo>
                    <a:pt x="16" y="2"/>
                    <a:pt x="12" y="1"/>
                    <a:pt x="8" y="2"/>
                  </a:cubicBezTo>
                  <a:cubicBezTo>
                    <a:pt x="4" y="4"/>
                    <a:pt x="1" y="8"/>
                    <a:pt x="1" y="12"/>
                  </a:cubicBezTo>
                  <a:moveTo>
                    <a:pt x="91" y="12"/>
                  </a:moveTo>
                  <a:cubicBezTo>
                    <a:pt x="91" y="9"/>
                    <a:pt x="90" y="7"/>
                    <a:pt x="88" y="5"/>
                  </a:cubicBezTo>
                  <a:moveTo>
                    <a:pt x="57" y="12"/>
                  </a:moveTo>
                  <a:cubicBezTo>
                    <a:pt x="57" y="9"/>
                    <a:pt x="56" y="7"/>
                    <a:pt x="54" y="5"/>
                  </a:cubicBezTo>
                  <a:moveTo>
                    <a:pt x="364" y="4"/>
                  </a:moveTo>
                  <a:cubicBezTo>
                    <a:pt x="361" y="2"/>
                    <a:pt x="356" y="1"/>
                    <a:pt x="353" y="2"/>
                  </a:cubicBezTo>
                  <a:cubicBezTo>
                    <a:pt x="349" y="4"/>
                    <a:pt x="346" y="8"/>
                    <a:pt x="346" y="12"/>
                  </a:cubicBezTo>
                  <a:moveTo>
                    <a:pt x="295" y="4"/>
                  </a:moveTo>
                  <a:cubicBezTo>
                    <a:pt x="292" y="2"/>
                    <a:pt x="287" y="1"/>
                    <a:pt x="284" y="2"/>
                  </a:cubicBezTo>
                  <a:cubicBezTo>
                    <a:pt x="280" y="4"/>
                    <a:pt x="277" y="8"/>
                    <a:pt x="277" y="12"/>
                  </a:cubicBezTo>
                  <a:moveTo>
                    <a:pt x="260" y="4"/>
                  </a:moveTo>
                  <a:cubicBezTo>
                    <a:pt x="257" y="2"/>
                    <a:pt x="253" y="1"/>
                    <a:pt x="249" y="2"/>
                  </a:cubicBezTo>
                  <a:cubicBezTo>
                    <a:pt x="245" y="4"/>
                    <a:pt x="243" y="8"/>
                    <a:pt x="243" y="12"/>
                  </a:cubicBezTo>
                  <a:moveTo>
                    <a:pt x="226" y="4"/>
                  </a:moveTo>
                  <a:cubicBezTo>
                    <a:pt x="223" y="2"/>
                    <a:pt x="219" y="1"/>
                    <a:pt x="215" y="2"/>
                  </a:cubicBezTo>
                  <a:cubicBezTo>
                    <a:pt x="211" y="4"/>
                    <a:pt x="208" y="8"/>
                    <a:pt x="208" y="12"/>
                  </a:cubicBezTo>
                  <a:moveTo>
                    <a:pt x="191" y="4"/>
                  </a:moveTo>
                  <a:cubicBezTo>
                    <a:pt x="188" y="2"/>
                    <a:pt x="184" y="1"/>
                    <a:pt x="180" y="2"/>
                  </a:cubicBezTo>
                  <a:cubicBezTo>
                    <a:pt x="176" y="4"/>
                    <a:pt x="174" y="8"/>
                    <a:pt x="174" y="12"/>
                  </a:cubicBezTo>
                  <a:moveTo>
                    <a:pt x="122" y="4"/>
                  </a:moveTo>
                  <a:cubicBezTo>
                    <a:pt x="119" y="2"/>
                    <a:pt x="115" y="1"/>
                    <a:pt x="111" y="2"/>
                  </a:cubicBezTo>
                  <a:cubicBezTo>
                    <a:pt x="107" y="4"/>
                    <a:pt x="105" y="8"/>
                    <a:pt x="105" y="12"/>
                  </a:cubicBezTo>
                  <a:moveTo>
                    <a:pt x="332" y="12"/>
                  </a:moveTo>
                  <a:cubicBezTo>
                    <a:pt x="332" y="9"/>
                    <a:pt x="331" y="7"/>
                    <a:pt x="330" y="5"/>
                  </a:cubicBezTo>
                  <a:moveTo>
                    <a:pt x="329" y="4"/>
                  </a:moveTo>
                  <a:cubicBezTo>
                    <a:pt x="326" y="2"/>
                    <a:pt x="322" y="1"/>
                    <a:pt x="318" y="2"/>
                  </a:cubicBezTo>
                  <a:cubicBezTo>
                    <a:pt x="314" y="4"/>
                    <a:pt x="312" y="8"/>
                    <a:pt x="312" y="12"/>
                  </a:cubicBezTo>
                  <a:moveTo>
                    <a:pt x="367" y="12"/>
                  </a:moveTo>
                  <a:cubicBezTo>
                    <a:pt x="367" y="9"/>
                    <a:pt x="366" y="7"/>
                    <a:pt x="364" y="5"/>
                  </a:cubicBezTo>
                  <a:moveTo>
                    <a:pt x="298" y="12"/>
                  </a:moveTo>
                  <a:cubicBezTo>
                    <a:pt x="298" y="9"/>
                    <a:pt x="297" y="7"/>
                    <a:pt x="295" y="5"/>
                  </a:cubicBezTo>
                  <a:moveTo>
                    <a:pt x="264" y="12"/>
                  </a:moveTo>
                  <a:cubicBezTo>
                    <a:pt x="264" y="9"/>
                    <a:pt x="262" y="7"/>
                    <a:pt x="261" y="5"/>
                  </a:cubicBezTo>
                  <a:moveTo>
                    <a:pt x="229" y="12"/>
                  </a:moveTo>
                  <a:cubicBezTo>
                    <a:pt x="229" y="9"/>
                    <a:pt x="228" y="7"/>
                    <a:pt x="226" y="5"/>
                  </a:cubicBezTo>
                  <a:moveTo>
                    <a:pt x="195" y="12"/>
                  </a:moveTo>
                  <a:cubicBezTo>
                    <a:pt x="195" y="9"/>
                    <a:pt x="194" y="7"/>
                    <a:pt x="192" y="5"/>
                  </a:cubicBezTo>
                  <a:moveTo>
                    <a:pt x="160" y="12"/>
                  </a:moveTo>
                  <a:cubicBezTo>
                    <a:pt x="160" y="9"/>
                    <a:pt x="159" y="7"/>
                    <a:pt x="157" y="5"/>
                  </a:cubicBezTo>
                  <a:moveTo>
                    <a:pt x="157" y="4"/>
                  </a:moveTo>
                  <a:cubicBezTo>
                    <a:pt x="154" y="2"/>
                    <a:pt x="150" y="1"/>
                    <a:pt x="146" y="2"/>
                  </a:cubicBezTo>
                  <a:cubicBezTo>
                    <a:pt x="142" y="4"/>
                    <a:pt x="139" y="8"/>
                    <a:pt x="139" y="12"/>
                  </a:cubicBezTo>
                  <a:moveTo>
                    <a:pt x="126" y="12"/>
                  </a:moveTo>
                  <a:cubicBezTo>
                    <a:pt x="126" y="9"/>
                    <a:pt x="125" y="7"/>
                    <a:pt x="123" y="5"/>
                  </a:cubicBezTo>
                </a:path>
              </a:pathLst>
            </a:custGeom>
            <a:noFill/>
            <a:ln w="2527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50" name="path 5650"/>
            <p:cNvSpPr/>
            <p:nvPr/>
          </p:nvSpPr>
          <p:spPr>
            <a:xfrm>
              <a:off x="0" y="0"/>
              <a:ext cx="84417" cy="71373"/>
            </a:xfrm>
            <a:custGeom>
              <a:avLst/>
              <a:gdLst/>
              <a:ahLst/>
              <a:cxnLst/>
              <a:rect l="0" t="0" r="0" b="0"/>
              <a:pathLst>
                <a:path w="132" h="112">
                  <a:moveTo>
                    <a:pt x="5" y="107"/>
                  </a:moveTo>
                  <a:lnTo>
                    <a:pt x="42" y="107"/>
                  </a:lnTo>
                  <a:lnTo>
                    <a:pt x="42" y="5"/>
                  </a:lnTo>
                  <a:lnTo>
                    <a:pt x="5" y="5"/>
                  </a:lnTo>
                  <a:lnTo>
                    <a:pt x="5" y="107"/>
                  </a:lnTo>
                  <a:close/>
                  <a:moveTo>
                    <a:pt x="90" y="107"/>
                  </a:moveTo>
                  <a:lnTo>
                    <a:pt x="127" y="107"/>
                  </a:lnTo>
                  <a:lnTo>
                    <a:pt x="127" y="5"/>
                  </a:lnTo>
                  <a:lnTo>
                    <a:pt x="90" y="5"/>
                  </a:lnTo>
                  <a:lnTo>
                    <a:pt x="90" y="107"/>
                  </a:lnTo>
                  <a:close/>
                </a:path>
              </a:pathLst>
            </a:custGeom>
            <a:noFill/>
            <a:ln w="664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652" name="path 5652"/>
          <p:cNvSpPr/>
          <p:nvPr/>
        </p:nvSpPr>
        <p:spPr>
          <a:xfrm>
            <a:off x="3194106" y="2443078"/>
            <a:ext cx="141684" cy="607118"/>
          </a:xfrm>
          <a:custGeom>
            <a:avLst/>
            <a:gdLst/>
            <a:ahLst/>
            <a:cxnLst/>
            <a:rect l="0" t="0" r="0" b="0"/>
            <a:pathLst>
              <a:path w="223" h="956">
                <a:moveTo>
                  <a:pt x="1" y="833"/>
                </a:moveTo>
                <a:lnTo>
                  <a:pt x="1" y="661"/>
                </a:lnTo>
                <a:moveTo>
                  <a:pt x="14" y="452"/>
                </a:moveTo>
                <a:lnTo>
                  <a:pt x="14" y="487"/>
                </a:lnTo>
                <a:moveTo>
                  <a:pt x="22" y="833"/>
                </a:moveTo>
                <a:lnTo>
                  <a:pt x="22" y="661"/>
                </a:lnTo>
                <a:moveTo>
                  <a:pt x="36" y="833"/>
                </a:moveTo>
                <a:lnTo>
                  <a:pt x="36" y="661"/>
                </a:lnTo>
                <a:moveTo>
                  <a:pt x="52" y="487"/>
                </a:moveTo>
                <a:lnTo>
                  <a:pt x="52" y="538"/>
                </a:lnTo>
                <a:moveTo>
                  <a:pt x="57" y="833"/>
                </a:moveTo>
                <a:lnTo>
                  <a:pt x="57" y="661"/>
                </a:lnTo>
                <a:moveTo>
                  <a:pt x="70" y="833"/>
                </a:moveTo>
                <a:lnTo>
                  <a:pt x="70" y="661"/>
                </a:lnTo>
                <a:moveTo>
                  <a:pt x="91" y="661"/>
                </a:moveTo>
                <a:lnTo>
                  <a:pt x="91" y="781"/>
                </a:lnTo>
                <a:moveTo>
                  <a:pt x="95" y="781"/>
                </a:moveTo>
                <a:lnTo>
                  <a:pt x="95" y="833"/>
                </a:lnTo>
                <a:moveTo>
                  <a:pt x="98" y="538"/>
                </a:moveTo>
                <a:lnTo>
                  <a:pt x="98" y="585"/>
                </a:lnTo>
                <a:moveTo>
                  <a:pt x="105" y="781"/>
                </a:moveTo>
                <a:lnTo>
                  <a:pt x="105" y="661"/>
                </a:lnTo>
                <a:moveTo>
                  <a:pt x="126" y="661"/>
                </a:moveTo>
                <a:lnTo>
                  <a:pt x="126" y="781"/>
                </a:lnTo>
                <a:moveTo>
                  <a:pt x="148" y="857"/>
                </a:moveTo>
                <a:lnTo>
                  <a:pt x="148" y="781"/>
                </a:lnTo>
                <a:moveTo>
                  <a:pt x="151" y="781"/>
                </a:moveTo>
                <a:lnTo>
                  <a:pt x="151" y="869"/>
                </a:lnTo>
                <a:moveTo>
                  <a:pt x="155" y="781"/>
                </a:moveTo>
                <a:lnTo>
                  <a:pt x="155" y="538"/>
                </a:lnTo>
                <a:moveTo>
                  <a:pt x="172" y="602"/>
                </a:moveTo>
                <a:lnTo>
                  <a:pt x="172" y="702"/>
                </a:lnTo>
                <a:moveTo>
                  <a:pt x="217" y="869"/>
                </a:moveTo>
                <a:lnTo>
                  <a:pt x="217" y="418"/>
                </a:lnTo>
                <a:moveTo>
                  <a:pt x="220" y="956"/>
                </a:moveTo>
                <a:lnTo>
                  <a:pt x="220" y="383"/>
                </a:lnTo>
                <a:moveTo>
                  <a:pt x="221" y="366"/>
                </a:moveTo>
                <a:lnTo>
                  <a:pt x="22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54" name="path 5654"/>
          <p:cNvSpPr/>
          <p:nvPr/>
        </p:nvSpPr>
        <p:spPr>
          <a:xfrm>
            <a:off x="3042116" y="2861746"/>
            <a:ext cx="232073" cy="2526"/>
          </a:xfrm>
          <a:custGeom>
            <a:avLst/>
            <a:gdLst/>
            <a:ahLst/>
            <a:cxnLst/>
            <a:rect l="0" t="0" r="0" b="0"/>
            <a:pathLst>
              <a:path w="365" h="3">
                <a:moveTo>
                  <a:pt x="365" y="1"/>
                </a:moveTo>
                <a:lnTo>
                  <a:pt x="344" y="1"/>
                </a:lnTo>
                <a:moveTo>
                  <a:pt x="330" y="1"/>
                </a:moveTo>
                <a:lnTo>
                  <a:pt x="310" y="1"/>
                </a:lnTo>
                <a:moveTo>
                  <a:pt x="296" y="1"/>
                </a:moveTo>
                <a:lnTo>
                  <a:pt x="275" y="1"/>
                </a:lnTo>
                <a:moveTo>
                  <a:pt x="262" y="1"/>
                </a:moveTo>
                <a:lnTo>
                  <a:pt x="241" y="1"/>
                </a:lnTo>
                <a:moveTo>
                  <a:pt x="227" y="1"/>
                </a:moveTo>
                <a:lnTo>
                  <a:pt x="206" y="1"/>
                </a:lnTo>
                <a:moveTo>
                  <a:pt x="193" y="1"/>
                </a:moveTo>
                <a:lnTo>
                  <a:pt x="172" y="1"/>
                </a:lnTo>
                <a:moveTo>
                  <a:pt x="158" y="1"/>
                </a:moveTo>
                <a:lnTo>
                  <a:pt x="137" y="1"/>
                </a:lnTo>
                <a:moveTo>
                  <a:pt x="124" y="1"/>
                </a:moveTo>
                <a:lnTo>
                  <a:pt x="103" y="1"/>
                </a:lnTo>
                <a:moveTo>
                  <a:pt x="89" y="1"/>
                </a:moveTo>
                <a:lnTo>
                  <a:pt x="68" y="1"/>
                </a:lnTo>
                <a:moveTo>
                  <a:pt x="55" y="1"/>
                </a:moveTo>
                <a:lnTo>
                  <a:pt x="34" y="1"/>
                </a:lnTo>
                <a:moveTo>
                  <a:pt x="20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14" name="group 414"/>
          <p:cNvGrpSpPr/>
          <p:nvPr/>
        </p:nvGrpSpPr>
        <p:grpSpPr>
          <a:xfrm rot="21600000">
            <a:off x="3022275" y="2519941"/>
            <a:ext cx="253177" cy="344331"/>
            <a:chOff x="0" y="0"/>
            <a:chExt cx="253177" cy="344331"/>
          </a:xfrm>
        </p:grpSpPr>
        <p:sp>
          <p:nvSpPr>
            <p:cNvPr id="5656" name="path 5656"/>
            <p:cNvSpPr/>
            <p:nvPr/>
          </p:nvSpPr>
          <p:spPr>
            <a:xfrm>
              <a:off x="18580" y="335238"/>
              <a:ext cx="234597" cy="9093"/>
            </a:xfrm>
            <a:custGeom>
              <a:avLst/>
              <a:gdLst/>
              <a:ahLst/>
              <a:cxnLst/>
              <a:rect l="0" t="0" r="0" b="0"/>
              <a:pathLst>
                <a:path w="369" h="14">
                  <a:moveTo>
                    <a:pt x="88" y="4"/>
                  </a:moveTo>
                  <a:cubicBezTo>
                    <a:pt x="85" y="2"/>
                    <a:pt x="81" y="1"/>
                    <a:pt x="77" y="2"/>
                  </a:cubicBezTo>
                  <a:cubicBezTo>
                    <a:pt x="73" y="4"/>
                    <a:pt x="70" y="8"/>
                    <a:pt x="70" y="12"/>
                  </a:cubicBezTo>
                  <a:moveTo>
                    <a:pt x="54" y="4"/>
                  </a:moveTo>
                  <a:cubicBezTo>
                    <a:pt x="51" y="2"/>
                    <a:pt x="46" y="1"/>
                    <a:pt x="42" y="2"/>
                  </a:cubicBezTo>
                  <a:cubicBezTo>
                    <a:pt x="38" y="4"/>
                    <a:pt x="36" y="8"/>
                    <a:pt x="36" y="12"/>
                  </a:cubicBezTo>
                  <a:moveTo>
                    <a:pt x="22" y="12"/>
                  </a:moveTo>
                  <a:cubicBezTo>
                    <a:pt x="22" y="9"/>
                    <a:pt x="21" y="7"/>
                    <a:pt x="19" y="5"/>
                  </a:cubicBezTo>
                  <a:moveTo>
                    <a:pt x="19" y="4"/>
                  </a:moveTo>
                  <a:cubicBezTo>
                    <a:pt x="16" y="2"/>
                    <a:pt x="12" y="1"/>
                    <a:pt x="8" y="2"/>
                  </a:cubicBezTo>
                  <a:cubicBezTo>
                    <a:pt x="4" y="4"/>
                    <a:pt x="1" y="8"/>
                    <a:pt x="1" y="12"/>
                  </a:cubicBezTo>
                  <a:moveTo>
                    <a:pt x="91" y="12"/>
                  </a:moveTo>
                  <a:cubicBezTo>
                    <a:pt x="91" y="9"/>
                    <a:pt x="90" y="7"/>
                    <a:pt x="88" y="5"/>
                  </a:cubicBezTo>
                  <a:moveTo>
                    <a:pt x="57" y="12"/>
                  </a:moveTo>
                  <a:cubicBezTo>
                    <a:pt x="57" y="9"/>
                    <a:pt x="56" y="7"/>
                    <a:pt x="54" y="5"/>
                  </a:cubicBezTo>
                  <a:moveTo>
                    <a:pt x="364" y="4"/>
                  </a:moveTo>
                  <a:cubicBezTo>
                    <a:pt x="361" y="2"/>
                    <a:pt x="356" y="1"/>
                    <a:pt x="353" y="2"/>
                  </a:cubicBezTo>
                  <a:cubicBezTo>
                    <a:pt x="349" y="4"/>
                    <a:pt x="346" y="8"/>
                    <a:pt x="346" y="12"/>
                  </a:cubicBezTo>
                  <a:moveTo>
                    <a:pt x="295" y="4"/>
                  </a:moveTo>
                  <a:cubicBezTo>
                    <a:pt x="292" y="2"/>
                    <a:pt x="287" y="1"/>
                    <a:pt x="284" y="2"/>
                  </a:cubicBezTo>
                  <a:cubicBezTo>
                    <a:pt x="280" y="4"/>
                    <a:pt x="277" y="8"/>
                    <a:pt x="277" y="12"/>
                  </a:cubicBezTo>
                  <a:moveTo>
                    <a:pt x="260" y="4"/>
                  </a:moveTo>
                  <a:cubicBezTo>
                    <a:pt x="257" y="2"/>
                    <a:pt x="253" y="1"/>
                    <a:pt x="249" y="2"/>
                  </a:cubicBezTo>
                  <a:cubicBezTo>
                    <a:pt x="245" y="4"/>
                    <a:pt x="243" y="8"/>
                    <a:pt x="243" y="12"/>
                  </a:cubicBezTo>
                  <a:moveTo>
                    <a:pt x="226" y="4"/>
                  </a:moveTo>
                  <a:cubicBezTo>
                    <a:pt x="223" y="2"/>
                    <a:pt x="219" y="1"/>
                    <a:pt x="215" y="2"/>
                  </a:cubicBezTo>
                  <a:cubicBezTo>
                    <a:pt x="211" y="4"/>
                    <a:pt x="208" y="8"/>
                    <a:pt x="208" y="12"/>
                  </a:cubicBezTo>
                  <a:moveTo>
                    <a:pt x="191" y="4"/>
                  </a:moveTo>
                  <a:cubicBezTo>
                    <a:pt x="188" y="2"/>
                    <a:pt x="184" y="1"/>
                    <a:pt x="180" y="2"/>
                  </a:cubicBezTo>
                  <a:cubicBezTo>
                    <a:pt x="176" y="4"/>
                    <a:pt x="174" y="8"/>
                    <a:pt x="174" y="12"/>
                  </a:cubicBezTo>
                  <a:moveTo>
                    <a:pt x="122" y="4"/>
                  </a:moveTo>
                  <a:cubicBezTo>
                    <a:pt x="119" y="2"/>
                    <a:pt x="115" y="1"/>
                    <a:pt x="111" y="2"/>
                  </a:cubicBezTo>
                  <a:cubicBezTo>
                    <a:pt x="107" y="4"/>
                    <a:pt x="105" y="8"/>
                    <a:pt x="105" y="12"/>
                  </a:cubicBezTo>
                  <a:moveTo>
                    <a:pt x="332" y="12"/>
                  </a:moveTo>
                  <a:cubicBezTo>
                    <a:pt x="332" y="9"/>
                    <a:pt x="331" y="7"/>
                    <a:pt x="330" y="5"/>
                  </a:cubicBezTo>
                  <a:moveTo>
                    <a:pt x="329" y="4"/>
                  </a:moveTo>
                  <a:cubicBezTo>
                    <a:pt x="326" y="2"/>
                    <a:pt x="322" y="1"/>
                    <a:pt x="318" y="2"/>
                  </a:cubicBezTo>
                  <a:cubicBezTo>
                    <a:pt x="314" y="4"/>
                    <a:pt x="312" y="8"/>
                    <a:pt x="312" y="12"/>
                  </a:cubicBezTo>
                  <a:moveTo>
                    <a:pt x="367" y="12"/>
                  </a:moveTo>
                  <a:cubicBezTo>
                    <a:pt x="367" y="9"/>
                    <a:pt x="366" y="7"/>
                    <a:pt x="364" y="5"/>
                  </a:cubicBezTo>
                  <a:moveTo>
                    <a:pt x="298" y="12"/>
                  </a:moveTo>
                  <a:cubicBezTo>
                    <a:pt x="298" y="9"/>
                    <a:pt x="297" y="7"/>
                    <a:pt x="295" y="5"/>
                  </a:cubicBezTo>
                  <a:moveTo>
                    <a:pt x="264" y="12"/>
                  </a:moveTo>
                  <a:cubicBezTo>
                    <a:pt x="264" y="9"/>
                    <a:pt x="262" y="7"/>
                    <a:pt x="261" y="5"/>
                  </a:cubicBezTo>
                  <a:moveTo>
                    <a:pt x="229" y="12"/>
                  </a:moveTo>
                  <a:cubicBezTo>
                    <a:pt x="229" y="9"/>
                    <a:pt x="228" y="7"/>
                    <a:pt x="226" y="5"/>
                  </a:cubicBezTo>
                  <a:moveTo>
                    <a:pt x="195" y="12"/>
                  </a:moveTo>
                  <a:cubicBezTo>
                    <a:pt x="195" y="9"/>
                    <a:pt x="194" y="7"/>
                    <a:pt x="192" y="5"/>
                  </a:cubicBezTo>
                  <a:moveTo>
                    <a:pt x="160" y="12"/>
                  </a:moveTo>
                  <a:cubicBezTo>
                    <a:pt x="160" y="9"/>
                    <a:pt x="159" y="7"/>
                    <a:pt x="157" y="5"/>
                  </a:cubicBezTo>
                  <a:moveTo>
                    <a:pt x="157" y="4"/>
                  </a:moveTo>
                  <a:cubicBezTo>
                    <a:pt x="154" y="2"/>
                    <a:pt x="150" y="1"/>
                    <a:pt x="146" y="2"/>
                  </a:cubicBezTo>
                  <a:cubicBezTo>
                    <a:pt x="142" y="4"/>
                    <a:pt x="139" y="8"/>
                    <a:pt x="139" y="12"/>
                  </a:cubicBezTo>
                  <a:moveTo>
                    <a:pt x="126" y="12"/>
                  </a:moveTo>
                  <a:cubicBezTo>
                    <a:pt x="126" y="9"/>
                    <a:pt x="125" y="7"/>
                    <a:pt x="123" y="5"/>
                  </a:cubicBezTo>
                </a:path>
              </a:pathLst>
            </a:custGeom>
            <a:noFill/>
            <a:ln w="2527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58" name="path 5658"/>
            <p:cNvSpPr/>
            <p:nvPr/>
          </p:nvSpPr>
          <p:spPr>
            <a:xfrm>
              <a:off x="0" y="0"/>
              <a:ext cx="84417" cy="71373"/>
            </a:xfrm>
            <a:custGeom>
              <a:avLst/>
              <a:gdLst/>
              <a:ahLst/>
              <a:cxnLst/>
              <a:rect l="0" t="0" r="0" b="0"/>
              <a:pathLst>
                <a:path w="132" h="112">
                  <a:moveTo>
                    <a:pt x="5" y="107"/>
                  </a:moveTo>
                  <a:lnTo>
                    <a:pt x="42" y="107"/>
                  </a:lnTo>
                  <a:lnTo>
                    <a:pt x="42" y="5"/>
                  </a:lnTo>
                  <a:lnTo>
                    <a:pt x="5" y="5"/>
                  </a:lnTo>
                  <a:lnTo>
                    <a:pt x="5" y="107"/>
                  </a:lnTo>
                  <a:close/>
                  <a:moveTo>
                    <a:pt x="90" y="107"/>
                  </a:moveTo>
                  <a:lnTo>
                    <a:pt x="127" y="107"/>
                  </a:lnTo>
                  <a:lnTo>
                    <a:pt x="127" y="5"/>
                  </a:lnTo>
                  <a:lnTo>
                    <a:pt x="90" y="5"/>
                  </a:lnTo>
                  <a:lnTo>
                    <a:pt x="90" y="107"/>
                  </a:lnTo>
                  <a:close/>
                </a:path>
              </a:pathLst>
            </a:custGeom>
            <a:noFill/>
            <a:ln w="6642" cap="flat">
              <a:solidFill>
                <a:srgbClr val="221815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16" name="group 416"/>
          <p:cNvGrpSpPr/>
          <p:nvPr/>
        </p:nvGrpSpPr>
        <p:grpSpPr>
          <a:xfrm rot="21600000">
            <a:off x="894083" y="4721761"/>
            <a:ext cx="706926" cy="121945"/>
            <a:chOff x="0" y="0"/>
            <a:chExt cx="706926" cy="121945"/>
          </a:xfrm>
        </p:grpSpPr>
        <p:sp>
          <p:nvSpPr>
            <p:cNvPr id="5660" name="path 5660"/>
            <p:cNvSpPr/>
            <p:nvPr/>
          </p:nvSpPr>
          <p:spPr>
            <a:xfrm>
              <a:off x="120350" y="0"/>
              <a:ext cx="586576" cy="121945"/>
            </a:xfrm>
            <a:custGeom>
              <a:avLst/>
              <a:gdLst/>
              <a:ahLst/>
              <a:cxnLst/>
              <a:rect l="0" t="0" r="0" b="0"/>
              <a:pathLst>
                <a:path w="923" h="192">
                  <a:moveTo>
                    <a:pt x="777" y="93"/>
                  </a:moveTo>
                  <a:lnTo>
                    <a:pt x="777" y="37"/>
                  </a:lnTo>
                  <a:lnTo>
                    <a:pt x="758" y="37"/>
                  </a:lnTo>
                  <a:lnTo>
                    <a:pt x="758" y="25"/>
                  </a:lnTo>
                  <a:lnTo>
                    <a:pt x="809" y="25"/>
                  </a:lnTo>
                  <a:lnTo>
                    <a:pt x="809" y="37"/>
                  </a:lnTo>
                  <a:lnTo>
                    <a:pt x="791" y="37"/>
                  </a:lnTo>
                  <a:lnTo>
                    <a:pt x="791" y="93"/>
                  </a:lnTo>
                  <a:lnTo>
                    <a:pt x="777" y="93"/>
                  </a:lnTo>
                  <a:close/>
                </a:path>
                <a:path w="923" h="192">
                  <a:moveTo>
                    <a:pt x="871" y="93"/>
                  </a:moveTo>
                  <a:lnTo>
                    <a:pt x="871" y="25"/>
                  </a:lnTo>
                  <a:lnTo>
                    <a:pt x="885" y="25"/>
                  </a:lnTo>
                  <a:lnTo>
                    <a:pt x="885" y="53"/>
                  </a:lnTo>
                  <a:lnTo>
                    <a:pt x="894" y="53"/>
                  </a:lnTo>
                  <a:lnTo>
                    <a:pt x="908" y="25"/>
                  </a:lnTo>
                  <a:lnTo>
                    <a:pt x="923" y="25"/>
                  </a:lnTo>
                  <a:lnTo>
                    <a:pt x="905" y="59"/>
                  </a:lnTo>
                  <a:lnTo>
                    <a:pt x="923" y="93"/>
                  </a:lnTo>
                  <a:lnTo>
                    <a:pt x="909" y="93"/>
                  </a:lnTo>
                  <a:lnTo>
                    <a:pt x="894" y="66"/>
                  </a:lnTo>
                  <a:lnTo>
                    <a:pt x="885" y="66"/>
                  </a:lnTo>
                  <a:lnTo>
                    <a:pt x="885" y="93"/>
                  </a:lnTo>
                  <a:lnTo>
                    <a:pt x="871" y="93"/>
                  </a:lnTo>
                  <a:close/>
                </a:path>
                <a:path w="923" h="192">
                  <a:moveTo>
                    <a:pt x="96" y="0"/>
                  </a:moveTo>
                  <a:cubicBezTo>
                    <a:pt x="43" y="0"/>
                    <a:pt x="0" y="42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2"/>
                    <a:pt x="149" y="0"/>
                    <a:pt x="96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62" name="path 5662"/>
            <p:cNvSpPr/>
            <p:nvPr/>
          </p:nvSpPr>
          <p:spPr>
            <a:xfrm>
              <a:off x="145771" y="25051"/>
              <a:ext cx="71103" cy="71826"/>
            </a:xfrm>
            <a:custGeom>
              <a:avLst/>
              <a:gdLst/>
              <a:ahLst/>
              <a:cxnLst/>
              <a:rect l="0" t="0" r="0" b="0"/>
              <a:pathLst>
                <a:path w="111" h="113">
                  <a:moveTo>
                    <a:pt x="76" y="113"/>
                  </a:moveTo>
                  <a:lnTo>
                    <a:pt x="44" y="65"/>
                  </a:lnTo>
                  <a:lnTo>
                    <a:pt x="20" y="102"/>
                  </a:lnTo>
                  <a:lnTo>
                    <a:pt x="29" y="102"/>
                  </a:lnTo>
                  <a:lnTo>
                    <a:pt x="44" y="80"/>
                  </a:lnTo>
                  <a:lnTo>
                    <a:pt x="51" y="89"/>
                  </a:lnTo>
                  <a:lnTo>
                    <a:pt x="35" y="113"/>
                  </a:lnTo>
                  <a:lnTo>
                    <a:pt x="0" y="113"/>
                  </a:lnTo>
                  <a:lnTo>
                    <a:pt x="44" y="47"/>
                  </a:lnTo>
                  <a:lnTo>
                    <a:pt x="82" y="102"/>
                  </a:lnTo>
                  <a:lnTo>
                    <a:pt x="91" y="102"/>
                  </a:lnTo>
                  <a:lnTo>
                    <a:pt x="72" y="73"/>
                  </a:lnTo>
                  <a:lnTo>
                    <a:pt x="79" y="63"/>
                  </a:lnTo>
                  <a:lnTo>
                    <a:pt x="111" y="113"/>
                  </a:lnTo>
                  <a:lnTo>
                    <a:pt x="76" y="113"/>
                  </a:lnTo>
                  <a:close/>
                </a:path>
                <a:path w="111" h="113">
                  <a:moveTo>
                    <a:pt x="67" y="65"/>
                  </a:moveTo>
                  <a:lnTo>
                    <a:pt x="29" y="10"/>
                  </a:lnTo>
                  <a:lnTo>
                    <a:pt x="20" y="10"/>
                  </a:lnTo>
                  <a:lnTo>
                    <a:pt x="38" y="39"/>
                  </a:lnTo>
                  <a:lnTo>
                    <a:pt x="32" y="4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7" y="47"/>
                  </a:lnTo>
                  <a:lnTo>
                    <a:pt x="91" y="10"/>
                  </a:lnTo>
                  <a:lnTo>
                    <a:pt x="82" y="10"/>
                  </a:lnTo>
                  <a:lnTo>
                    <a:pt x="67" y="32"/>
                  </a:lnTo>
                  <a:lnTo>
                    <a:pt x="60" y="23"/>
                  </a:lnTo>
                  <a:lnTo>
                    <a:pt x="76" y="0"/>
                  </a:lnTo>
                  <a:lnTo>
                    <a:pt x="111" y="0"/>
                  </a:lnTo>
                  <a:lnTo>
                    <a:pt x="67" y="65"/>
                  </a:lnTo>
                  <a:close/>
                </a:path>
              </a:pathLst>
            </a:custGeom>
            <a:solidFill>
              <a:srgbClr val="54A37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64" name="path 5664"/>
            <p:cNvSpPr/>
            <p:nvPr/>
          </p:nvSpPr>
          <p:spPr>
            <a:xfrm>
              <a:off x="0" y="16042"/>
              <a:ext cx="667903" cy="84063"/>
            </a:xfrm>
            <a:custGeom>
              <a:avLst/>
              <a:gdLst/>
              <a:ahLst/>
              <a:cxnLst/>
              <a:rect l="0" t="0" r="0" b="0"/>
              <a:pathLst>
                <a:path w="1051" h="132">
                  <a:moveTo>
                    <a:pt x="27" y="126"/>
                  </a:moveTo>
                  <a:cubicBezTo>
                    <a:pt x="21" y="126"/>
                    <a:pt x="16" y="125"/>
                    <a:pt x="12" y="123"/>
                  </a:cubicBezTo>
                  <a:cubicBezTo>
                    <a:pt x="8" y="122"/>
                    <a:pt x="5" y="119"/>
                    <a:pt x="3" y="115"/>
                  </a:cubicBezTo>
                  <a:cubicBezTo>
                    <a:pt x="1" y="111"/>
                    <a:pt x="0" y="106"/>
                    <a:pt x="0" y="99"/>
                  </a:cubicBezTo>
                  <a:lnTo>
                    <a:pt x="0" y="13"/>
                  </a:lnTo>
                  <a:lnTo>
                    <a:pt x="23" y="13"/>
                  </a:lnTo>
                  <a:lnTo>
                    <a:pt x="23" y="96"/>
                  </a:lnTo>
                  <a:cubicBezTo>
                    <a:pt x="23" y="98"/>
                    <a:pt x="23" y="100"/>
                    <a:pt x="24" y="102"/>
                  </a:cubicBezTo>
                  <a:cubicBezTo>
                    <a:pt x="25" y="103"/>
                    <a:pt x="27" y="104"/>
                    <a:pt x="28" y="105"/>
                  </a:cubicBezTo>
                  <a:cubicBezTo>
                    <a:pt x="30" y="105"/>
                    <a:pt x="32" y="106"/>
                    <a:pt x="34" y="106"/>
                  </a:cubicBezTo>
                  <a:lnTo>
                    <a:pt x="71" y="106"/>
                  </a:lnTo>
                  <a:lnTo>
                    <a:pt x="71" y="126"/>
                  </a:lnTo>
                  <a:lnTo>
                    <a:pt x="27" y="126"/>
                  </a:lnTo>
                  <a:close/>
                </a:path>
                <a:path w="1051" h="132">
                  <a:moveTo>
                    <a:pt x="124" y="127"/>
                  </a:moveTo>
                  <a:cubicBezTo>
                    <a:pt x="118" y="127"/>
                    <a:pt x="112" y="126"/>
                    <a:pt x="106" y="125"/>
                  </a:cubicBezTo>
                  <a:cubicBezTo>
                    <a:pt x="100" y="124"/>
                    <a:pt x="95" y="122"/>
                    <a:pt x="91" y="120"/>
                  </a:cubicBezTo>
                  <a:cubicBezTo>
                    <a:pt x="87" y="117"/>
                    <a:pt x="84" y="113"/>
                    <a:pt x="82" y="108"/>
                  </a:cubicBezTo>
                  <a:cubicBezTo>
                    <a:pt x="79" y="103"/>
                    <a:pt x="78" y="97"/>
                    <a:pt x="78" y="90"/>
                  </a:cubicBezTo>
                  <a:lnTo>
                    <a:pt x="78" y="13"/>
                  </a:lnTo>
                  <a:lnTo>
                    <a:pt x="102" y="13"/>
                  </a:lnTo>
                  <a:lnTo>
                    <a:pt x="102" y="90"/>
                  </a:lnTo>
                  <a:cubicBezTo>
                    <a:pt x="102" y="94"/>
                    <a:pt x="103" y="97"/>
                    <a:pt x="104" y="100"/>
                  </a:cubicBezTo>
                  <a:cubicBezTo>
                    <a:pt x="106" y="102"/>
                    <a:pt x="109" y="104"/>
                    <a:pt x="112" y="105"/>
                  </a:cubicBezTo>
                  <a:cubicBezTo>
                    <a:pt x="115" y="106"/>
                    <a:pt x="119" y="107"/>
                    <a:pt x="124" y="107"/>
                  </a:cubicBezTo>
                  <a:cubicBezTo>
                    <a:pt x="129" y="107"/>
                    <a:pt x="133" y="106"/>
                    <a:pt x="136" y="105"/>
                  </a:cubicBezTo>
                  <a:cubicBezTo>
                    <a:pt x="139" y="104"/>
                    <a:pt x="142" y="102"/>
                    <a:pt x="144" y="100"/>
                  </a:cubicBezTo>
                  <a:cubicBezTo>
                    <a:pt x="145" y="97"/>
                    <a:pt x="146" y="94"/>
                    <a:pt x="146" y="90"/>
                  </a:cubicBezTo>
                  <a:lnTo>
                    <a:pt x="146" y="13"/>
                  </a:lnTo>
                  <a:lnTo>
                    <a:pt x="170" y="13"/>
                  </a:lnTo>
                  <a:lnTo>
                    <a:pt x="170" y="90"/>
                  </a:lnTo>
                  <a:cubicBezTo>
                    <a:pt x="170" y="97"/>
                    <a:pt x="169" y="103"/>
                    <a:pt x="167" y="108"/>
                  </a:cubicBezTo>
                  <a:cubicBezTo>
                    <a:pt x="164" y="113"/>
                    <a:pt x="161" y="117"/>
                    <a:pt x="157" y="120"/>
                  </a:cubicBezTo>
                  <a:cubicBezTo>
                    <a:pt x="153" y="122"/>
                    <a:pt x="148" y="124"/>
                    <a:pt x="142" y="125"/>
                  </a:cubicBezTo>
                  <a:cubicBezTo>
                    <a:pt x="137" y="126"/>
                    <a:pt x="131" y="127"/>
                    <a:pt x="124" y="127"/>
                  </a:cubicBezTo>
                </a:path>
                <a:path w="1051" h="132">
                  <a:moveTo>
                    <a:pt x="427" y="95"/>
                  </a:moveTo>
                  <a:lnTo>
                    <a:pt x="427" y="131"/>
                  </a:lnTo>
                  <a:lnTo>
                    <a:pt x="403" y="131"/>
                  </a:lnTo>
                  <a:lnTo>
                    <a:pt x="403" y="13"/>
                  </a:lnTo>
                  <a:lnTo>
                    <a:pt x="453" y="13"/>
                  </a:lnTo>
                  <a:cubicBezTo>
                    <a:pt x="456" y="13"/>
                    <a:pt x="460" y="14"/>
                    <a:pt x="464" y="15"/>
                  </a:cubicBezTo>
                  <a:cubicBezTo>
                    <a:pt x="468" y="16"/>
                    <a:pt x="472" y="17"/>
                    <a:pt x="475" y="20"/>
                  </a:cubicBezTo>
                  <a:cubicBezTo>
                    <a:pt x="479" y="23"/>
                    <a:pt x="481" y="27"/>
                    <a:pt x="483" y="32"/>
                  </a:cubicBezTo>
                  <a:cubicBezTo>
                    <a:pt x="485" y="38"/>
                    <a:pt x="486" y="45"/>
                    <a:pt x="486" y="54"/>
                  </a:cubicBezTo>
                  <a:cubicBezTo>
                    <a:pt x="486" y="63"/>
                    <a:pt x="485" y="70"/>
                    <a:pt x="483" y="75"/>
                  </a:cubicBezTo>
                  <a:cubicBezTo>
                    <a:pt x="481" y="81"/>
                    <a:pt x="479" y="85"/>
                    <a:pt x="475" y="88"/>
                  </a:cubicBezTo>
                  <a:cubicBezTo>
                    <a:pt x="472" y="91"/>
                    <a:pt x="469" y="93"/>
                    <a:pt x="465" y="94"/>
                  </a:cubicBezTo>
                  <a:cubicBezTo>
                    <a:pt x="461" y="95"/>
                    <a:pt x="459" y="95"/>
                    <a:pt x="455" y="95"/>
                  </a:cubicBezTo>
                  <a:lnTo>
                    <a:pt x="427" y="95"/>
                  </a:lnTo>
                  <a:close/>
                  <a:moveTo>
                    <a:pt x="427" y="74"/>
                  </a:moveTo>
                  <a:lnTo>
                    <a:pt x="450" y="74"/>
                  </a:lnTo>
                  <a:cubicBezTo>
                    <a:pt x="453" y="74"/>
                    <a:pt x="455" y="73"/>
                    <a:pt x="457" y="72"/>
                  </a:cubicBezTo>
                  <a:cubicBezTo>
                    <a:pt x="459" y="71"/>
                    <a:pt x="460" y="68"/>
                    <a:pt x="461" y="66"/>
                  </a:cubicBezTo>
                  <a:cubicBezTo>
                    <a:pt x="462" y="63"/>
                    <a:pt x="463" y="59"/>
                    <a:pt x="463" y="54"/>
                  </a:cubicBezTo>
                  <a:cubicBezTo>
                    <a:pt x="463" y="49"/>
                    <a:pt x="462" y="45"/>
                    <a:pt x="461" y="43"/>
                  </a:cubicBezTo>
                  <a:cubicBezTo>
                    <a:pt x="460" y="40"/>
                    <a:pt x="459" y="38"/>
                    <a:pt x="457" y="36"/>
                  </a:cubicBezTo>
                  <a:cubicBezTo>
                    <a:pt x="455" y="35"/>
                    <a:pt x="453" y="34"/>
                    <a:pt x="450" y="34"/>
                  </a:cubicBezTo>
                  <a:lnTo>
                    <a:pt x="427" y="34"/>
                  </a:lnTo>
                  <a:lnTo>
                    <a:pt x="427" y="74"/>
                  </a:lnTo>
                  <a:close/>
                </a:path>
                <a:path w="1051" h="132">
                  <a:moveTo>
                    <a:pt x="545" y="132"/>
                  </a:moveTo>
                  <a:cubicBezTo>
                    <a:pt x="537" y="132"/>
                    <a:pt x="530" y="131"/>
                    <a:pt x="524" y="130"/>
                  </a:cubicBezTo>
                  <a:cubicBezTo>
                    <a:pt x="518" y="128"/>
                    <a:pt x="513" y="125"/>
                    <a:pt x="508" y="121"/>
                  </a:cubicBezTo>
                  <a:cubicBezTo>
                    <a:pt x="504" y="117"/>
                    <a:pt x="501" y="111"/>
                    <a:pt x="499" y="103"/>
                  </a:cubicBezTo>
                  <a:cubicBezTo>
                    <a:pt x="497" y="95"/>
                    <a:pt x="496" y="85"/>
                    <a:pt x="496" y="72"/>
                  </a:cubicBezTo>
                  <a:cubicBezTo>
                    <a:pt x="496" y="60"/>
                    <a:pt x="497" y="49"/>
                    <a:pt x="499" y="42"/>
                  </a:cubicBezTo>
                  <a:cubicBezTo>
                    <a:pt x="501" y="34"/>
                    <a:pt x="505" y="28"/>
                    <a:pt x="509" y="23"/>
                  </a:cubicBezTo>
                  <a:cubicBezTo>
                    <a:pt x="513" y="19"/>
                    <a:pt x="518" y="16"/>
                    <a:pt x="524" y="15"/>
                  </a:cubicBezTo>
                  <a:cubicBezTo>
                    <a:pt x="530" y="13"/>
                    <a:pt x="537" y="12"/>
                    <a:pt x="545" y="12"/>
                  </a:cubicBezTo>
                  <a:cubicBezTo>
                    <a:pt x="553" y="12"/>
                    <a:pt x="560" y="13"/>
                    <a:pt x="566" y="15"/>
                  </a:cubicBezTo>
                  <a:cubicBezTo>
                    <a:pt x="572" y="16"/>
                    <a:pt x="577" y="19"/>
                    <a:pt x="581" y="23"/>
                  </a:cubicBezTo>
                  <a:cubicBezTo>
                    <a:pt x="585" y="28"/>
                    <a:pt x="588" y="34"/>
                    <a:pt x="590" y="42"/>
                  </a:cubicBezTo>
                  <a:cubicBezTo>
                    <a:pt x="592" y="49"/>
                    <a:pt x="593" y="60"/>
                    <a:pt x="593" y="72"/>
                  </a:cubicBezTo>
                  <a:cubicBezTo>
                    <a:pt x="593" y="85"/>
                    <a:pt x="592" y="95"/>
                    <a:pt x="590" y="103"/>
                  </a:cubicBezTo>
                  <a:cubicBezTo>
                    <a:pt x="588" y="111"/>
                    <a:pt x="585" y="117"/>
                    <a:pt x="581" y="121"/>
                  </a:cubicBezTo>
                  <a:cubicBezTo>
                    <a:pt x="577" y="125"/>
                    <a:pt x="572" y="128"/>
                    <a:pt x="566" y="130"/>
                  </a:cubicBezTo>
                  <a:cubicBezTo>
                    <a:pt x="560" y="131"/>
                    <a:pt x="553" y="132"/>
                    <a:pt x="545" y="132"/>
                  </a:cubicBezTo>
                  <a:moveTo>
                    <a:pt x="545" y="111"/>
                  </a:moveTo>
                  <a:cubicBezTo>
                    <a:pt x="550" y="111"/>
                    <a:pt x="554" y="110"/>
                    <a:pt x="557" y="109"/>
                  </a:cubicBezTo>
                  <a:cubicBezTo>
                    <a:pt x="560" y="108"/>
                    <a:pt x="562" y="106"/>
                    <a:pt x="564" y="104"/>
                  </a:cubicBezTo>
                  <a:cubicBezTo>
                    <a:pt x="566" y="101"/>
                    <a:pt x="567" y="97"/>
                    <a:pt x="568" y="92"/>
                  </a:cubicBezTo>
                  <a:cubicBezTo>
                    <a:pt x="569" y="87"/>
                    <a:pt x="570" y="80"/>
                    <a:pt x="570" y="72"/>
                  </a:cubicBezTo>
                  <a:cubicBezTo>
                    <a:pt x="570" y="64"/>
                    <a:pt x="569" y="57"/>
                    <a:pt x="568" y="52"/>
                  </a:cubicBezTo>
                  <a:cubicBezTo>
                    <a:pt x="567" y="47"/>
                    <a:pt x="566" y="43"/>
                    <a:pt x="564" y="40"/>
                  </a:cubicBezTo>
                  <a:cubicBezTo>
                    <a:pt x="562" y="38"/>
                    <a:pt x="560" y="36"/>
                    <a:pt x="557" y="35"/>
                  </a:cubicBezTo>
                  <a:cubicBezTo>
                    <a:pt x="554" y="34"/>
                    <a:pt x="550" y="33"/>
                    <a:pt x="545" y="33"/>
                  </a:cubicBezTo>
                  <a:cubicBezTo>
                    <a:pt x="540" y="33"/>
                    <a:pt x="536" y="34"/>
                    <a:pt x="533" y="35"/>
                  </a:cubicBezTo>
                  <a:cubicBezTo>
                    <a:pt x="530" y="36"/>
                    <a:pt x="527" y="38"/>
                    <a:pt x="525" y="40"/>
                  </a:cubicBezTo>
                  <a:cubicBezTo>
                    <a:pt x="524" y="43"/>
                    <a:pt x="522" y="47"/>
                    <a:pt x="521" y="52"/>
                  </a:cubicBezTo>
                  <a:cubicBezTo>
                    <a:pt x="520" y="57"/>
                    <a:pt x="520" y="64"/>
                    <a:pt x="520" y="72"/>
                  </a:cubicBezTo>
                  <a:cubicBezTo>
                    <a:pt x="520" y="80"/>
                    <a:pt x="520" y="87"/>
                    <a:pt x="521" y="92"/>
                  </a:cubicBezTo>
                  <a:cubicBezTo>
                    <a:pt x="522" y="97"/>
                    <a:pt x="523" y="101"/>
                    <a:pt x="525" y="104"/>
                  </a:cubicBezTo>
                  <a:cubicBezTo>
                    <a:pt x="527" y="106"/>
                    <a:pt x="530" y="108"/>
                    <a:pt x="533" y="109"/>
                  </a:cubicBezTo>
                  <a:cubicBezTo>
                    <a:pt x="536" y="110"/>
                    <a:pt x="540" y="111"/>
                    <a:pt x="545" y="111"/>
                  </a:cubicBezTo>
                </a:path>
                <a:path w="1051" h="132">
                  <a:moveTo>
                    <a:pt x="626" y="131"/>
                  </a:moveTo>
                  <a:lnTo>
                    <a:pt x="598" y="13"/>
                  </a:lnTo>
                  <a:lnTo>
                    <a:pt x="622" y="13"/>
                  </a:lnTo>
                  <a:lnTo>
                    <a:pt x="641" y="96"/>
                  </a:lnTo>
                  <a:lnTo>
                    <a:pt x="663" y="13"/>
                  </a:lnTo>
                  <a:lnTo>
                    <a:pt x="685" y="13"/>
                  </a:lnTo>
                  <a:lnTo>
                    <a:pt x="707" y="96"/>
                  </a:lnTo>
                  <a:lnTo>
                    <a:pt x="726" y="13"/>
                  </a:lnTo>
                  <a:lnTo>
                    <a:pt x="750" y="13"/>
                  </a:lnTo>
                  <a:lnTo>
                    <a:pt x="722" y="131"/>
                  </a:lnTo>
                  <a:lnTo>
                    <a:pt x="698" y="131"/>
                  </a:lnTo>
                  <a:lnTo>
                    <a:pt x="674" y="48"/>
                  </a:lnTo>
                  <a:lnTo>
                    <a:pt x="650" y="131"/>
                  </a:lnTo>
                  <a:lnTo>
                    <a:pt x="626" y="131"/>
                  </a:lnTo>
                  <a:close/>
                </a:path>
                <a:path w="1051" h="132">
                  <a:moveTo>
                    <a:pt x="785" y="132"/>
                  </a:moveTo>
                  <a:cubicBezTo>
                    <a:pt x="783" y="132"/>
                    <a:pt x="780" y="131"/>
                    <a:pt x="777" y="131"/>
                  </a:cubicBezTo>
                  <a:cubicBezTo>
                    <a:pt x="773" y="131"/>
                    <a:pt x="770" y="129"/>
                    <a:pt x="767" y="128"/>
                  </a:cubicBezTo>
                  <a:cubicBezTo>
                    <a:pt x="764" y="126"/>
                    <a:pt x="762" y="123"/>
                    <a:pt x="760" y="120"/>
                  </a:cubicBezTo>
                  <a:cubicBezTo>
                    <a:pt x="758" y="117"/>
                    <a:pt x="757" y="112"/>
                    <a:pt x="757" y="106"/>
                  </a:cubicBezTo>
                  <a:lnTo>
                    <a:pt x="757" y="40"/>
                  </a:lnTo>
                  <a:cubicBezTo>
                    <a:pt x="757" y="35"/>
                    <a:pt x="758" y="31"/>
                    <a:pt x="759" y="27"/>
                  </a:cubicBezTo>
                  <a:cubicBezTo>
                    <a:pt x="761" y="24"/>
                    <a:pt x="763" y="21"/>
                    <a:pt x="765" y="19"/>
                  </a:cubicBezTo>
                  <a:cubicBezTo>
                    <a:pt x="768" y="17"/>
                    <a:pt x="771" y="15"/>
                    <a:pt x="774" y="15"/>
                  </a:cubicBezTo>
                  <a:cubicBezTo>
                    <a:pt x="777" y="14"/>
                    <a:pt x="781" y="13"/>
                    <a:pt x="784" y="13"/>
                  </a:cubicBezTo>
                  <a:lnTo>
                    <a:pt x="834" y="13"/>
                  </a:lnTo>
                  <a:lnTo>
                    <a:pt x="834" y="35"/>
                  </a:lnTo>
                  <a:lnTo>
                    <a:pt x="791" y="35"/>
                  </a:lnTo>
                  <a:cubicBezTo>
                    <a:pt x="787" y="35"/>
                    <a:pt x="785" y="36"/>
                    <a:pt x="783" y="38"/>
                  </a:cubicBezTo>
                  <a:cubicBezTo>
                    <a:pt x="781" y="39"/>
                    <a:pt x="780" y="42"/>
                    <a:pt x="780" y="45"/>
                  </a:cubicBezTo>
                  <a:lnTo>
                    <a:pt x="780" y="62"/>
                  </a:lnTo>
                  <a:lnTo>
                    <a:pt x="827" y="62"/>
                  </a:lnTo>
                  <a:lnTo>
                    <a:pt x="827" y="83"/>
                  </a:lnTo>
                  <a:lnTo>
                    <a:pt x="780" y="83"/>
                  </a:lnTo>
                  <a:lnTo>
                    <a:pt x="780" y="99"/>
                  </a:lnTo>
                  <a:cubicBezTo>
                    <a:pt x="780" y="102"/>
                    <a:pt x="781" y="104"/>
                    <a:pt x="782" y="106"/>
                  </a:cubicBezTo>
                  <a:cubicBezTo>
                    <a:pt x="783" y="107"/>
                    <a:pt x="784" y="108"/>
                    <a:pt x="785" y="109"/>
                  </a:cubicBezTo>
                  <a:cubicBezTo>
                    <a:pt x="787" y="109"/>
                    <a:pt x="788" y="110"/>
                    <a:pt x="790" y="110"/>
                  </a:cubicBezTo>
                  <a:lnTo>
                    <a:pt x="834" y="110"/>
                  </a:lnTo>
                  <a:lnTo>
                    <a:pt x="834" y="132"/>
                  </a:lnTo>
                  <a:lnTo>
                    <a:pt x="785" y="132"/>
                  </a:lnTo>
                  <a:close/>
                </a:path>
                <a:path w="1051" h="132">
                  <a:moveTo>
                    <a:pt x="849" y="131"/>
                  </a:moveTo>
                  <a:lnTo>
                    <a:pt x="849" y="13"/>
                  </a:lnTo>
                  <a:lnTo>
                    <a:pt x="898" y="13"/>
                  </a:lnTo>
                  <a:cubicBezTo>
                    <a:pt x="903" y="13"/>
                    <a:pt x="907" y="14"/>
                    <a:pt x="911" y="15"/>
                  </a:cubicBezTo>
                  <a:cubicBezTo>
                    <a:pt x="915" y="16"/>
                    <a:pt x="918" y="18"/>
                    <a:pt x="922" y="21"/>
                  </a:cubicBezTo>
                  <a:cubicBezTo>
                    <a:pt x="925" y="24"/>
                    <a:pt x="927" y="27"/>
                    <a:pt x="929" y="32"/>
                  </a:cubicBezTo>
                  <a:cubicBezTo>
                    <a:pt x="931" y="37"/>
                    <a:pt x="931" y="44"/>
                    <a:pt x="931" y="51"/>
                  </a:cubicBezTo>
                  <a:cubicBezTo>
                    <a:pt x="931" y="57"/>
                    <a:pt x="931" y="61"/>
                    <a:pt x="930" y="65"/>
                  </a:cubicBezTo>
                  <a:cubicBezTo>
                    <a:pt x="929" y="69"/>
                    <a:pt x="927" y="72"/>
                    <a:pt x="926" y="74"/>
                  </a:cubicBezTo>
                  <a:cubicBezTo>
                    <a:pt x="924" y="77"/>
                    <a:pt x="922" y="79"/>
                    <a:pt x="920" y="80"/>
                  </a:cubicBezTo>
                  <a:cubicBezTo>
                    <a:pt x="917" y="82"/>
                    <a:pt x="915" y="83"/>
                    <a:pt x="913" y="84"/>
                  </a:cubicBezTo>
                  <a:lnTo>
                    <a:pt x="935" y="131"/>
                  </a:lnTo>
                  <a:lnTo>
                    <a:pt x="911" y="131"/>
                  </a:lnTo>
                  <a:lnTo>
                    <a:pt x="892" y="87"/>
                  </a:lnTo>
                  <a:cubicBezTo>
                    <a:pt x="891" y="87"/>
                    <a:pt x="889" y="87"/>
                    <a:pt x="887" y="87"/>
                  </a:cubicBezTo>
                  <a:cubicBezTo>
                    <a:pt x="886" y="87"/>
                    <a:pt x="884" y="87"/>
                    <a:pt x="882" y="87"/>
                  </a:cubicBezTo>
                  <a:lnTo>
                    <a:pt x="877" y="87"/>
                  </a:lnTo>
                  <a:cubicBezTo>
                    <a:pt x="876" y="87"/>
                    <a:pt x="874" y="87"/>
                    <a:pt x="873" y="87"/>
                  </a:cubicBezTo>
                  <a:lnTo>
                    <a:pt x="873" y="131"/>
                  </a:lnTo>
                  <a:lnTo>
                    <a:pt x="849" y="131"/>
                  </a:lnTo>
                  <a:close/>
                  <a:moveTo>
                    <a:pt x="873" y="68"/>
                  </a:moveTo>
                  <a:lnTo>
                    <a:pt x="894" y="68"/>
                  </a:lnTo>
                  <a:cubicBezTo>
                    <a:pt x="896" y="68"/>
                    <a:pt x="898" y="68"/>
                    <a:pt x="899" y="68"/>
                  </a:cubicBezTo>
                  <a:cubicBezTo>
                    <a:pt x="901" y="67"/>
                    <a:pt x="903" y="66"/>
                    <a:pt x="904" y="65"/>
                  </a:cubicBezTo>
                  <a:cubicBezTo>
                    <a:pt x="905" y="64"/>
                    <a:pt x="906" y="62"/>
                    <a:pt x="907" y="60"/>
                  </a:cubicBezTo>
                  <a:cubicBezTo>
                    <a:pt x="908" y="57"/>
                    <a:pt x="908" y="54"/>
                    <a:pt x="908" y="51"/>
                  </a:cubicBezTo>
                  <a:cubicBezTo>
                    <a:pt x="908" y="48"/>
                    <a:pt x="908" y="45"/>
                    <a:pt x="907" y="43"/>
                  </a:cubicBezTo>
                  <a:cubicBezTo>
                    <a:pt x="906" y="41"/>
                    <a:pt x="905" y="39"/>
                    <a:pt x="904" y="38"/>
                  </a:cubicBezTo>
                  <a:cubicBezTo>
                    <a:pt x="903" y="37"/>
                    <a:pt x="901" y="36"/>
                    <a:pt x="899" y="35"/>
                  </a:cubicBezTo>
                  <a:cubicBezTo>
                    <a:pt x="898" y="35"/>
                    <a:pt x="896" y="34"/>
                    <a:pt x="894" y="34"/>
                  </a:cubicBezTo>
                  <a:lnTo>
                    <a:pt x="873" y="34"/>
                  </a:lnTo>
                  <a:lnTo>
                    <a:pt x="873" y="68"/>
                  </a:lnTo>
                  <a:close/>
                </a:path>
                <a:path w="1051" h="132">
                  <a:moveTo>
                    <a:pt x="1023" y="68"/>
                  </a:moveTo>
                  <a:cubicBezTo>
                    <a:pt x="1021" y="68"/>
                    <a:pt x="1020" y="68"/>
                    <a:pt x="1018" y="68"/>
                  </a:cubicBezTo>
                  <a:cubicBezTo>
                    <a:pt x="1016" y="67"/>
                    <a:pt x="1014" y="67"/>
                    <a:pt x="1012" y="66"/>
                  </a:cubicBezTo>
                  <a:cubicBezTo>
                    <a:pt x="1011" y="65"/>
                    <a:pt x="1009" y="63"/>
                    <a:pt x="1008" y="61"/>
                  </a:cubicBezTo>
                  <a:cubicBezTo>
                    <a:pt x="1007" y="59"/>
                    <a:pt x="1006" y="57"/>
                    <a:pt x="1006" y="53"/>
                  </a:cubicBezTo>
                  <a:lnTo>
                    <a:pt x="1006" y="15"/>
                  </a:lnTo>
                  <a:cubicBezTo>
                    <a:pt x="1006" y="12"/>
                    <a:pt x="1007" y="10"/>
                    <a:pt x="1008" y="7"/>
                  </a:cubicBezTo>
                  <a:cubicBezTo>
                    <a:pt x="1009" y="5"/>
                    <a:pt x="1010" y="4"/>
                    <a:pt x="1011" y="3"/>
                  </a:cubicBezTo>
                  <a:cubicBezTo>
                    <a:pt x="1013" y="2"/>
                    <a:pt x="1015" y="1"/>
                    <a:pt x="1016" y="0"/>
                  </a:cubicBezTo>
                  <a:cubicBezTo>
                    <a:pt x="1018" y="0"/>
                    <a:pt x="1020" y="0"/>
                    <a:pt x="1022" y="0"/>
                  </a:cubicBezTo>
                  <a:lnTo>
                    <a:pt x="1051" y="0"/>
                  </a:lnTo>
                  <a:lnTo>
                    <a:pt x="1051" y="12"/>
                  </a:lnTo>
                  <a:lnTo>
                    <a:pt x="1026" y="12"/>
                  </a:lnTo>
                  <a:cubicBezTo>
                    <a:pt x="1024" y="12"/>
                    <a:pt x="1023" y="13"/>
                    <a:pt x="1022" y="13"/>
                  </a:cubicBezTo>
                  <a:cubicBezTo>
                    <a:pt x="1020" y="14"/>
                    <a:pt x="1020" y="16"/>
                    <a:pt x="1020" y="18"/>
                  </a:cubicBezTo>
                  <a:lnTo>
                    <a:pt x="1020" y="28"/>
                  </a:lnTo>
                  <a:lnTo>
                    <a:pt x="1047" y="28"/>
                  </a:lnTo>
                  <a:lnTo>
                    <a:pt x="1047" y="40"/>
                  </a:lnTo>
                  <a:lnTo>
                    <a:pt x="1020" y="40"/>
                  </a:lnTo>
                  <a:lnTo>
                    <a:pt x="1020" y="49"/>
                  </a:lnTo>
                  <a:cubicBezTo>
                    <a:pt x="1020" y="51"/>
                    <a:pt x="1020" y="52"/>
                    <a:pt x="1021" y="53"/>
                  </a:cubicBezTo>
                  <a:cubicBezTo>
                    <a:pt x="1021" y="54"/>
                    <a:pt x="1022" y="54"/>
                    <a:pt x="1023" y="55"/>
                  </a:cubicBezTo>
                  <a:cubicBezTo>
                    <a:pt x="1024" y="55"/>
                    <a:pt x="1025" y="55"/>
                    <a:pt x="1026" y="55"/>
                  </a:cubicBezTo>
                  <a:lnTo>
                    <a:pt x="1051" y="55"/>
                  </a:lnTo>
                  <a:lnTo>
                    <a:pt x="1051" y="68"/>
                  </a:lnTo>
                  <a:lnTo>
                    <a:pt x="1023" y="68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18" name="group 418"/>
          <p:cNvGrpSpPr/>
          <p:nvPr/>
        </p:nvGrpSpPr>
        <p:grpSpPr>
          <a:xfrm rot="21600000">
            <a:off x="1584331" y="3263683"/>
            <a:ext cx="184594" cy="366947"/>
            <a:chOff x="0" y="0"/>
            <a:chExt cx="184594" cy="366947"/>
          </a:xfrm>
        </p:grpSpPr>
        <p:sp>
          <p:nvSpPr>
            <p:cNvPr id="5666" name="path 5666"/>
            <p:cNvSpPr/>
            <p:nvPr/>
          </p:nvSpPr>
          <p:spPr>
            <a:xfrm>
              <a:off x="63108" y="0"/>
              <a:ext cx="95995" cy="95301"/>
            </a:xfrm>
            <a:custGeom>
              <a:avLst/>
              <a:gdLst/>
              <a:ahLst/>
              <a:cxnLst/>
              <a:rect l="0" t="0" r="0" b="0"/>
              <a:pathLst>
                <a:path w="151" h="150">
                  <a:moveTo>
                    <a:pt x="16" y="64"/>
                  </a:moveTo>
                  <a:lnTo>
                    <a:pt x="9" y="64"/>
                  </a:lnTo>
                  <a:lnTo>
                    <a:pt x="9" y="150"/>
                  </a:lnTo>
                  <a:lnTo>
                    <a:pt x="16" y="150"/>
                  </a:lnTo>
                  <a:lnTo>
                    <a:pt x="16" y="64"/>
                  </a:lnTo>
                  <a:close/>
                </a:path>
                <a:path w="151" h="150">
                  <a:moveTo>
                    <a:pt x="12" y="0"/>
                  </a:moveTo>
                  <a:lnTo>
                    <a:pt x="6" y="32"/>
                  </a:lnTo>
                  <a:lnTo>
                    <a:pt x="0" y="64"/>
                  </a:lnTo>
                  <a:lnTo>
                    <a:pt x="12" y="64"/>
                  </a:lnTo>
                  <a:lnTo>
                    <a:pt x="25" y="64"/>
                  </a:lnTo>
                  <a:lnTo>
                    <a:pt x="19" y="32"/>
                  </a:lnTo>
                  <a:lnTo>
                    <a:pt x="12" y="0"/>
                  </a:lnTo>
                  <a:close/>
                </a:path>
                <a:path w="151" h="150">
                  <a:moveTo>
                    <a:pt x="142" y="64"/>
                  </a:moveTo>
                  <a:lnTo>
                    <a:pt x="134" y="64"/>
                  </a:lnTo>
                  <a:lnTo>
                    <a:pt x="134" y="150"/>
                  </a:lnTo>
                  <a:lnTo>
                    <a:pt x="142" y="150"/>
                  </a:lnTo>
                  <a:lnTo>
                    <a:pt x="142" y="64"/>
                  </a:lnTo>
                  <a:close/>
                </a:path>
                <a:path w="151" h="150">
                  <a:moveTo>
                    <a:pt x="138" y="0"/>
                  </a:moveTo>
                  <a:lnTo>
                    <a:pt x="131" y="32"/>
                  </a:lnTo>
                  <a:lnTo>
                    <a:pt x="125" y="64"/>
                  </a:lnTo>
                  <a:lnTo>
                    <a:pt x="138" y="64"/>
                  </a:lnTo>
                  <a:lnTo>
                    <a:pt x="151" y="64"/>
                  </a:lnTo>
                  <a:lnTo>
                    <a:pt x="144" y="3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21815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68" name="path 5668"/>
            <p:cNvSpPr/>
            <p:nvPr/>
          </p:nvSpPr>
          <p:spPr>
            <a:xfrm>
              <a:off x="0" y="101441"/>
              <a:ext cx="184594" cy="265505"/>
            </a:xfrm>
            <a:custGeom>
              <a:avLst/>
              <a:gdLst/>
              <a:ahLst/>
              <a:cxnLst/>
              <a:rect l="0" t="0" r="0" b="0"/>
              <a:pathLst>
                <a:path w="290" h="418">
                  <a:moveTo>
                    <a:pt x="1" y="1"/>
                  </a:moveTo>
                  <a:moveTo>
                    <a:pt x="1" y="1"/>
                  </a:moveTo>
                  <a:lnTo>
                    <a:pt x="288" y="1"/>
                  </a:lnTo>
                  <a:lnTo>
                    <a:pt x="288" y="416"/>
                  </a:lnTo>
                  <a:lnTo>
                    <a:pt x="1" y="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534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70" name="path 5670"/>
            <p:cNvSpPr/>
            <p:nvPr/>
          </p:nvSpPr>
          <p:spPr>
            <a:xfrm>
              <a:off x="30340" y="172256"/>
              <a:ext cx="123901" cy="123900"/>
            </a:xfrm>
            <a:custGeom>
              <a:avLst/>
              <a:gdLst/>
              <a:ahLst/>
              <a:cxnLst/>
              <a:rect l="0" t="0" r="0" b="0"/>
              <a:pathLst>
                <a:path w="195" h="195">
                  <a:moveTo>
                    <a:pt x="129" y="1"/>
                  </a:moveTo>
                  <a:lnTo>
                    <a:pt x="193" y="1"/>
                  </a:lnTo>
                  <a:lnTo>
                    <a:pt x="193" y="193"/>
                  </a:lnTo>
                  <a:lnTo>
                    <a:pt x="129" y="193"/>
                  </a:lnTo>
                  <a:lnTo>
                    <a:pt x="129" y="1"/>
                  </a:lnTo>
                  <a:close/>
                </a:path>
                <a:path w="195" h="195">
                  <a:moveTo>
                    <a:pt x="1" y="1"/>
                  </a:moveTo>
                  <a:lnTo>
                    <a:pt x="65" y="1"/>
                  </a:lnTo>
                  <a:lnTo>
                    <a:pt x="65" y="193"/>
                  </a:lnTo>
                  <a:lnTo>
                    <a:pt x="1" y="1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5B6B6">
                <a:alpha val="100000"/>
              </a:srgbClr>
            </a:solidFill>
            <a:ln w="2527" cap="flat">
              <a:solidFill>
                <a:srgbClr val="595757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672" name="path 5672"/>
            <p:cNvSpPr/>
            <p:nvPr/>
          </p:nvSpPr>
          <p:spPr>
            <a:xfrm>
              <a:off x="30963" y="114409"/>
              <a:ext cx="122020" cy="237918"/>
            </a:xfrm>
            <a:custGeom>
              <a:avLst/>
              <a:gdLst/>
              <a:ahLst/>
              <a:cxnLst/>
              <a:rect l="0" t="0" r="0" b="0"/>
              <a:pathLst>
                <a:path w="192" h="374">
                  <a:moveTo>
                    <a:pt x="37" y="374"/>
                  </a:moveTo>
                  <a:lnTo>
                    <a:pt x="29" y="374"/>
                  </a:lnTo>
                  <a:lnTo>
                    <a:pt x="29" y="324"/>
                  </a:lnTo>
                  <a:cubicBezTo>
                    <a:pt x="27" y="326"/>
                    <a:pt x="25" y="327"/>
                    <a:pt x="22" y="329"/>
                  </a:cubicBezTo>
                  <a:cubicBezTo>
                    <a:pt x="19" y="331"/>
                    <a:pt x="16" y="332"/>
                    <a:pt x="14" y="333"/>
                  </a:cubicBezTo>
                  <a:lnTo>
                    <a:pt x="14" y="326"/>
                  </a:lnTo>
                  <a:cubicBezTo>
                    <a:pt x="18" y="324"/>
                    <a:pt x="22" y="321"/>
                    <a:pt x="25" y="318"/>
                  </a:cubicBezTo>
                  <a:cubicBezTo>
                    <a:pt x="28" y="315"/>
                    <a:pt x="31" y="312"/>
                    <a:pt x="32" y="310"/>
                  </a:cubicBezTo>
                  <a:lnTo>
                    <a:pt x="37" y="310"/>
                  </a:lnTo>
                  <a:lnTo>
                    <a:pt x="37" y="374"/>
                  </a:lnTo>
                  <a:close/>
                </a:path>
                <a:path w="192" h="374">
                  <a:moveTo>
                    <a:pt x="179" y="365"/>
                  </a:moveTo>
                  <a:lnTo>
                    <a:pt x="179" y="372"/>
                  </a:lnTo>
                  <a:lnTo>
                    <a:pt x="136" y="372"/>
                  </a:lnTo>
                  <a:cubicBezTo>
                    <a:pt x="136" y="371"/>
                    <a:pt x="137" y="369"/>
                    <a:pt x="137" y="367"/>
                  </a:cubicBezTo>
                  <a:cubicBezTo>
                    <a:pt x="138" y="364"/>
                    <a:pt x="140" y="361"/>
                    <a:pt x="143" y="358"/>
                  </a:cubicBezTo>
                  <a:cubicBezTo>
                    <a:pt x="145" y="356"/>
                    <a:pt x="148" y="352"/>
                    <a:pt x="153" y="349"/>
                  </a:cubicBezTo>
                  <a:cubicBezTo>
                    <a:pt x="160" y="343"/>
                    <a:pt x="165" y="338"/>
                    <a:pt x="167" y="335"/>
                  </a:cubicBezTo>
                  <a:cubicBezTo>
                    <a:pt x="170" y="332"/>
                    <a:pt x="171" y="328"/>
                    <a:pt x="171" y="325"/>
                  </a:cubicBezTo>
                  <a:cubicBezTo>
                    <a:pt x="171" y="322"/>
                    <a:pt x="170" y="320"/>
                    <a:pt x="167" y="318"/>
                  </a:cubicBezTo>
                  <a:cubicBezTo>
                    <a:pt x="165" y="315"/>
                    <a:pt x="162" y="314"/>
                    <a:pt x="159" y="314"/>
                  </a:cubicBezTo>
                  <a:cubicBezTo>
                    <a:pt x="155" y="314"/>
                    <a:pt x="152" y="315"/>
                    <a:pt x="150" y="318"/>
                  </a:cubicBezTo>
                  <a:cubicBezTo>
                    <a:pt x="147" y="320"/>
                    <a:pt x="146" y="323"/>
                    <a:pt x="146" y="327"/>
                  </a:cubicBezTo>
                  <a:lnTo>
                    <a:pt x="138" y="326"/>
                  </a:lnTo>
                  <a:cubicBezTo>
                    <a:pt x="138" y="320"/>
                    <a:pt x="141" y="316"/>
                    <a:pt x="144" y="313"/>
                  </a:cubicBezTo>
                  <a:cubicBezTo>
                    <a:pt x="148" y="309"/>
                    <a:pt x="153" y="308"/>
                    <a:pt x="159" y="308"/>
                  </a:cubicBezTo>
                  <a:cubicBezTo>
                    <a:pt x="165" y="308"/>
                    <a:pt x="170" y="309"/>
                    <a:pt x="174" y="313"/>
                  </a:cubicBezTo>
                  <a:cubicBezTo>
                    <a:pt x="177" y="316"/>
                    <a:pt x="179" y="321"/>
                    <a:pt x="179" y="326"/>
                  </a:cubicBezTo>
                  <a:cubicBezTo>
                    <a:pt x="179" y="328"/>
                    <a:pt x="178" y="331"/>
                    <a:pt x="177" y="333"/>
                  </a:cubicBezTo>
                  <a:cubicBezTo>
                    <a:pt x="176" y="336"/>
                    <a:pt x="175" y="338"/>
                    <a:pt x="172" y="341"/>
                  </a:cubicBezTo>
                  <a:cubicBezTo>
                    <a:pt x="170" y="344"/>
                    <a:pt x="166" y="348"/>
                    <a:pt x="160" y="352"/>
                  </a:cubicBezTo>
                  <a:cubicBezTo>
                    <a:pt x="155" y="356"/>
                    <a:pt x="152" y="359"/>
                    <a:pt x="151" y="361"/>
                  </a:cubicBezTo>
                  <a:cubicBezTo>
                    <a:pt x="149" y="362"/>
                    <a:pt x="148" y="363"/>
                    <a:pt x="147" y="365"/>
                  </a:cubicBezTo>
                  <a:lnTo>
                    <a:pt x="179" y="365"/>
                  </a:lnTo>
                  <a:close/>
                </a:path>
                <a:path w="192" h="374">
                  <a:moveTo>
                    <a:pt x="10" y="90"/>
                  </a:moveTo>
                  <a:cubicBezTo>
                    <a:pt x="20" y="90"/>
                    <a:pt x="25" y="97"/>
                    <a:pt x="33" y="97"/>
                  </a:cubicBezTo>
                  <a:cubicBezTo>
                    <a:pt x="41" y="97"/>
                    <a:pt x="45" y="90"/>
                    <a:pt x="54" y="90"/>
                  </a:cubicBezTo>
                  <a:cubicBezTo>
                    <a:pt x="62" y="90"/>
                    <a:pt x="64" y="95"/>
                    <a:pt x="64" y="99"/>
                  </a:cubicBezTo>
                  <a:lnTo>
                    <a:pt x="64" y="155"/>
                  </a:lnTo>
                  <a:cubicBezTo>
                    <a:pt x="64" y="159"/>
                    <a:pt x="61" y="165"/>
                    <a:pt x="52" y="165"/>
                  </a:cubicBezTo>
                  <a:cubicBezTo>
                    <a:pt x="42" y="165"/>
                    <a:pt x="42" y="158"/>
                    <a:pt x="32" y="157"/>
                  </a:cubicBezTo>
                  <a:cubicBezTo>
                    <a:pt x="22" y="157"/>
                    <a:pt x="22" y="166"/>
                    <a:pt x="11" y="165"/>
                  </a:cubicBezTo>
                  <a:cubicBezTo>
                    <a:pt x="1" y="165"/>
                    <a:pt x="0" y="159"/>
                    <a:pt x="0" y="154"/>
                  </a:cubicBezTo>
                  <a:lnTo>
                    <a:pt x="0" y="98"/>
                  </a:lnTo>
                  <a:cubicBezTo>
                    <a:pt x="0" y="94"/>
                    <a:pt x="4" y="90"/>
                    <a:pt x="10" y="90"/>
                  </a:cubicBezTo>
                </a:path>
                <a:path w="192" h="374">
                  <a:moveTo>
                    <a:pt x="138" y="90"/>
                  </a:moveTo>
                  <a:cubicBezTo>
                    <a:pt x="148" y="90"/>
                    <a:pt x="152" y="97"/>
                    <a:pt x="160" y="97"/>
                  </a:cubicBezTo>
                  <a:cubicBezTo>
                    <a:pt x="168" y="97"/>
                    <a:pt x="173" y="90"/>
                    <a:pt x="181" y="90"/>
                  </a:cubicBezTo>
                  <a:cubicBezTo>
                    <a:pt x="190" y="90"/>
                    <a:pt x="192" y="95"/>
                    <a:pt x="192" y="99"/>
                  </a:cubicBezTo>
                  <a:lnTo>
                    <a:pt x="192" y="155"/>
                  </a:lnTo>
                  <a:cubicBezTo>
                    <a:pt x="192" y="159"/>
                    <a:pt x="189" y="165"/>
                    <a:pt x="179" y="165"/>
                  </a:cubicBezTo>
                  <a:cubicBezTo>
                    <a:pt x="170" y="165"/>
                    <a:pt x="169" y="158"/>
                    <a:pt x="159" y="157"/>
                  </a:cubicBezTo>
                  <a:cubicBezTo>
                    <a:pt x="150" y="157"/>
                    <a:pt x="150" y="166"/>
                    <a:pt x="139" y="165"/>
                  </a:cubicBezTo>
                  <a:cubicBezTo>
                    <a:pt x="128" y="165"/>
                    <a:pt x="127" y="159"/>
                    <a:pt x="127" y="154"/>
                  </a:cubicBezTo>
                  <a:lnTo>
                    <a:pt x="127" y="98"/>
                  </a:lnTo>
                  <a:cubicBezTo>
                    <a:pt x="127" y="94"/>
                    <a:pt x="131" y="90"/>
                    <a:pt x="138" y="90"/>
                  </a:cubicBezTo>
                </a:path>
                <a:path w="192" h="374">
                  <a:moveTo>
                    <a:pt x="105" y="65"/>
                  </a:moveTo>
                  <a:lnTo>
                    <a:pt x="105" y="1"/>
                  </a:lnTo>
                  <a:lnTo>
                    <a:pt x="112" y="1"/>
                  </a:lnTo>
                  <a:lnTo>
                    <a:pt x="140" y="51"/>
                  </a:lnTo>
                  <a:lnTo>
                    <a:pt x="140" y="1"/>
                  </a:lnTo>
                  <a:lnTo>
                    <a:pt x="146" y="1"/>
                  </a:lnTo>
                  <a:lnTo>
                    <a:pt x="146" y="65"/>
                  </a:lnTo>
                  <a:lnTo>
                    <a:pt x="139" y="65"/>
                  </a:lnTo>
                  <a:lnTo>
                    <a:pt x="111" y="14"/>
                  </a:lnTo>
                  <a:lnTo>
                    <a:pt x="111" y="65"/>
                  </a:lnTo>
                  <a:lnTo>
                    <a:pt x="105" y="65"/>
                  </a:lnTo>
                  <a:close/>
                  <a:moveTo>
                    <a:pt x="53" y="34"/>
                  </a:moveTo>
                  <a:cubicBezTo>
                    <a:pt x="53" y="38"/>
                    <a:pt x="53" y="41"/>
                    <a:pt x="54" y="44"/>
                  </a:cubicBezTo>
                  <a:cubicBezTo>
                    <a:pt x="55" y="47"/>
                    <a:pt x="56" y="50"/>
                    <a:pt x="58" y="52"/>
                  </a:cubicBezTo>
                  <a:cubicBezTo>
                    <a:pt x="60" y="54"/>
                    <a:pt x="62" y="56"/>
                    <a:pt x="64" y="57"/>
                  </a:cubicBezTo>
                  <a:cubicBezTo>
                    <a:pt x="66" y="58"/>
                    <a:pt x="68" y="59"/>
                    <a:pt x="71" y="59"/>
                  </a:cubicBezTo>
                  <a:cubicBezTo>
                    <a:pt x="73" y="59"/>
                    <a:pt x="76" y="58"/>
                    <a:pt x="78" y="57"/>
                  </a:cubicBezTo>
                  <a:cubicBezTo>
                    <a:pt x="80" y="56"/>
                    <a:pt x="82" y="54"/>
                    <a:pt x="84" y="52"/>
                  </a:cubicBezTo>
                  <a:cubicBezTo>
                    <a:pt x="85" y="50"/>
                    <a:pt x="87" y="47"/>
                    <a:pt x="87" y="44"/>
                  </a:cubicBezTo>
                  <a:cubicBezTo>
                    <a:pt x="88" y="41"/>
                    <a:pt x="89" y="37"/>
                    <a:pt x="89" y="33"/>
                  </a:cubicBezTo>
                  <a:cubicBezTo>
                    <a:pt x="89" y="30"/>
                    <a:pt x="88" y="27"/>
                    <a:pt x="88" y="25"/>
                  </a:cubicBezTo>
                  <a:cubicBezTo>
                    <a:pt x="88" y="22"/>
                    <a:pt x="87" y="20"/>
                    <a:pt x="86" y="18"/>
                  </a:cubicBezTo>
                  <a:cubicBezTo>
                    <a:pt x="85" y="16"/>
                    <a:pt x="85" y="15"/>
                    <a:pt x="83" y="13"/>
                  </a:cubicBezTo>
                  <a:cubicBezTo>
                    <a:pt x="82" y="12"/>
                    <a:pt x="81" y="11"/>
                    <a:pt x="80" y="10"/>
                  </a:cubicBezTo>
                  <a:cubicBezTo>
                    <a:pt x="79" y="9"/>
                    <a:pt x="77" y="8"/>
                    <a:pt x="76" y="8"/>
                  </a:cubicBezTo>
                  <a:cubicBezTo>
                    <a:pt x="74" y="7"/>
                    <a:pt x="72" y="7"/>
                    <a:pt x="71" y="7"/>
                  </a:cubicBezTo>
                  <a:cubicBezTo>
                    <a:pt x="68" y="7"/>
                    <a:pt x="66" y="7"/>
                    <a:pt x="64" y="8"/>
                  </a:cubicBezTo>
                  <a:cubicBezTo>
                    <a:pt x="61" y="10"/>
                    <a:pt x="60" y="11"/>
                    <a:pt x="58" y="13"/>
                  </a:cubicBezTo>
                  <a:cubicBezTo>
                    <a:pt x="56" y="16"/>
                    <a:pt x="55" y="18"/>
                    <a:pt x="54" y="22"/>
                  </a:cubicBezTo>
                  <a:cubicBezTo>
                    <a:pt x="53" y="25"/>
                    <a:pt x="53" y="29"/>
                    <a:pt x="53" y="34"/>
                  </a:cubicBezTo>
                  <a:lnTo>
                    <a:pt x="53" y="34"/>
                  </a:lnTo>
                  <a:close/>
                  <a:moveTo>
                    <a:pt x="45" y="34"/>
                  </a:moveTo>
                  <a:cubicBezTo>
                    <a:pt x="45" y="28"/>
                    <a:pt x="46" y="23"/>
                    <a:pt x="47" y="19"/>
                  </a:cubicBezTo>
                  <a:cubicBezTo>
                    <a:pt x="49" y="15"/>
                    <a:pt x="50" y="11"/>
                    <a:pt x="53" y="8"/>
                  </a:cubicBezTo>
                  <a:cubicBezTo>
                    <a:pt x="55" y="5"/>
                    <a:pt x="58" y="3"/>
                    <a:pt x="61" y="2"/>
                  </a:cubicBezTo>
                  <a:cubicBezTo>
                    <a:pt x="64" y="0"/>
                    <a:pt x="67" y="0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80" y="1"/>
                    <a:pt x="82" y="2"/>
                    <a:pt x="83" y="3"/>
                  </a:cubicBezTo>
                  <a:cubicBezTo>
                    <a:pt x="85" y="5"/>
                    <a:pt x="87" y="6"/>
                    <a:pt x="89" y="8"/>
                  </a:cubicBezTo>
                  <a:cubicBezTo>
                    <a:pt x="90" y="10"/>
                    <a:pt x="91" y="12"/>
                    <a:pt x="93" y="15"/>
                  </a:cubicBezTo>
                  <a:cubicBezTo>
                    <a:pt x="94" y="17"/>
                    <a:pt x="95" y="20"/>
                    <a:pt x="95" y="23"/>
                  </a:cubicBezTo>
                  <a:cubicBezTo>
                    <a:pt x="96" y="26"/>
                    <a:pt x="96" y="29"/>
                    <a:pt x="96" y="33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3" y="50"/>
                    <a:pt x="92" y="53"/>
                    <a:pt x="89" y="56"/>
                  </a:cubicBezTo>
                  <a:cubicBezTo>
                    <a:pt x="87" y="59"/>
                    <a:pt x="84" y="62"/>
                    <a:pt x="81" y="64"/>
                  </a:cubicBezTo>
                  <a:cubicBezTo>
                    <a:pt x="78" y="65"/>
                    <a:pt x="75" y="66"/>
                    <a:pt x="71" y="66"/>
                  </a:cubicBezTo>
                  <a:cubicBezTo>
                    <a:pt x="67" y="66"/>
                    <a:pt x="63" y="65"/>
                    <a:pt x="60" y="63"/>
                  </a:cubicBezTo>
                  <a:cubicBezTo>
                    <a:pt x="57" y="62"/>
                    <a:pt x="54" y="59"/>
                    <a:pt x="52" y="56"/>
                  </a:cubicBezTo>
                  <a:cubicBezTo>
                    <a:pt x="50" y="53"/>
                    <a:pt x="48" y="49"/>
                    <a:pt x="47" y="46"/>
                  </a:cubicBezTo>
                  <a:cubicBezTo>
                    <a:pt x="46" y="42"/>
                    <a:pt x="45" y="38"/>
                    <a:pt x="45" y="34"/>
                  </a:cubicBezTo>
                  <a:lnTo>
                    <a:pt x="45" y="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5674" name="table 5674"/>
          <p:cNvGraphicFramePr>
            <a:graphicFrameLocks noGrp="1"/>
          </p:cNvGraphicFramePr>
          <p:nvPr/>
        </p:nvGraphicFramePr>
        <p:xfrm>
          <a:off x="1584331" y="3263683"/>
          <a:ext cx="184150" cy="366394"/>
        </p:xfrm>
        <a:graphic>
          <a:graphicData uri="http://schemas.openxmlformats.org/drawingml/2006/table">
            <a:tbl>
              <a:tblPr/>
              <a:tblGrid>
                <a:gridCol w="184150"/>
              </a:tblGrid>
              <a:tr h="1022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779" algn="l" rtl="0" eaLnBrk="0">
                        <a:lnSpc>
                          <a:spcPct val="70000"/>
                        </a:lnSpc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r>
                        <a:rPr sz="7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endParaRPr sz="7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76" name="table 5676"/>
          <p:cNvGraphicFramePr>
            <a:graphicFrameLocks noGrp="1"/>
          </p:cNvGraphicFramePr>
          <p:nvPr/>
        </p:nvGraphicFramePr>
        <p:xfrm>
          <a:off x="5841943" y="3281594"/>
          <a:ext cx="184150" cy="365125"/>
        </p:xfrm>
        <a:graphic>
          <a:graphicData uri="http://schemas.openxmlformats.org/drawingml/2006/table">
            <a:tbl>
              <a:tblPr/>
              <a:tblGrid>
                <a:gridCol w="77469"/>
                <a:gridCol w="106680"/>
              </a:tblGrid>
              <a:tr h="1009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58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034" algn="l" rtl="0" eaLnBrk="0">
                        <a:lnSpc>
                          <a:spcPts val="6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1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3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9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344"/>
                    </a:solidFill>
                  </a:tcPr>
                </a:tc>
              </a:tr>
            </a:tbl>
          </a:graphicData>
        </a:graphic>
      </p:graphicFrame>
      <p:sp>
        <p:nvSpPr>
          <p:cNvPr id="5678" name="rect 5678"/>
          <p:cNvSpPr/>
          <p:nvPr/>
        </p:nvSpPr>
        <p:spPr>
          <a:xfrm>
            <a:off x="5509551" y="4718639"/>
            <a:ext cx="425777" cy="137332"/>
          </a:xfrm>
          <a:prstGeom prst="rect">
            <a:avLst/>
          </a:prstGeom>
          <a:solidFill>
            <a:srgbClr val="FFFFFF">
              <a:alpha val="18039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0" name="path 5680"/>
          <p:cNvSpPr/>
          <p:nvPr/>
        </p:nvSpPr>
        <p:spPr>
          <a:xfrm>
            <a:off x="2261590" y="2469770"/>
            <a:ext cx="350304" cy="163449"/>
          </a:xfrm>
          <a:custGeom>
            <a:avLst/>
            <a:gdLst/>
            <a:ahLst/>
            <a:cxnLst/>
            <a:rect l="0" t="0" r="0" b="0"/>
            <a:pathLst>
              <a:path w="551" h="257">
                <a:moveTo>
                  <a:pt x="0" y="255"/>
                </a:moveTo>
                <a:lnTo>
                  <a:pt x="551" y="255"/>
                </a:lnTo>
                <a:moveTo>
                  <a:pt x="308" y="169"/>
                </a:moveTo>
                <a:lnTo>
                  <a:pt x="239" y="169"/>
                </a:lnTo>
                <a:moveTo>
                  <a:pt x="0" y="169"/>
                </a:moveTo>
                <a:lnTo>
                  <a:pt x="65" y="169"/>
                </a:lnTo>
                <a:moveTo>
                  <a:pt x="482" y="169"/>
                </a:moveTo>
                <a:lnTo>
                  <a:pt x="548" y="169"/>
                </a:lnTo>
                <a:moveTo>
                  <a:pt x="65" y="157"/>
                </a:moveTo>
                <a:lnTo>
                  <a:pt x="482" y="157"/>
                </a:lnTo>
                <a:moveTo>
                  <a:pt x="426" y="133"/>
                </a:moveTo>
                <a:lnTo>
                  <a:pt x="121" y="133"/>
                </a:lnTo>
                <a:moveTo>
                  <a:pt x="426" y="98"/>
                </a:moveTo>
                <a:lnTo>
                  <a:pt x="401" y="98"/>
                </a:lnTo>
                <a:moveTo>
                  <a:pt x="387" y="98"/>
                </a:moveTo>
                <a:lnTo>
                  <a:pt x="367" y="98"/>
                </a:lnTo>
                <a:moveTo>
                  <a:pt x="353" y="98"/>
                </a:moveTo>
                <a:lnTo>
                  <a:pt x="332" y="98"/>
                </a:lnTo>
                <a:moveTo>
                  <a:pt x="318" y="98"/>
                </a:moveTo>
                <a:lnTo>
                  <a:pt x="298" y="98"/>
                </a:lnTo>
                <a:moveTo>
                  <a:pt x="284" y="98"/>
                </a:moveTo>
                <a:lnTo>
                  <a:pt x="263" y="98"/>
                </a:lnTo>
                <a:moveTo>
                  <a:pt x="249" y="98"/>
                </a:moveTo>
                <a:lnTo>
                  <a:pt x="229" y="98"/>
                </a:lnTo>
                <a:moveTo>
                  <a:pt x="215" y="98"/>
                </a:moveTo>
                <a:lnTo>
                  <a:pt x="194" y="98"/>
                </a:lnTo>
                <a:moveTo>
                  <a:pt x="181" y="98"/>
                </a:moveTo>
                <a:lnTo>
                  <a:pt x="160" y="98"/>
                </a:lnTo>
                <a:moveTo>
                  <a:pt x="146" y="98"/>
                </a:moveTo>
                <a:lnTo>
                  <a:pt x="121" y="98"/>
                </a:lnTo>
                <a:moveTo>
                  <a:pt x="401" y="96"/>
                </a:moveTo>
                <a:lnTo>
                  <a:pt x="387" y="96"/>
                </a:lnTo>
                <a:moveTo>
                  <a:pt x="367" y="96"/>
                </a:moveTo>
                <a:lnTo>
                  <a:pt x="353" y="96"/>
                </a:lnTo>
                <a:moveTo>
                  <a:pt x="332" y="96"/>
                </a:moveTo>
                <a:lnTo>
                  <a:pt x="318" y="96"/>
                </a:lnTo>
                <a:moveTo>
                  <a:pt x="298" y="96"/>
                </a:moveTo>
                <a:lnTo>
                  <a:pt x="284" y="96"/>
                </a:lnTo>
                <a:moveTo>
                  <a:pt x="263" y="96"/>
                </a:moveTo>
                <a:lnTo>
                  <a:pt x="249" y="96"/>
                </a:lnTo>
                <a:moveTo>
                  <a:pt x="229" y="96"/>
                </a:moveTo>
                <a:lnTo>
                  <a:pt x="215" y="96"/>
                </a:lnTo>
                <a:moveTo>
                  <a:pt x="194" y="96"/>
                </a:moveTo>
                <a:lnTo>
                  <a:pt x="181" y="96"/>
                </a:lnTo>
                <a:moveTo>
                  <a:pt x="160" y="96"/>
                </a:moveTo>
                <a:lnTo>
                  <a:pt x="146" y="96"/>
                </a:lnTo>
                <a:moveTo>
                  <a:pt x="62" y="81"/>
                </a:moveTo>
                <a:lnTo>
                  <a:pt x="146" y="81"/>
                </a:lnTo>
                <a:moveTo>
                  <a:pt x="160" y="81"/>
                </a:moveTo>
                <a:lnTo>
                  <a:pt x="181" y="81"/>
                </a:lnTo>
                <a:moveTo>
                  <a:pt x="194" y="81"/>
                </a:moveTo>
                <a:lnTo>
                  <a:pt x="215" y="81"/>
                </a:lnTo>
                <a:moveTo>
                  <a:pt x="229" y="81"/>
                </a:moveTo>
                <a:lnTo>
                  <a:pt x="249" y="81"/>
                </a:lnTo>
                <a:moveTo>
                  <a:pt x="263" y="81"/>
                </a:moveTo>
                <a:lnTo>
                  <a:pt x="284" y="81"/>
                </a:lnTo>
                <a:moveTo>
                  <a:pt x="298" y="81"/>
                </a:moveTo>
                <a:lnTo>
                  <a:pt x="318" y="81"/>
                </a:lnTo>
                <a:moveTo>
                  <a:pt x="332" y="81"/>
                </a:moveTo>
                <a:lnTo>
                  <a:pt x="353" y="81"/>
                </a:lnTo>
                <a:moveTo>
                  <a:pt x="367" y="81"/>
                </a:moveTo>
                <a:lnTo>
                  <a:pt x="387" y="81"/>
                </a:lnTo>
                <a:moveTo>
                  <a:pt x="401" y="81"/>
                </a:moveTo>
                <a:lnTo>
                  <a:pt x="486" y="81"/>
                </a:lnTo>
                <a:moveTo>
                  <a:pt x="503" y="1"/>
                </a:moveTo>
                <a:lnTo>
                  <a:pt x="486" y="1"/>
                </a:lnTo>
                <a:moveTo>
                  <a:pt x="62" y="1"/>
                </a:moveTo>
                <a:lnTo>
                  <a:pt x="4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2" name="path 5682"/>
          <p:cNvSpPr/>
          <p:nvPr/>
        </p:nvSpPr>
        <p:spPr>
          <a:xfrm>
            <a:off x="904412" y="2407546"/>
            <a:ext cx="2527" cy="63487"/>
          </a:xfrm>
          <a:custGeom>
            <a:avLst/>
            <a:gdLst/>
            <a:ahLst/>
            <a:cxnLst/>
            <a:rect l="0" t="0" r="0" b="0"/>
            <a:pathLst>
              <a:path w="3" h="99">
                <a:moveTo>
                  <a:pt x="1" y="99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4" name="path 5684"/>
          <p:cNvSpPr/>
          <p:nvPr/>
        </p:nvSpPr>
        <p:spPr>
          <a:xfrm>
            <a:off x="915360" y="2367035"/>
            <a:ext cx="6908" cy="210186"/>
          </a:xfrm>
          <a:custGeom>
            <a:avLst/>
            <a:gdLst/>
            <a:ahLst/>
            <a:cxnLst/>
            <a:rect l="0" t="0" r="0" b="0"/>
            <a:pathLst>
              <a:path w="10" h="331">
                <a:moveTo>
                  <a:pt x="1" y="243"/>
                </a:moveTo>
                <a:lnTo>
                  <a:pt x="1" y="0"/>
                </a:lnTo>
                <a:moveTo>
                  <a:pt x="5" y="331"/>
                </a:moveTo>
                <a:lnTo>
                  <a:pt x="5" y="243"/>
                </a:lnTo>
                <a:moveTo>
                  <a:pt x="8" y="243"/>
                </a:moveTo>
                <a:lnTo>
                  <a:pt x="8" y="318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6" name="path 5686"/>
          <p:cNvSpPr/>
          <p:nvPr/>
        </p:nvSpPr>
        <p:spPr>
          <a:xfrm>
            <a:off x="875953" y="2268515"/>
            <a:ext cx="2527" cy="363435"/>
          </a:xfrm>
          <a:custGeom>
            <a:avLst/>
            <a:gdLst/>
            <a:ahLst/>
            <a:cxnLst/>
            <a:rect l="0" t="0" r="0" b="0"/>
            <a:pathLst>
              <a:path w="3" h="572">
                <a:moveTo>
                  <a:pt x="1" y="0"/>
                </a:moveTo>
                <a:lnTo>
                  <a:pt x="1" y="572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8" name="path 5688"/>
          <p:cNvSpPr/>
          <p:nvPr/>
        </p:nvSpPr>
        <p:spPr>
          <a:xfrm>
            <a:off x="977759" y="2334195"/>
            <a:ext cx="5262" cy="220035"/>
          </a:xfrm>
          <a:custGeom>
            <a:avLst/>
            <a:gdLst/>
            <a:ahLst/>
            <a:cxnLst/>
            <a:rect l="0" t="0" r="0" b="0"/>
            <a:pathLst>
              <a:path w="8" h="346">
                <a:moveTo>
                  <a:pt x="1" y="346"/>
                </a:moveTo>
                <a:lnTo>
                  <a:pt x="1" y="174"/>
                </a:lnTo>
                <a:moveTo>
                  <a:pt x="6" y="51"/>
                </a:moveTo>
                <a:lnTo>
                  <a:pt x="6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90" name="path 5690"/>
          <p:cNvSpPr/>
          <p:nvPr/>
        </p:nvSpPr>
        <p:spPr>
          <a:xfrm>
            <a:off x="951486" y="2367041"/>
            <a:ext cx="4168" cy="187189"/>
          </a:xfrm>
          <a:custGeom>
            <a:avLst/>
            <a:gdLst/>
            <a:ahLst/>
            <a:cxnLst/>
            <a:rect l="0" t="0" r="0" b="0"/>
            <a:pathLst>
              <a:path w="6" h="294">
                <a:moveTo>
                  <a:pt x="1" y="46"/>
                </a:moveTo>
                <a:lnTo>
                  <a:pt x="1" y="0"/>
                </a:lnTo>
                <a:moveTo>
                  <a:pt x="4" y="294"/>
                </a:moveTo>
                <a:lnTo>
                  <a:pt x="4" y="243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92" name="path 5692"/>
          <p:cNvSpPr/>
          <p:nvPr/>
        </p:nvSpPr>
        <p:spPr>
          <a:xfrm>
            <a:off x="1005124" y="2312301"/>
            <a:ext cx="2527" cy="21894"/>
          </a:xfrm>
          <a:custGeom>
            <a:avLst/>
            <a:gdLst/>
            <a:ahLst/>
            <a:cxnLst/>
            <a:rect l="0" t="0" r="0" b="0"/>
            <a:pathLst>
              <a:path w="3" h="34">
                <a:moveTo>
                  <a:pt x="1" y="34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94" name="path 5694"/>
          <p:cNvSpPr/>
          <p:nvPr/>
        </p:nvSpPr>
        <p:spPr>
          <a:xfrm>
            <a:off x="1224066" y="2268520"/>
            <a:ext cx="4716" cy="363435"/>
          </a:xfrm>
          <a:custGeom>
            <a:avLst/>
            <a:gdLst/>
            <a:ahLst/>
            <a:cxnLst/>
            <a:rect l="0" t="0" r="0" b="0"/>
            <a:pathLst>
              <a:path w="7" h="572">
                <a:moveTo>
                  <a:pt x="1" y="486"/>
                </a:moveTo>
                <a:lnTo>
                  <a:pt x="1" y="34"/>
                </a:lnTo>
                <a:moveTo>
                  <a:pt x="5" y="572"/>
                </a:moveTo>
                <a:lnTo>
                  <a:pt x="5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96" name="path 5696"/>
          <p:cNvSpPr/>
          <p:nvPr/>
        </p:nvSpPr>
        <p:spPr>
          <a:xfrm>
            <a:off x="1094889" y="2312302"/>
            <a:ext cx="2527" cy="21894"/>
          </a:xfrm>
          <a:custGeom>
            <a:avLst/>
            <a:gdLst/>
            <a:ahLst/>
            <a:cxnLst/>
            <a:rect l="0" t="0" r="0" b="0"/>
            <a:pathLst>
              <a:path w="3" h="34">
                <a:moveTo>
                  <a:pt x="1" y="0"/>
                </a:moveTo>
                <a:lnTo>
                  <a:pt x="1" y="34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98" name="path 5698"/>
          <p:cNvSpPr/>
          <p:nvPr/>
        </p:nvSpPr>
        <p:spPr>
          <a:xfrm>
            <a:off x="1184658" y="2367035"/>
            <a:ext cx="2527" cy="154355"/>
          </a:xfrm>
          <a:custGeom>
            <a:avLst/>
            <a:gdLst/>
            <a:ahLst/>
            <a:cxnLst/>
            <a:rect l="0" t="0" r="0" b="0"/>
            <a:pathLst>
              <a:path w="3" h="243">
                <a:moveTo>
                  <a:pt x="1" y="243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0" name="path 5700"/>
          <p:cNvSpPr/>
          <p:nvPr/>
        </p:nvSpPr>
        <p:spPr>
          <a:xfrm>
            <a:off x="1195603" y="2407544"/>
            <a:ext cx="2527" cy="63487"/>
          </a:xfrm>
          <a:custGeom>
            <a:avLst/>
            <a:gdLst/>
            <a:ahLst/>
            <a:cxnLst/>
            <a:rect l="0" t="0" r="0" b="0"/>
            <a:pathLst>
              <a:path w="3" h="99">
                <a:moveTo>
                  <a:pt x="1" y="0"/>
                </a:moveTo>
                <a:lnTo>
                  <a:pt x="1" y="99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2" name="path 5702"/>
          <p:cNvSpPr/>
          <p:nvPr/>
        </p:nvSpPr>
        <p:spPr>
          <a:xfrm>
            <a:off x="1119522" y="2334196"/>
            <a:ext cx="5264" cy="220034"/>
          </a:xfrm>
          <a:custGeom>
            <a:avLst/>
            <a:gdLst/>
            <a:ahLst/>
            <a:cxnLst/>
            <a:rect l="0" t="0" r="0" b="0"/>
            <a:pathLst>
              <a:path w="8" h="346">
                <a:moveTo>
                  <a:pt x="1" y="0"/>
                </a:moveTo>
                <a:lnTo>
                  <a:pt x="1" y="51"/>
                </a:lnTo>
                <a:moveTo>
                  <a:pt x="6" y="346"/>
                </a:moveTo>
                <a:lnTo>
                  <a:pt x="6" y="174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4" name="path 5704"/>
          <p:cNvSpPr/>
          <p:nvPr/>
        </p:nvSpPr>
        <p:spPr>
          <a:xfrm>
            <a:off x="1144154" y="2367037"/>
            <a:ext cx="6906" cy="187195"/>
          </a:xfrm>
          <a:custGeom>
            <a:avLst/>
            <a:gdLst/>
            <a:ahLst/>
            <a:cxnLst/>
            <a:rect l="0" t="0" r="0" b="0"/>
            <a:pathLst>
              <a:path w="10" h="294">
                <a:moveTo>
                  <a:pt x="1" y="122"/>
                </a:moveTo>
                <a:lnTo>
                  <a:pt x="1" y="243"/>
                </a:lnTo>
                <a:moveTo>
                  <a:pt x="6" y="243"/>
                </a:moveTo>
                <a:lnTo>
                  <a:pt x="6" y="294"/>
                </a:lnTo>
                <a:moveTo>
                  <a:pt x="8" y="0"/>
                </a:moveTo>
                <a:lnTo>
                  <a:pt x="8" y="46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6" name="path 5706"/>
          <p:cNvSpPr/>
          <p:nvPr/>
        </p:nvSpPr>
        <p:spPr>
          <a:xfrm>
            <a:off x="877215" y="2267251"/>
            <a:ext cx="350304" cy="141556"/>
          </a:xfrm>
          <a:custGeom>
            <a:avLst/>
            <a:gdLst/>
            <a:ahLst/>
            <a:cxnLst/>
            <a:rect l="0" t="0" r="0" b="0"/>
            <a:pathLst>
              <a:path w="551" h="222">
                <a:moveTo>
                  <a:pt x="44" y="220"/>
                </a:moveTo>
                <a:lnTo>
                  <a:pt x="62" y="220"/>
                </a:lnTo>
                <a:moveTo>
                  <a:pt x="486" y="220"/>
                </a:moveTo>
                <a:lnTo>
                  <a:pt x="503" y="220"/>
                </a:lnTo>
                <a:moveTo>
                  <a:pt x="62" y="203"/>
                </a:moveTo>
                <a:lnTo>
                  <a:pt x="118" y="203"/>
                </a:lnTo>
                <a:moveTo>
                  <a:pt x="429" y="203"/>
                </a:moveTo>
                <a:lnTo>
                  <a:pt x="486" y="203"/>
                </a:lnTo>
                <a:moveTo>
                  <a:pt x="62" y="157"/>
                </a:moveTo>
                <a:lnTo>
                  <a:pt x="164" y="157"/>
                </a:lnTo>
                <a:moveTo>
                  <a:pt x="383" y="157"/>
                </a:moveTo>
                <a:lnTo>
                  <a:pt x="486" y="157"/>
                </a:lnTo>
                <a:moveTo>
                  <a:pt x="383" y="153"/>
                </a:moveTo>
                <a:lnTo>
                  <a:pt x="164" y="153"/>
                </a:lnTo>
                <a:moveTo>
                  <a:pt x="164" y="105"/>
                </a:moveTo>
                <a:lnTo>
                  <a:pt x="203" y="105"/>
                </a:lnTo>
                <a:moveTo>
                  <a:pt x="344" y="105"/>
                </a:moveTo>
                <a:lnTo>
                  <a:pt x="383" y="105"/>
                </a:lnTo>
                <a:moveTo>
                  <a:pt x="203" y="70"/>
                </a:moveTo>
                <a:lnTo>
                  <a:pt x="344" y="70"/>
                </a:lnTo>
                <a:moveTo>
                  <a:pt x="548" y="36"/>
                </a:moveTo>
                <a:lnTo>
                  <a:pt x="0" y="36"/>
                </a:lnTo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08" name="path 5708"/>
          <p:cNvSpPr/>
          <p:nvPr/>
        </p:nvSpPr>
        <p:spPr>
          <a:xfrm>
            <a:off x="2261589" y="2267251"/>
            <a:ext cx="350304" cy="141556"/>
          </a:xfrm>
          <a:custGeom>
            <a:avLst/>
            <a:gdLst/>
            <a:ahLst/>
            <a:cxnLst/>
            <a:rect l="0" t="0" r="0" b="0"/>
            <a:pathLst>
              <a:path w="551" h="222">
                <a:moveTo>
                  <a:pt x="44" y="220"/>
                </a:moveTo>
                <a:lnTo>
                  <a:pt x="62" y="220"/>
                </a:lnTo>
                <a:moveTo>
                  <a:pt x="486" y="220"/>
                </a:moveTo>
                <a:lnTo>
                  <a:pt x="503" y="220"/>
                </a:lnTo>
                <a:moveTo>
                  <a:pt x="62" y="203"/>
                </a:moveTo>
                <a:lnTo>
                  <a:pt x="118" y="203"/>
                </a:lnTo>
                <a:moveTo>
                  <a:pt x="429" y="203"/>
                </a:moveTo>
                <a:lnTo>
                  <a:pt x="486" y="203"/>
                </a:lnTo>
                <a:moveTo>
                  <a:pt x="62" y="157"/>
                </a:moveTo>
                <a:lnTo>
                  <a:pt x="164" y="157"/>
                </a:lnTo>
                <a:moveTo>
                  <a:pt x="383" y="157"/>
                </a:moveTo>
                <a:lnTo>
                  <a:pt x="486" y="157"/>
                </a:lnTo>
                <a:moveTo>
                  <a:pt x="383" y="153"/>
                </a:moveTo>
                <a:lnTo>
                  <a:pt x="164" y="153"/>
                </a:lnTo>
                <a:moveTo>
                  <a:pt x="164" y="105"/>
                </a:moveTo>
                <a:lnTo>
                  <a:pt x="203" y="105"/>
                </a:lnTo>
                <a:moveTo>
                  <a:pt x="344" y="105"/>
                </a:moveTo>
                <a:lnTo>
                  <a:pt x="383" y="105"/>
                </a:lnTo>
                <a:moveTo>
                  <a:pt x="203" y="70"/>
                </a:moveTo>
                <a:lnTo>
                  <a:pt x="344" y="70"/>
                </a:lnTo>
                <a:moveTo>
                  <a:pt x="548" y="36"/>
                </a:moveTo>
                <a:lnTo>
                  <a:pt x="0" y="36"/>
                </a:lnTo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20" name="group 420"/>
          <p:cNvGrpSpPr/>
          <p:nvPr/>
        </p:nvGrpSpPr>
        <p:grpSpPr>
          <a:xfrm rot="21600000">
            <a:off x="2974765" y="3384925"/>
            <a:ext cx="184594" cy="265506"/>
            <a:chOff x="0" y="0"/>
            <a:chExt cx="184594" cy="265506"/>
          </a:xfrm>
        </p:grpSpPr>
        <p:sp>
          <p:nvSpPr>
            <p:cNvPr id="5710" name="path 5710"/>
            <p:cNvSpPr/>
            <p:nvPr/>
          </p:nvSpPr>
          <p:spPr>
            <a:xfrm>
              <a:off x="0" y="0"/>
              <a:ext cx="184594" cy="265506"/>
            </a:xfrm>
            <a:custGeom>
              <a:avLst/>
              <a:gdLst/>
              <a:ahLst/>
              <a:cxnLst/>
              <a:rect l="0" t="0" r="0" b="0"/>
              <a:pathLst>
                <a:path w="290" h="418">
                  <a:moveTo>
                    <a:pt x="1" y="1"/>
                  </a:moveTo>
                  <a:lnTo>
                    <a:pt x="288" y="1"/>
                  </a:lnTo>
                  <a:lnTo>
                    <a:pt x="288" y="416"/>
                  </a:lnTo>
                  <a:lnTo>
                    <a:pt x="1" y="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5344">
                <a:alpha val="100000"/>
              </a:srgbClr>
            </a:solidFill>
            <a:ln w="2527" cap="flat">
              <a:solidFill>
                <a:srgbClr val="595757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12" name="path 5712"/>
            <p:cNvSpPr/>
            <p:nvPr/>
          </p:nvSpPr>
          <p:spPr>
            <a:xfrm>
              <a:off x="30352" y="70815"/>
              <a:ext cx="123901" cy="123913"/>
            </a:xfrm>
            <a:custGeom>
              <a:avLst/>
              <a:gdLst/>
              <a:ahLst/>
              <a:cxnLst/>
              <a:rect l="0" t="0" r="0" b="0"/>
              <a:pathLst>
                <a:path w="195" h="195">
                  <a:moveTo>
                    <a:pt x="129" y="1"/>
                  </a:moveTo>
                  <a:lnTo>
                    <a:pt x="193" y="1"/>
                  </a:lnTo>
                  <a:lnTo>
                    <a:pt x="193" y="193"/>
                  </a:lnTo>
                  <a:lnTo>
                    <a:pt x="129" y="193"/>
                  </a:lnTo>
                  <a:lnTo>
                    <a:pt x="129" y="1"/>
                  </a:lnTo>
                  <a:close/>
                </a:path>
                <a:path w="195" h="195">
                  <a:moveTo>
                    <a:pt x="1" y="1"/>
                  </a:moveTo>
                  <a:lnTo>
                    <a:pt x="65" y="1"/>
                  </a:lnTo>
                  <a:lnTo>
                    <a:pt x="65" y="193"/>
                  </a:lnTo>
                  <a:lnTo>
                    <a:pt x="1" y="1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5B6B6">
                <a:alpha val="100000"/>
              </a:srgbClr>
            </a:solidFill>
            <a:ln w="2527" cap="flat">
              <a:solidFill>
                <a:srgbClr val="595757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14" name="path 5714"/>
            <p:cNvSpPr/>
            <p:nvPr/>
          </p:nvSpPr>
          <p:spPr>
            <a:xfrm>
              <a:off x="30968" y="12971"/>
              <a:ext cx="122020" cy="237917"/>
            </a:xfrm>
            <a:custGeom>
              <a:avLst/>
              <a:gdLst/>
              <a:ahLst/>
              <a:cxnLst/>
              <a:rect l="0" t="0" r="0" b="0"/>
              <a:pathLst>
                <a:path w="192" h="374">
                  <a:moveTo>
                    <a:pt x="37" y="374"/>
                  </a:moveTo>
                  <a:lnTo>
                    <a:pt x="29" y="374"/>
                  </a:lnTo>
                  <a:lnTo>
                    <a:pt x="29" y="324"/>
                  </a:lnTo>
                  <a:cubicBezTo>
                    <a:pt x="27" y="326"/>
                    <a:pt x="25" y="327"/>
                    <a:pt x="22" y="329"/>
                  </a:cubicBezTo>
                  <a:cubicBezTo>
                    <a:pt x="19" y="331"/>
                    <a:pt x="16" y="332"/>
                    <a:pt x="14" y="333"/>
                  </a:cubicBezTo>
                  <a:lnTo>
                    <a:pt x="14" y="326"/>
                  </a:lnTo>
                  <a:cubicBezTo>
                    <a:pt x="18" y="324"/>
                    <a:pt x="22" y="321"/>
                    <a:pt x="25" y="318"/>
                  </a:cubicBezTo>
                  <a:cubicBezTo>
                    <a:pt x="28" y="315"/>
                    <a:pt x="31" y="312"/>
                    <a:pt x="32" y="310"/>
                  </a:cubicBezTo>
                  <a:lnTo>
                    <a:pt x="37" y="310"/>
                  </a:lnTo>
                  <a:lnTo>
                    <a:pt x="37" y="374"/>
                  </a:lnTo>
                  <a:close/>
                </a:path>
                <a:path w="192" h="374">
                  <a:moveTo>
                    <a:pt x="179" y="365"/>
                  </a:moveTo>
                  <a:lnTo>
                    <a:pt x="179" y="372"/>
                  </a:lnTo>
                  <a:lnTo>
                    <a:pt x="136" y="372"/>
                  </a:lnTo>
                  <a:cubicBezTo>
                    <a:pt x="136" y="371"/>
                    <a:pt x="137" y="369"/>
                    <a:pt x="137" y="367"/>
                  </a:cubicBezTo>
                  <a:cubicBezTo>
                    <a:pt x="138" y="364"/>
                    <a:pt x="140" y="361"/>
                    <a:pt x="143" y="358"/>
                  </a:cubicBezTo>
                  <a:cubicBezTo>
                    <a:pt x="145" y="356"/>
                    <a:pt x="148" y="352"/>
                    <a:pt x="153" y="349"/>
                  </a:cubicBezTo>
                  <a:cubicBezTo>
                    <a:pt x="160" y="343"/>
                    <a:pt x="165" y="338"/>
                    <a:pt x="167" y="335"/>
                  </a:cubicBezTo>
                  <a:cubicBezTo>
                    <a:pt x="170" y="332"/>
                    <a:pt x="171" y="328"/>
                    <a:pt x="171" y="325"/>
                  </a:cubicBezTo>
                  <a:cubicBezTo>
                    <a:pt x="171" y="322"/>
                    <a:pt x="170" y="320"/>
                    <a:pt x="167" y="318"/>
                  </a:cubicBezTo>
                  <a:cubicBezTo>
                    <a:pt x="165" y="315"/>
                    <a:pt x="162" y="314"/>
                    <a:pt x="159" y="314"/>
                  </a:cubicBezTo>
                  <a:cubicBezTo>
                    <a:pt x="155" y="314"/>
                    <a:pt x="152" y="315"/>
                    <a:pt x="150" y="318"/>
                  </a:cubicBezTo>
                  <a:cubicBezTo>
                    <a:pt x="147" y="320"/>
                    <a:pt x="146" y="323"/>
                    <a:pt x="146" y="327"/>
                  </a:cubicBezTo>
                  <a:lnTo>
                    <a:pt x="138" y="326"/>
                  </a:lnTo>
                  <a:cubicBezTo>
                    <a:pt x="138" y="320"/>
                    <a:pt x="141" y="316"/>
                    <a:pt x="144" y="313"/>
                  </a:cubicBezTo>
                  <a:cubicBezTo>
                    <a:pt x="148" y="309"/>
                    <a:pt x="153" y="308"/>
                    <a:pt x="159" y="308"/>
                  </a:cubicBezTo>
                  <a:cubicBezTo>
                    <a:pt x="165" y="308"/>
                    <a:pt x="170" y="309"/>
                    <a:pt x="174" y="313"/>
                  </a:cubicBezTo>
                  <a:cubicBezTo>
                    <a:pt x="177" y="316"/>
                    <a:pt x="179" y="321"/>
                    <a:pt x="179" y="326"/>
                  </a:cubicBezTo>
                  <a:cubicBezTo>
                    <a:pt x="179" y="328"/>
                    <a:pt x="178" y="331"/>
                    <a:pt x="177" y="333"/>
                  </a:cubicBezTo>
                  <a:cubicBezTo>
                    <a:pt x="176" y="336"/>
                    <a:pt x="175" y="338"/>
                    <a:pt x="172" y="341"/>
                  </a:cubicBezTo>
                  <a:cubicBezTo>
                    <a:pt x="170" y="344"/>
                    <a:pt x="166" y="348"/>
                    <a:pt x="160" y="352"/>
                  </a:cubicBezTo>
                  <a:cubicBezTo>
                    <a:pt x="155" y="356"/>
                    <a:pt x="152" y="359"/>
                    <a:pt x="151" y="361"/>
                  </a:cubicBezTo>
                  <a:cubicBezTo>
                    <a:pt x="149" y="362"/>
                    <a:pt x="148" y="363"/>
                    <a:pt x="147" y="365"/>
                  </a:cubicBezTo>
                  <a:lnTo>
                    <a:pt x="179" y="365"/>
                  </a:lnTo>
                  <a:close/>
                </a:path>
                <a:path w="192" h="374">
                  <a:moveTo>
                    <a:pt x="10" y="207"/>
                  </a:moveTo>
                  <a:cubicBezTo>
                    <a:pt x="20" y="207"/>
                    <a:pt x="25" y="214"/>
                    <a:pt x="33" y="214"/>
                  </a:cubicBezTo>
                  <a:cubicBezTo>
                    <a:pt x="41" y="214"/>
                    <a:pt x="45" y="207"/>
                    <a:pt x="54" y="207"/>
                  </a:cubicBezTo>
                  <a:cubicBezTo>
                    <a:pt x="62" y="207"/>
                    <a:pt x="64" y="212"/>
                    <a:pt x="64" y="216"/>
                  </a:cubicBezTo>
                  <a:lnTo>
                    <a:pt x="64" y="272"/>
                  </a:lnTo>
                  <a:cubicBezTo>
                    <a:pt x="64" y="276"/>
                    <a:pt x="61" y="282"/>
                    <a:pt x="52" y="282"/>
                  </a:cubicBezTo>
                  <a:cubicBezTo>
                    <a:pt x="42" y="282"/>
                    <a:pt x="42" y="274"/>
                    <a:pt x="32" y="274"/>
                  </a:cubicBezTo>
                  <a:cubicBezTo>
                    <a:pt x="22" y="274"/>
                    <a:pt x="22" y="282"/>
                    <a:pt x="11" y="282"/>
                  </a:cubicBezTo>
                  <a:cubicBezTo>
                    <a:pt x="1" y="282"/>
                    <a:pt x="0" y="276"/>
                    <a:pt x="0" y="270"/>
                  </a:cubicBezTo>
                  <a:lnTo>
                    <a:pt x="0" y="215"/>
                  </a:lnTo>
                  <a:cubicBezTo>
                    <a:pt x="0" y="211"/>
                    <a:pt x="4" y="207"/>
                    <a:pt x="10" y="207"/>
                  </a:cubicBezTo>
                </a:path>
                <a:path w="192" h="374">
                  <a:moveTo>
                    <a:pt x="138" y="207"/>
                  </a:moveTo>
                  <a:cubicBezTo>
                    <a:pt x="148" y="207"/>
                    <a:pt x="152" y="214"/>
                    <a:pt x="160" y="214"/>
                  </a:cubicBezTo>
                  <a:cubicBezTo>
                    <a:pt x="168" y="214"/>
                    <a:pt x="173" y="207"/>
                    <a:pt x="181" y="207"/>
                  </a:cubicBezTo>
                  <a:cubicBezTo>
                    <a:pt x="190" y="207"/>
                    <a:pt x="192" y="212"/>
                    <a:pt x="192" y="216"/>
                  </a:cubicBezTo>
                  <a:lnTo>
                    <a:pt x="192" y="272"/>
                  </a:lnTo>
                  <a:cubicBezTo>
                    <a:pt x="192" y="276"/>
                    <a:pt x="189" y="282"/>
                    <a:pt x="179" y="282"/>
                  </a:cubicBezTo>
                  <a:cubicBezTo>
                    <a:pt x="170" y="282"/>
                    <a:pt x="169" y="274"/>
                    <a:pt x="159" y="274"/>
                  </a:cubicBezTo>
                  <a:cubicBezTo>
                    <a:pt x="150" y="274"/>
                    <a:pt x="150" y="282"/>
                    <a:pt x="139" y="282"/>
                  </a:cubicBezTo>
                  <a:cubicBezTo>
                    <a:pt x="128" y="282"/>
                    <a:pt x="127" y="276"/>
                    <a:pt x="127" y="270"/>
                  </a:cubicBezTo>
                  <a:lnTo>
                    <a:pt x="127" y="215"/>
                  </a:lnTo>
                  <a:cubicBezTo>
                    <a:pt x="127" y="211"/>
                    <a:pt x="131" y="207"/>
                    <a:pt x="138" y="207"/>
                  </a:cubicBezTo>
                </a:path>
                <a:path w="192" h="374">
                  <a:moveTo>
                    <a:pt x="105" y="65"/>
                  </a:moveTo>
                  <a:lnTo>
                    <a:pt x="105" y="1"/>
                  </a:lnTo>
                  <a:lnTo>
                    <a:pt x="112" y="1"/>
                  </a:lnTo>
                  <a:lnTo>
                    <a:pt x="140" y="51"/>
                  </a:lnTo>
                  <a:lnTo>
                    <a:pt x="140" y="1"/>
                  </a:lnTo>
                  <a:lnTo>
                    <a:pt x="146" y="1"/>
                  </a:lnTo>
                  <a:lnTo>
                    <a:pt x="146" y="65"/>
                  </a:lnTo>
                  <a:lnTo>
                    <a:pt x="139" y="65"/>
                  </a:lnTo>
                  <a:lnTo>
                    <a:pt x="111" y="14"/>
                  </a:lnTo>
                  <a:lnTo>
                    <a:pt x="111" y="65"/>
                  </a:lnTo>
                  <a:lnTo>
                    <a:pt x="105" y="65"/>
                  </a:lnTo>
                  <a:close/>
                  <a:moveTo>
                    <a:pt x="53" y="34"/>
                  </a:moveTo>
                  <a:cubicBezTo>
                    <a:pt x="53" y="38"/>
                    <a:pt x="53" y="41"/>
                    <a:pt x="54" y="44"/>
                  </a:cubicBezTo>
                  <a:cubicBezTo>
                    <a:pt x="55" y="47"/>
                    <a:pt x="56" y="50"/>
                    <a:pt x="58" y="52"/>
                  </a:cubicBezTo>
                  <a:cubicBezTo>
                    <a:pt x="60" y="54"/>
                    <a:pt x="62" y="56"/>
                    <a:pt x="64" y="57"/>
                  </a:cubicBezTo>
                  <a:cubicBezTo>
                    <a:pt x="66" y="58"/>
                    <a:pt x="68" y="59"/>
                    <a:pt x="71" y="59"/>
                  </a:cubicBezTo>
                  <a:cubicBezTo>
                    <a:pt x="73" y="59"/>
                    <a:pt x="76" y="58"/>
                    <a:pt x="78" y="57"/>
                  </a:cubicBezTo>
                  <a:cubicBezTo>
                    <a:pt x="80" y="56"/>
                    <a:pt x="82" y="54"/>
                    <a:pt x="84" y="52"/>
                  </a:cubicBezTo>
                  <a:cubicBezTo>
                    <a:pt x="85" y="50"/>
                    <a:pt x="87" y="47"/>
                    <a:pt x="87" y="44"/>
                  </a:cubicBezTo>
                  <a:cubicBezTo>
                    <a:pt x="88" y="41"/>
                    <a:pt x="89" y="37"/>
                    <a:pt x="89" y="33"/>
                  </a:cubicBezTo>
                  <a:cubicBezTo>
                    <a:pt x="89" y="30"/>
                    <a:pt x="88" y="27"/>
                    <a:pt x="88" y="25"/>
                  </a:cubicBezTo>
                  <a:cubicBezTo>
                    <a:pt x="88" y="22"/>
                    <a:pt x="87" y="20"/>
                    <a:pt x="86" y="18"/>
                  </a:cubicBezTo>
                  <a:cubicBezTo>
                    <a:pt x="85" y="16"/>
                    <a:pt x="85" y="15"/>
                    <a:pt x="83" y="13"/>
                  </a:cubicBezTo>
                  <a:cubicBezTo>
                    <a:pt x="82" y="12"/>
                    <a:pt x="81" y="11"/>
                    <a:pt x="80" y="10"/>
                  </a:cubicBezTo>
                  <a:cubicBezTo>
                    <a:pt x="79" y="9"/>
                    <a:pt x="77" y="8"/>
                    <a:pt x="76" y="8"/>
                  </a:cubicBezTo>
                  <a:cubicBezTo>
                    <a:pt x="74" y="7"/>
                    <a:pt x="72" y="7"/>
                    <a:pt x="71" y="7"/>
                  </a:cubicBezTo>
                  <a:cubicBezTo>
                    <a:pt x="68" y="7"/>
                    <a:pt x="66" y="7"/>
                    <a:pt x="64" y="8"/>
                  </a:cubicBezTo>
                  <a:cubicBezTo>
                    <a:pt x="61" y="10"/>
                    <a:pt x="60" y="11"/>
                    <a:pt x="58" y="13"/>
                  </a:cubicBezTo>
                  <a:cubicBezTo>
                    <a:pt x="56" y="16"/>
                    <a:pt x="55" y="18"/>
                    <a:pt x="54" y="22"/>
                  </a:cubicBezTo>
                  <a:cubicBezTo>
                    <a:pt x="53" y="25"/>
                    <a:pt x="53" y="29"/>
                    <a:pt x="53" y="34"/>
                  </a:cubicBezTo>
                  <a:lnTo>
                    <a:pt x="53" y="34"/>
                  </a:lnTo>
                  <a:close/>
                  <a:moveTo>
                    <a:pt x="45" y="34"/>
                  </a:moveTo>
                  <a:cubicBezTo>
                    <a:pt x="45" y="28"/>
                    <a:pt x="46" y="23"/>
                    <a:pt x="47" y="19"/>
                  </a:cubicBezTo>
                  <a:cubicBezTo>
                    <a:pt x="49" y="15"/>
                    <a:pt x="50" y="11"/>
                    <a:pt x="53" y="8"/>
                  </a:cubicBezTo>
                  <a:cubicBezTo>
                    <a:pt x="55" y="5"/>
                    <a:pt x="58" y="3"/>
                    <a:pt x="61" y="2"/>
                  </a:cubicBezTo>
                  <a:cubicBezTo>
                    <a:pt x="64" y="0"/>
                    <a:pt x="67" y="0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80" y="1"/>
                    <a:pt x="82" y="2"/>
                    <a:pt x="83" y="3"/>
                  </a:cubicBezTo>
                  <a:cubicBezTo>
                    <a:pt x="85" y="5"/>
                    <a:pt x="87" y="6"/>
                    <a:pt x="89" y="8"/>
                  </a:cubicBezTo>
                  <a:cubicBezTo>
                    <a:pt x="90" y="10"/>
                    <a:pt x="91" y="12"/>
                    <a:pt x="93" y="15"/>
                  </a:cubicBezTo>
                  <a:cubicBezTo>
                    <a:pt x="94" y="17"/>
                    <a:pt x="95" y="20"/>
                    <a:pt x="95" y="23"/>
                  </a:cubicBezTo>
                  <a:cubicBezTo>
                    <a:pt x="96" y="26"/>
                    <a:pt x="96" y="29"/>
                    <a:pt x="96" y="33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3" y="50"/>
                    <a:pt x="92" y="53"/>
                    <a:pt x="89" y="56"/>
                  </a:cubicBezTo>
                  <a:cubicBezTo>
                    <a:pt x="87" y="59"/>
                    <a:pt x="84" y="62"/>
                    <a:pt x="81" y="64"/>
                  </a:cubicBezTo>
                  <a:cubicBezTo>
                    <a:pt x="78" y="65"/>
                    <a:pt x="75" y="66"/>
                    <a:pt x="71" y="66"/>
                  </a:cubicBezTo>
                  <a:cubicBezTo>
                    <a:pt x="67" y="66"/>
                    <a:pt x="63" y="65"/>
                    <a:pt x="60" y="63"/>
                  </a:cubicBezTo>
                  <a:cubicBezTo>
                    <a:pt x="57" y="62"/>
                    <a:pt x="54" y="59"/>
                    <a:pt x="52" y="56"/>
                  </a:cubicBezTo>
                  <a:cubicBezTo>
                    <a:pt x="50" y="53"/>
                    <a:pt x="48" y="49"/>
                    <a:pt x="47" y="46"/>
                  </a:cubicBezTo>
                  <a:cubicBezTo>
                    <a:pt x="46" y="42"/>
                    <a:pt x="45" y="38"/>
                    <a:pt x="45" y="34"/>
                  </a:cubicBezTo>
                  <a:lnTo>
                    <a:pt x="45" y="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2" name="group 422"/>
          <p:cNvGrpSpPr/>
          <p:nvPr/>
        </p:nvGrpSpPr>
        <p:grpSpPr>
          <a:xfrm rot="21600000">
            <a:off x="4526095" y="3378511"/>
            <a:ext cx="184594" cy="265506"/>
            <a:chOff x="0" y="0"/>
            <a:chExt cx="184594" cy="265506"/>
          </a:xfrm>
        </p:grpSpPr>
        <p:sp>
          <p:nvSpPr>
            <p:cNvPr id="5716" name="path 5716"/>
            <p:cNvSpPr/>
            <p:nvPr/>
          </p:nvSpPr>
          <p:spPr>
            <a:xfrm>
              <a:off x="0" y="0"/>
              <a:ext cx="184594" cy="265506"/>
            </a:xfrm>
            <a:custGeom>
              <a:avLst/>
              <a:gdLst/>
              <a:ahLst/>
              <a:cxnLst/>
              <a:rect l="0" t="0" r="0" b="0"/>
              <a:pathLst>
                <a:path w="290" h="418">
                  <a:moveTo>
                    <a:pt x="1" y="1"/>
                  </a:moveTo>
                  <a:lnTo>
                    <a:pt x="288" y="1"/>
                  </a:lnTo>
                  <a:lnTo>
                    <a:pt x="288" y="416"/>
                  </a:lnTo>
                  <a:lnTo>
                    <a:pt x="1" y="4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5344">
                <a:alpha val="100000"/>
              </a:srgbClr>
            </a:solidFill>
            <a:ln w="2527" cap="flat">
              <a:solidFill>
                <a:srgbClr val="595757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18" name="path 5718"/>
            <p:cNvSpPr/>
            <p:nvPr/>
          </p:nvSpPr>
          <p:spPr>
            <a:xfrm>
              <a:off x="30327" y="70815"/>
              <a:ext cx="123914" cy="123913"/>
            </a:xfrm>
            <a:custGeom>
              <a:avLst/>
              <a:gdLst/>
              <a:ahLst/>
              <a:cxnLst/>
              <a:rect l="0" t="0" r="0" b="0"/>
              <a:pathLst>
                <a:path w="195" h="195">
                  <a:moveTo>
                    <a:pt x="129" y="1"/>
                  </a:moveTo>
                  <a:lnTo>
                    <a:pt x="193" y="1"/>
                  </a:lnTo>
                  <a:lnTo>
                    <a:pt x="193" y="193"/>
                  </a:lnTo>
                  <a:lnTo>
                    <a:pt x="129" y="193"/>
                  </a:lnTo>
                  <a:lnTo>
                    <a:pt x="129" y="1"/>
                  </a:lnTo>
                  <a:close/>
                </a:path>
                <a:path w="195" h="195">
                  <a:moveTo>
                    <a:pt x="1" y="1"/>
                  </a:moveTo>
                  <a:lnTo>
                    <a:pt x="65" y="1"/>
                  </a:lnTo>
                  <a:lnTo>
                    <a:pt x="65" y="193"/>
                  </a:lnTo>
                  <a:lnTo>
                    <a:pt x="1" y="1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5B6B6">
                <a:alpha val="100000"/>
              </a:srgbClr>
            </a:solidFill>
            <a:ln w="2527" cap="flat">
              <a:solidFill>
                <a:srgbClr val="595757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0" name="path 5720"/>
            <p:cNvSpPr/>
            <p:nvPr/>
          </p:nvSpPr>
          <p:spPr>
            <a:xfrm>
              <a:off x="30961" y="12971"/>
              <a:ext cx="122020" cy="237917"/>
            </a:xfrm>
            <a:custGeom>
              <a:avLst/>
              <a:gdLst/>
              <a:ahLst/>
              <a:cxnLst/>
              <a:rect l="0" t="0" r="0" b="0"/>
              <a:pathLst>
                <a:path w="192" h="374">
                  <a:moveTo>
                    <a:pt x="37" y="374"/>
                  </a:moveTo>
                  <a:lnTo>
                    <a:pt x="29" y="374"/>
                  </a:lnTo>
                  <a:lnTo>
                    <a:pt x="29" y="324"/>
                  </a:lnTo>
                  <a:cubicBezTo>
                    <a:pt x="27" y="326"/>
                    <a:pt x="25" y="327"/>
                    <a:pt x="22" y="329"/>
                  </a:cubicBezTo>
                  <a:cubicBezTo>
                    <a:pt x="19" y="331"/>
                    <a:pt x="16" y="332"/>
                    <a:pt x="14" y="333"/>
                  </a:cubicBezTo>
                  <a:lnTo>
                    <a:pt x="14" y="326"/>
                  </a:lnTo>
                  <a:cubicBezTo>
                    <a:pt x="18" y="324"/>
                    <a:pt x="22" y="321"/>
                    <a:pt x="25" y="318"/>
                  </a:cubicBezTo>
                  <a:cubicBezTo>
                    <a:pt x="28" y="315"/>
                    <a:pt x="31" y="312"/>
                    <a:pt x="32" y="310"/>
                  </a:cubicBezTo>
                  <a:lnTo>
                    <a:pt x="37" y="310"/>
                  </a:lnTo>
                  <a:lnTo>
                    <a:pt x="37" y="374"/>
                  </a:lnTo>
                  <a:close/>
                </a:path>
                <a:path w="192" h="374">
                  <a:moveTo>
                    <a:pt x="179" y="365"/>
                  </a:moveTo>
                  <a:lnTo>
                    <a:pt x="179" y="372"/>
                  </a:lnTo>
                  <a:lnTo>
                    <a:pt x="136" y="372"/>
                  </a:lnTo>
                  <a:cubicBezTo>
                    <a:pt x="136" y="371"/>
                    <a:pt x="137" y="369"/>
                    <a:pt x="137" y="367"/>
                  </a:cubicBezTo>
                  <a:cubicBezTo>
                    <a:pt x="138" y="364"/>
                    <a:pt x="140" y="361"/>
                    <a:pt x="143" y="358"/>
                  </a:cubicBezTo>
                  <a:cubicBezTo>
                    <a:pt x="145" y="356"/>
                    <a:pt x="148" y="352"/>
                    <a:pt x="153" y="349"/>
                  </a:cubicBezTo>
                  <a:cubicBezTo>
                    <a:pt x="160" y="343"/>
                    <a:pt x="165" y="338"/>
                    <a:pt x="167" y="335"/>
                  </a:cubicBezTo>
                  <a:cubicBezTo>
                    <a:pt x="170" y="332"/>
                    <a:pt x="171" y="328"/>
                    <a:pt x="171" y="325"/>
                  </a:cubicBezTo>
                  <a:cubicBezTo>
                    <a:pt x="171" y="322"/>
                    <a:pt x="170" y="320"/>
                    <a:pt x="167" y="318"/>
                  </a:cubicBezTo>
                  <a:cubicBezTo>
                    <a:pt x="165" y="315"/>
                    <a:pt x="162" y="314"/>
                    <a:pt x="159" y="314"/>
                  </a:cubicBezTo>
                  <a:cubicBezTo>
                    <a:pt x="155" y="314"/>
                    <a:pt x="152" y="315"/>
                    <a:pt x="150" y="318"/>
                  </a:cubicBezTo>
                  <a:cubicBezTo>
                    <a:pt x="147" y="320"/>
                    <a:pt x="146" y="323"/>
                    <a:pt x="146" y="327"/>
                  </a:cubicBezTo>
                  <a:lnTo>
                    <a:pt x="138" y="326"/>
                  </a:lnTo>
                  <a:cubicBezTo>
                    <a:pt x="138" y="320"/>
                    <a:pt x="141" y="316"/>
                    <a:pt x="144" y="313"/>
                  </a:cubicBezTo>
                  <a:cubicBezTo>
                    <a:pt x="148" y="309"/>
                    <a:pt x="153" y="308"/>
                    <a:pt x="159" y="308"/>
                  </a:cubicBezTo>
                  <a:cubicBezTo>
                    <a:pt x="165" y="308"/>
                    <a:pt x="170" y="309"/>
                    <a:pt x="174" y="313"/>
                  </a:cubicBezTo>
                  <a:cubicBezTo>
                    <a:pt x="177" y="316"/>
                    <a:pt x="179" y="321"/>
                    <a:pt x="179" y="326"/>
                  </a:cubicBezTo>
                  <a:cubicBezTo>
                    <a:pt x="179" y="328"/>
                    <a:pt x="178" y="331"/>
                    <a:pt x="177" y="333"/>
                  </a:cubicBezTo>
                  <a:cubicBezTo>
                    <a:pt x="176" y="336"/>
                    <a:pt x="175" y="338"/>
                    <a:pt x="172" y="341"/>
                  </a:cubicBezTo>
                  <a:cubicBezTo>
                    <a:pt x="170" y="344"/>
                    <a:pt x="166" y="348"/>
                    <a:pt x="160" y="352"/>
                  </a:cubicBezTo>
                  <a:cubicBezTo>
                    <a:pt x="155" y="356"/>
                    <a:pt x="152" y="359"/>
                    <a:pt x="151" y="361"/>
                  </a:cubicBezTo>
                  <a:cubicBezTo>
                    <a:pt x="149" y="362"/>
                    <a:pt x="148" y="363"/>
                    <a:pt x="147" y="365"/>
                  </a:cubicBezTo>
                  <a:lnTo>
                    <a:pt x="179" y="365"/>
                  </a:lnTo>
                  <a:close/>
                </a:path>
                <a:path w="192" h="374">
                  <a:moveTo>
                    <a:pt x="10" y="207"/>
                  </a:moveTo>
                  <a:cubicBezTo>
                    <a:pt x="20" y="207"/>
                    <a:pt x="25" y="214"/>
                    <a:pt x="33" y="214"/>
                  </a:cubicBezTo>
                  <a:cubicBezTo>
                    <a:pt x="41" y="214"/>
                    <a:pt x="45" y="207"/>
                    <a:pt x="54" y="207"/>
                  </a:cubicBezTo>
                  <a:cubicBezTo>
                    <a:pt x="62" y="207"/>
                    <a:pt x="64" y="212"/>
                    <a:pt x="64" y="216"/>
                  </a:cubicBezTo>
                  <a:lnTo>
                    <a:pt x="64" y="272"/>
                  </a:lnTo>
                  <a:cubicBezTo>
                    <a:pt x="64" y="276"/>
                    <a:pt x="61" y="282"/>
                    <a:pt x="52" y="282"/>
                  </a:cubicBezTo>
                  <a:cubicBezTo>
                    <a:pt x="42" y="282"/>
                    <a:pt x="42" y="274"/>
                    <a:pt x="32" y="274"/>
                  </a:cubicBezTo>
                  <a:cubicBezTo>
                    <a:pt x="22" y="274"/>
                    <a:pt x="22" y="282"/>
                    <a:pt x="11" y="282"/>
                  </a:cubicBezTo>
                  <a:cubicBezTo>
                    <a:pt x="1" y="282"/>
                    <a:pt x="0" y="276"/>
                    <a:pt x="0" y="270"/>
                  </a:cubicBezTo>
                  <a:lnTo>
                    <a:pt x="0" y="215"/>
                  </a:lnTo>
                  <a:cubicBezTo>
                    <a:pt x="0" y="211"/>
                    <a:pt x="4" y="207"/>
                    <a:pt x="10" y="207"/>
                  </a:cubicBezTo>
                </a:path>
                <a:path w="192" h="374">
                  <a:moveTo>
                    <a:pt x="138" y="207"/>
                  </a:moveTo>
                  <a:cubicBezTo>
                    <a:pt x="148" y="207"/>
                    <a:pt x="152" y="214"/>
                    <a:pt x="160" y="214"/>
                  </a:cubicBezTo>
                  <a:cubicBezTo>
                    <a:pt x="168" y="214"/>
                    <a:pt x="173" y="207"/>
                    <a:pt x="181" y="207"/>
                  </a:cubicBezTo>
                  <a:cubicBezTo>
                    <a:pt x="190" y="207"/>
                    <a:pt x="192" y="212"/>
                    <a:pt x="192" y="216"/>
                  </a:cubicBezTo>
                  <a:lnTo>
                    <a:pt x="192" y="272"/>
                  </a:lnTo>
                  <a:cubicBezTo>
                    <a:pt x="192" y="276"/>
                    <a:pt x="189" y="282"/>
                    <a:pt x="179" y="282"/>
                  </a:cubicBezTo>
                  <a:cubicBezTo>
                    <a:pt x="170" y="282"/>
                    <a:pt x="169" y="274"/>
                    <a:pt x="159" y="274"/>
                  </a:cubicBezTo>
                  <a:cubicBezTo>
                    <a:pt x="150" y="274"/>
                    <a:pt x="150" y="282"/>
                    <a:pt x="139" y="282"/>
                  </a:cubicBezTo>
                  <a:cubicBezTo>
                    <a:pt x="128" y="282"/>
                    <a:pt x="127" y="276"/>
                    <a:pt x="127" y="270"/>
                  </a:cubicBezTo>
                  <a:lnTo>
                    <a:pt x="127" y="215"/>
                  </a:lnTo>
                  <a:cubicBezTo>
                    <a:pt x="127" y="211"/>
                    <a:pt x="131" y="207"/>
                    <a:pt x="138" y="207"/>
                  </a:cubicBezTo>
                </a:path>
                <a:path w="192" h="374">
                  <a:moveTo>
                    <a:pt x="105" y="65"/>
                  </a:moveTo>
                  <a:lnTo>
                    <a:pt x="105" y="1"/>
                  </a:lnTo>
                  <a:lnTo>
                    <a:pt x="112" y="1"/>
                  </a:lnTo>
                  <a:lnTo>
                    <a:pt x="140" y="51"/>
                  </a:lnTo>
                  <a:lnTo>
                    <a:pt x="140" y="1"/>
                  </a:lnTo>
                  <a:lnTo>
                    <a:pt x="146" y="1"/>
                  </a:lnTo>
                  <a:lnTo>
                    <a:pt x="146" y="65"/>
                  </a:lnTo>
                  <a:lnTo>
                    <a:pt x="139" y="65"/>
                  </a:lnTo>
                  <a:lnTo>
                    <a:pt x="111" y="14"/>
                  </a:lnTo>
                  <a:lnTo>
                    <a:pt x="111" y="65"/>
                  </a:lnTo>
                  <a:lnTo>
                    <a:pt x="105" y="65"/>
                  </a:lnTo>
                  <a:close/>
                  <a:moveTo>
                    <a:pt x="53" y="34"/>
                  </a:moveTo>
                  <a:cubicBezTo>
                    <a:pt x="53" y="38"/>
                    <a:pt x="53" y="41"/>
                    <a:pt x="54" y="44"/>
                  </a:cubicBezTo>
                  <a:cubicBezTo>
                    <a:pt x="55" y="47"/>
                    <a:pt x="56" y="50"/>
                    <a:pt x="58" y="52"/>
                  </a:cubicBezTo>
                  <a:cubicBezTo>
                    <a:pt x="60" y="54"/>
                    <a:pt x="62" y="56"/>
                    <a:pt x="64" y="57"/>
                  </a:cubicBezTo>
                  <a:cubicBezTo>
                    <a:pt x="66" y="58"/>
                    <a:pt x="68" y="59"/>
                    <a:pt x="71" y="59"/>
                  </a:cubicBezTo>
                  <a:cubicBezTo>
                    <a:pt x="73" y="59"/>
                    <a:pt x="76" y="58"/>
                    <a:pt x="78" y="57"/>
                  </a:cubicBezTo>
                  <a:cubicBezTo>
                    <a:pt x="80" y="56"/>
                    <a:pt x="82" y="54"/>
                    <a:pt x="84" y="52"/>
                  </a:cubicBezTo>
                  <a:cubicBezTo>
                    <a:pt x="85" y="50"/>
                    <a:pt x="87" y="47"/>
                    <a:pt x="87" y="44"/>
                  </a:cubicBezTo>
                  <a:cubicBezTo>
                    <a:pt x="88" y="41"/>
                    <a:pt x="89" y="37"/>
                    <a:pt x="89" y="33"/>
                  </a:cubicBezTo>
                  <a:cubicBezTo>
                    <a:pt x="89" y="30"/>
                    <a:pt x="88" y="27"/>
                    <a:pt x="88" y="25"/>
                  </a:cubicBezTo>
                  <a:cubicBezTo>
                    <a:pt x="88" y="22"/>
                    <a:pt x="87" y="20"/>
                    <a:pt x="86" y="18"/>
                  </a:cubicBezTo>
                  <a:cubicBezTo>
                    <a:pt x="85" y="16"/>
                    <a:pt x="85" y="15"/>
                    <a:pt x="83" y="13"/>
                  </a:cubicBezTo>
                  <a:cubicBezTo>
                    <a:pt x="82" y="12"/>
                    <a:pt x="81" y="11"/>
                    <a:pt x="80" y="10"/>
                  </a:cubicBezTo>
                  <a:cubicBezTo>
                    <a:pt x="79" y="9"/>
                    <a:pt x="77" y="8"/>
                    <a:pt x="76" y="8"/>
                  </a:cubicBezTo>
                  <a:cubicBezTo>
                    <a:pt x="74" y="7"/>
                    <a:pt x="72" y="7"/>
                    <a:pt x="71" y="7"/>
                  </a:cubicBezTo>
                  <a:cubicBezTo>
                    <a:pt x="68" y="7"/>
                    <a:pt x="66" y="7"/>
                    <a:pt x="64" y="8"/>
                  </a:cubicBezTo>
                  <a:cubicBezTo>
                    <a:pt x="61" y="10"/>
                    <a:pt x="60" y="11"/>
                    <a:pt x="58" y="13"/>
                  </a:cubicBezTo>
                  <a:cubicBezTo>
                    <a:pt x="56" y="16"/>
                    <a:pt x="55" y="18"/>
                    <a:pt x="54" y="22"/>
                  </a:cubicBezTo>
                  <a:cubicBezTo>
                    <a:pt x="53" y="25"/>
                    <a:pt x="53" y="29"/>
                    <a:pt x="53" y="34"/>
                  </a:cubicBezTo>
                  <a:lnTo>
                    <a:pt x="53" y="34"/>
                  </a:lnTo>
                  <a:close/>
                  <a:moveTo>
                    <a:pt x="45" y="34"/>
                  </a:moveTo>
                  <a:cubicBezTo>
                    <a:pt x="45" y="28"/>
                    <a:pt x="46" y="23"/>
                    <a:pt x="47" y="19"/>
                  </a:cubicBezTo>
                  <a:cubicBezTo>
                    <a:pt x="49" y="15"/>
                    <a:pt x="50" y="11"/>
                    <a:pt x="53" y="8"/>
                  </a:cubicBezTo>
                  <a:cubicBezTo>
                    <a:pt x="55" y="5"/>
                    <a:pt x="58" y="3"/>
                    <a:pt x="61" y="2"/>
                  </a:cubicBezTo>
                  <a:cubicBezTo>
                    <a:pt x="64" y="0"/>
                    <a:pt x="67" y="0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80" y="1"/>
                    <a:pt x="82" y="2"/>
                    <a:pt x="83" y="3"/>
                  </a:cubicBezTo>
                  <a:cubicBezTo>
                    <a:pt x="85" y="5"/>
                    <a:pt x="87" y="6"/>
                    <a:pt x="89" y="8"/>
                  </a:cubicBezTo>
                  <a:cubicBezTo>
                    <a:pt x="90" y="10"/>
                    <a:pt x="91" y="12"/>
                    <a:pt x="93" y="15"/>
                  </a:cubicBezTo>
                  <a:cubicBezTo>
                    <a:pt x="94" y="17"/>
                    <a:pt x="95" y="20"/>
                    <a:pt x="95" y="23"/>
                  </a:cubicBezTo>
                  <a:cubicBezTo>
                    <a:pt x="96" y="26"/>
                    <a:pt x="96" y="29"/>
                    <a:pt x="96" y="33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3" y="50"/>
                    <a:pt x="92" y="53"/>
                    <a:pt x="89" y="56"/>
                  </a:cubicBezTo>
                  <a:cubicBezTo>
                    <a:pt x="87" y="59"/>
                    <a:pt x="84" y="62"/>
                    <a:pt x="81" y="64"/>
                  </a:cubicBezTo>
                  <a:cubicBezTo>
                    <a:pt x="78" y="65"/>
                    <a:pt x="75" y="66"/>
                    <a:pt x="71" y="66"/>
                  </a:cubicBezTo>
                  <a:cubicBezTo>
                    <a:pt x="67" y="66"/>
                    <a:pt x="63" y="65"/>
                    <a:pt x="60" y="63"/>
                  </a:cubicBezTo>
                  <a:cubicBezTo>
                    <a:pt x="57" y="62"/>
                    <a:pt x="54" y="59"/>
                    <a:pt x="52" y="56"/>
                  </a:cubicBezTo>
                  <a:cubicBezTo>
                    <a:pt x="50" y="53"/>
                    <a:pt x="48" y="49"/>
                    <a:pt x="47" y="46"/>
                  </a:cubicBezTo>
                  <a:cubicBezTo>
                    <a:pt x="46" y="42"/>
                    <a:pt x="45" y="38"/>
                    <a:pt x="45" y="34"/>
                  </a:cubicBezTo>
                  <a:lnTo>
                    <a:pt x="45" y="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24" name="group 424"/>
          <p:cNvGrpSpPr/>
          <p:nvPr/>
        </p:nvGrpSpPr>
        <p:grpSpPr>
          <a:xfrm rot="21600000">
            <a:off x="1916426" y="4710025"/>
            <a:ext cx="524403" cy="82981"/>
            <a:chOff x="0" y="0"/>
            <a:chExt cx="524403" cy="82981"/>
          </a:xfrm>
        </p:grpSpPr>
        <p:sp>
          <p:nvSpPr>
            <p:cNvPr id="5722" name="path 5722"/>
            <p:cNvSpPr/>
            <p:nvPr/>
          </p:nvSpPr>
          <p:spPr>
            <a:xfrm>
              <a:off x="446666" y="0"/>
              <a:ext cx="77736" cy="82981"/>
            </a:xfrm>
            <a:custGeom>
              <a:avLst/>
              <a:gdLst/>
              <a:ahLst/>
              <a:cxnLst/>
              <a:rect l="0" t="0" r="0" b="0"/>
              <a:pathLst>
                <a:path w="122" h="130">
                  <a:moveTo>
                    <a:pt x="4" y="108"/>
                  </a:moveTo>
                  <a:cubicBezTo>
                    <a:pt x="5" y="86"/>
                    <a:pt x="5" y="22"/>
                    <a:pt x="5" y="22"/>
                  </a:cubicBezTo>
                  <a:cubicBezTo>
                    <a:pt x="5" y="12"/>
                    <a:pt x="30" y="4"/>
                    <a:pt x="61" y="4"/>
                  </a:cubicBezTo>
                  <a:cubicBezTo>
                    <a:pt x="92" y="5"/>
                    <a:pt x="117" y="13"/>
                    <a:pt x="117" y="22"/>
                  </a:cubicBezTo>
                  <a:lnTo>
                    <a:pt x="117" y="107"/>
                  </a:lnTo>
                  <a:cubicBezTo>
                    <a:pt x="117" y="117"/>
                    <a:pt x="90" y="125"/>
                    <a:pt x="59" y="125"/>
                  </a:cubicBezTo>
                  <a:cubicBezTo>
                    <a:pt x="28" y="125"/>
                    <a:pt x="4" y="118"/>
                    <a:pt x="4" y="108"/>
                  </a:cubicBezTo>
                </a:path>
              </a:pathLst>
            </a:custGeom>
            <a:noFill/>
            <a:ln w="6299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4" name="path 5724"/>
            <p:cNvSpPr/>
            <p:nvPr/>
          </p:nvSpPr>
          <p:spPr>
            <a:xfrm>
              <a:off x="446949" y="41324"/>
              <a:ext cx="77241" cy="17729"/>
            </a:xfrm>
            <a:custGeom>
              <a:avLst/>
              <a:gdLst/>
              <a:ahLst/>
              <a:cxnLst/>
              <a:rect l="0" t="0" r="0" b="0"/>
              <a:pathLst>
                <a:path w="121" h="27">
                  <a:moveTo>
                    <a:pt x="116" y="4"/>
                  </a:moveTo>
                  <a:cubicBezTo>
                    <a:pt x="116" y="14"/>
                    <a:pt x="90" y="23"/>
                    <a:pt x="59" y="22"/>
                  </a:cubicBezTo>
                  <a:cubicBezTo>
                    <a:pt x="29" y="22"/>
                    <a:pt x="4" y="14"/>
                    <a:pt x="4" y="5"/>
                  </a:cubicBezTo>
                </a:path>
              </a:pathLst>
            </a:custGeom>
            <a:noFill/>
            <a:ln w="6248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6" name="path 5726"/>
            <p:cNvSpPr/>
            <p:nvPr/>
          </p:nvSpPr>
          <p:spPr>
            <a:xfrm>
              <a:off x="446851" y="17446"/>
              <a:ext cx="77152" cy="17716"/>
            </a:xfrm>
            <a:custGeom>
              <a:avLst/>
              <a:gdLst/>
              <a:ahLst/>
              <a:cxnLst/>
              <a:rect l="0" t="0" r="0" b="0"/>
              <a:pathLst>
                <a:path w="121" h="27">
                  <a:moveTo>
                    <a:pt x="116" y="5"/>
                  </a:moveTo>
                  <a:cubicBezTo>
                    <a:pt x="116" y="15"/>
                    <a:pt x="91" y="23"/>
                    <a:pt x="60" y="22"/>
                  </a:cubicBezTo>
                  <a:cubicBezTo>
                    <a:pt x="29" y="22"/>
                    <a:pt x="4" y="14"/>
                    <a:pt x="4" y="4"/>
                  </a:cubicBezTo>
                </a:path>
              </a:pathLst>
            </a:custGeom>
            <a:noFill/>
            <a:ln w="6286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28" name="path 5728"/>
            <p:cNvSpPr/>
            <p:nvPr/>
          </p:nvSpPr>
          <p:spPr>
            <a:xfrm>
              <a:off x="0" y="11"/>
              <a:ext cx="82956" cy="82969"/>
            </a:xfrm>
            <a:custGeom>
              <a:avLst/>
              <a:gdLst/>
              <a:ahLst/>
              <a:cxnLst/>
              <a:rect l="0" t="0" r="0" b="0"/>
              <a:pathLst>
                <a:path w="130" h="130">
                  <a:moveTo>
                    <a:pt x="65" y="4"/>
                  </a:moveTo>
                  <a:cubicBezTo>
                    <a:pt x="99" y="4"/>
                    <a:pt x="126" y="31"/>
                    <a:pt x="126" y="65"/>
                  </a:cubicBezTo>
                  <a:cubicBezTo>
                    <a:pt x="126" y="99"/>
                    <a:pt x="99" y="126"/>
                    <a:pt x="65" y="126"/>
                  </a:cubicBezTo>
                  <a:cubicBezTo>
                    <a:pt x="31" y="126"/>
                    <a:pt x="4" y="99"/>
                    <a:pt x="4" y="65"/>
                  </a:cubicBezTo>
                  <a:cubicBezTo>
                    <a:pt x="4" y="31"/>
                    <a:pt x="31" y="4"/>
                    <a:pt x="65" y="4"/>
                  </a:cubicBezTo>
                </a:path>
              </a:pathLst>
            </a:custGeom>
            <a:noFill/>
            <a:ln w="5283" cap="flat">
              <a:solidFill>
                <a:srgbClr val="FFFFFF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30" name="path 5730"/>
            <p:cNvSpPr/>
            <p:nvPr/>
          </p:nvSpPr>
          <p:spPr>
            <a:xfrm>
              <a:off x="32334" y="33196"/>
              <a:ext cx="18717" cy="17738"/>
            </a:xfrm>
            <a:custGeom>
              <a:avLst/>
              <a:gdLst/>
              <a:ahLst/>
              <a:cxnLst/>
              <a:rect l="0" t="0" r="0" b="0"/>
              <a:pathLst>
                <a:path w="29" h="27">
                  <a:moveTo>
                    <a:pt x="24" y="7"/>
                  </a:moveTo>
                  <a:cubicBezTo>
                    <a:pt x="27" y="12"/>
                    <a:pt x="25" y="19"/>
                    <a:pt x="20" y="23"/>
                  </a:cubicBezTo>
                  <a:cubicBezTo>
                    <a:pt x="14" y="26"/>
                    <a:pt x="7" y="24"/>
                    <a:pt x="4" y="18"/>
                  </a:cubicBezTo>
                  <a:cubicBezTo>
                    <a:pt x="1" y="13"/>
                    <a:pt x="3" y="6"/>
                    <a:pt x="8" y="3"/>
                  </a:cubicBezTo>
                  <a:cubicBezTo>
                    <a:pt x="14" y="0"/>
                    <a:pt x="21" y="1"/>
                    <a:pt x="24" y="7"/>
                  </a:cubicBezTo>
                </a:path>
              </a:pathLst>
            </a:custGeom>
            <a:noFill/>
            <a:ln w="4127" cap="flat">
              <a:solidFill>
                <a:srgbClr val="FFFFFF"/>
              </a:solidFill>
              <a:prstDash val="solid"/>
              <a:miter lim="4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32" name="path 5732"/>
            <p:cNvSpPr/>
            <p:nvPr/>
          </p:nvSpPr>
          <p:spPr>
            <a:xfrm>
              <a:off x="16379" y="22803"/>
              <a:ext cx="49657" cy="37872"/>
            </a:xfrm>
            <a:custGeom>
              <a:avLst/>
              <a:gdLst/>
              <a:ahLst/>
              <a:cxnLst/>
              <a:rect l="0" t="0" r="0" b="0"/>
              <a:pathLst>
                <a:path w="78" h="59">
                  <a:moveTo>
                    <a:pt x="77" y="1"/>
                  </a:moveTo>
                  <a:cubicBezTo>
                    <a:pt x="76" y="0"/>
                    <a:pt x="42" y="17"/>
                    <a:pt x="42" y="17"/>
                  </a:cubicBezTo>
                  <a:lnTo>
                    <a:pt x="52" y="29"/>
                  </a:lnTo>
                  <a:cubicBezTo>
                    <a:pt x="52" y="29"/>
                    <a:pt x="78" y="2"/>
                    <a:pt x="77" y="1"/>
                  </a:cubicBezTo>
                </a:path>
                <a:path w="78" h="59">
                  <a:moveTo>
                    <a:pt x="0" y="58"/>
                  </a:moveTo>
                  <a:cubicBezTo>
                    <a:pt x="2" y="59"/>
                    <a:pt x="35" y="42"/>
                    <a:pt x="35" y="42"/>
                  </a:cubicBezTo>
                  <a:lnTo>
                    <a:pt x="25" y="30"/>
                  </a:lnTo>
                  <a:cubicBezTo>
                    <a:pt x="25" y="30"/>
                    <a:pt x="0" y="57"/>
                    <a:pt x="0" y="58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734" name="textbox 5734"/>
          <p:cNvSpPr/>
          <p:nvPr/>
        </p:nvSpPr>
        <p:spPr>
          <a:xfrm>
            <a:off x="835245" y="7186575"/>
            <a:ext cx="697230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Stations</a:t>
            </a:r>
            <a:r>
              <a:rPr sz="6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Overv</a:t>
            </a:r>
            <a:r>
              <a:rPr sz="6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iew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736" name="textbox 5736"/>
          <p:cNvSpPr/>
          <p:nvPr/>
        </p:nvSpPr>
        <p:spPr>
          <a:xfrm>
            <a:off x="5827401" y="8102981"/>
            <a:ext cx="796925" cy="79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21"/>
              </a:lnSpc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Dragonview</a:t>
            </a:r>
            <a:r>
              <a:rPr sz="3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A-4           Parallel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738" name="path 5738"/>
          <p:cNvSpPr/>
          <p:nvPr/>
        </p:nvSpPr>
        <p:spPr>
          <a:xfrm>
            <a:off x="1012788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40" name="path 5740"/>
          <p:cNvSpPr/>
          <p:nvPr/>
        </p:nvSpPr>
        <p:spPr>
          <a:xfrm>
            <a:off x="933971" y="2444759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120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42" name="path 5742"/>
          <p:cNvSpPr/>
          <p:nvPr/>
        </p:nvSpPr>
        <p:spPr>
          <a:xfrm>
            <a:off x="947107" y="2444760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0"/>
                </a:moveTo>
                <a:lnTo>
                  <a:pt x="1" y="12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44" name="path 5744"/>
          <p:cNvSpPr/>
          <p:nvPr/>
        </p:nvSpPr>
        <p:spPr>
          <a:xfrm>
            <a:off x="955865" y="2444759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120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46" name="path 5746"/>
          <p:cNvSpPr/>
          <p:nvPr/>
        </p:nvSpPr>
        <p:spPr>
          <a:xfrm>
            <a:off x="990894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48" name="path 5748"/>
          <p:cNvSpPr/>
          <p:nvPr/>
        </p:nvSpPr>
        <p:spPr>
          <a:xfrm>
            <a:off x="969001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50" name="path 5750"/>
          <p:cNvSpPr/>
          <p:nvPr/>
        </p:nvSpPr>
        <p:spPr>
          <a:xfrm>
            <a:off x="999653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52" name="path 5752"/>
          <p:cNvSpPr/>
          <p:nvPr/>
        </p:nvSpPr>
        <p:spPr>
          <a:xfrm>
            <a:off x="1065334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54" name="path 5754"/>
          <p:cNvSpPr/>
          <p:nvPr/>
        </p:nvSpPr>
        <p:spPr>
          <a:xfrm>
            <a:off x="1180279" y="2521386"/>
            <a:ext cx="4716" cy="55833"/>
          </a:xfrm>
          <a:custGeom>
            <a:avLst/>
            <a:gdLst/>
            <a:ahLst/>
            <a:cxnLst/>
            <a:rect l="0" t="0" r="0" b="0"/>
            <a:pathLst>
              <a:path w="7" h="87">
                <a:moveTo>
                  <a:pt x="1" y="75"/>
                </a:moveTo>
                <a:lnTo>
                  <a:pt x="1" y="0"/>
                </a:lnTo>
                <a:moveTo>
                  <a:pt x="5" y="0"/>
                </a:moveTo>
                <a:lnTo>
                  <a:pt x="5" y="87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56" name="path 5756"/>
          <p:cNvSpPr/>
          <p:nvPr/>
        </p:nvSpPr>
        <p:spPr>
          <a:xfrm>
            <a:off x="1131016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58" name="path 5758"/>
          <p:cNvSpPr/>
          <p:nvPr/>
        </p:nvSpPr>
        <p:spPr>
          <a:xfrm>
            <a:off x="1043440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0" name="path 5760"/>
          <p:cNvSpPr/>
          <p:nvPr/>
        </p:nvSpPr>
        <p:spPr>
          <a:xfrm>
            <a:off x="1028115" y="2569557"/>
            <a:ext cx="2527" cy="7658"/>
          </a:xfrm>
          <a:custGeom>
            <a:avLst/>
            <a:gdLst/>
            <a:ahLst/>
            <a:cxnLst/>
            <a:rect l="0" t="0" r="0" b="0"/>
            <a:pathLst>
              <a:path w="3" h="12">
                <a:moveTo>
                  <a:pt x="1" y="0"/>
                </a:moveTo>
                <a:lnTo>
                  <a:pt x="1" y="12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2" name="path 5762"/>
          <p:cNvSpPr/>
          <p:nvPr/>
        </p:nvSpPr>
        <p:spPr>
          <a:xfrm>
            <a:off x="1078472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4" name="path 5764"/>
          <p:cNvSpPr/>
          <p:nvPr/>
        </p:nvSpPr>
        <p:spPr>
          <a:xfrm>
            <a:off x="1087229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6" name="path 5766"/>
          <p:cNvSpPr/>
          <p:nvPr/>
        </p:nvSpPr>
        <p:spPr>
          <a:xfrm>
            <a:off x="1071902" y="2569563"/>
            <a:ext cx="2527" cy="7658"/>
          </a:xfrm>
          <a:custGeom>
            <a:avLst/>
            <a:gdLst/>
            <a:ahLst/>
            <a:cxnLst/>
            <a:rect l="0" t="0" r="0" b="0"/>
            <a:pathLst>
              <a:path w="3" h="12">
                <a:moveTo>
                  <a:pt x="1" y="1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68" name="path 5768"/>
          <p:cNvSpPr/>
          <p:nvPr/>
        </p:nvSpPr>
        <p:spPr>
          <a:xfrm>
            <a:off x="1166047" y="2444760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0"/>
                </a:moveTo>
                <a:lnTo>
                  <a:pt x="1" y="12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70" name="path 5770"/>
          <p:cNvSpPr/>
          <p:nvPr/>
        </p:nvSpPr>
        <p:spPr>
          <a:xfrm>
            <a:off x="1152909" y="2444759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120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72" name="path 5772"/>
          <p:cNvSpPr/>
          <p:nvPr/>
        </p:nvSpPr>
        <p:spPr>
          <a:xfrm>
            <a:off x="1100367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74" name="path 5774"/>
          <p:cNvSpPr/>
          <p:nvPr/>
        </p:nvSpPr>
        <p:spPr>
          <a:xfrm>
            <a:off x="1109121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76" name="path 5776"/>
          <p:cNvSpPr/>
          <p:nvPr/>
        </p:nvSpPr>
        <p:spPr>
          <a:xfrm>
            <a:off x="1056575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78" name="path 5778"/>
          <p:cNvSpPr/>
          <p:nvPr/>
        </p:nvSpPr>
        <p:spPr>
          <a:xfrm>
            <a:off x="1034682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80" name="path 5780"/>
          <p:cNvSpPr/>
          <p:nvPr/>
        </p:nvSpPr>
        <p:spPr>
          <a:xfrm>
            <a:off x="1021547" y="2444756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82" name="path 5782"/>
          <p:cNvSpPr/>
          <p:nvPr/>
        </p:nvSpPr>
        <p:spPr>
          <a:xfrm>
            <a:off x="877216" y="2469770"/>
            <a:ext cx="348108" cy="108715"/>
          </a:xfrm>
          <a:custGeom>
            <a:avLst/>
            <a:gdLst/>
            <a:ahLst/>
            <a:cxnLst/>
            <a:rect l="0" t="0" r="0" b="0"/>
            <a:pathLst>
              <a:path w="548" h="171">
                <a:moveTo>
                  <a:pt x="308" y="169"/>
                </a:moveTo>
                <a:lnTo>
                  <a:pt x="239" y="169"/>
                </a:lnTo>
                <a:moveTo>
                  <a:pt x="0" y="169"/>
                </a:moveTo>
                <a:lnTo>
                  <a:pt x="65" y="169"/>
                </a:lnTo>
                <a:moveTo>
                  <a:pt x="482" y="169"/>
                </a:moveTo>
                <a:lnTo>
                  <a:pt x="548" y="169"/>
                </a:lnTo>
                <a:moveTo>
                  <a:pt x="65" y="157"/>
                </a:moveTo>
                <a:lnTo>
                  <a:pt x="482" y="157"/>
                </a:lnTo>
                <a:moveTo>
                  <a:pt x="426" y="133"/>
                </a:moveTo>
                <a:lnTo>
                  <a:pt x="121" y="133"/>
                </a:lnTo>
                <a:moveTo>
                  <a:pt x="426" y="98"/>
                </a:moveTo>
                <a:lnTo>
                  <a:pt x="401" y="98"/>
                </a:lnTo>
                <a:moveTo>
                  <a:pt x="387" y="98"/>
                </a:moveTo>
                <a:lnTo>
                  <a:pt x="367" y="98"/>
                </a:lnTo>
                <a:moveTo>
                  <a:pt x="353" y="98"/>
                </a:moveTo>
                <a:lnTo>
                  <a:pt x="332" y="98"/>
                </a:lnTo>
                <a:moveTo>
                  <a:pt x="318" y="98"/>
                </a:moveTo>
                <a:lnTo>
                  <a:pt x="298" y="98"/>
                </a:lnTo>
                <a:moveTo>
                  <a:pt x="284" y="98"/>
                </a:moveTo>
                <a:lnTo>
                  <a:pt x="263" y="98"/>
                </a:lnTo>
                <a:moveTo>
                  <a:pt x="249" y="98"/>
                </a:moveTo>
                <a:lnTo>
                  <a:pt x="229" y="98"/>
                </a:lnTo>
                <a:moveTo>
                  <a:pt x="215" y="98"/>
                </a:moveTo>
                <a:lnTo>
                  <a:pt x="194" y="98"/>
                </a:lnTo>
                <a:moveTo>
                  <a:pt x="181" y="98"/>
                </a:moveTo>
                <a:lnTo>
                  <a:pt x="160" y="98"/>
                </a:lnTo>
                <a:moveTo>
                  <a:pt x="146" y="98"/>
                </a:moveTo>
                <a:lnTo>
                  <a:pt x="121" y="98"/>
                </a:lnTo>
                <a:moveTo>
                  <a:pt x="401" y="96"/>
                </a:moveTo>
                <a:lnTo>
                  <a:pt x="387" y="96"/>
                </a:lnTo>
                <a:moveTo>
                  <a:pt x="367" y="96"/>
                </a:moveTo>
                <a:lnTo>
                  <a:pt x="353" y="96"/>
                </a:lnTo>
                <a:moveTo>
                  <a:pt x="332" y="96"/>
                </a:moveTo>
                <a:lnTo>
                  <a:pt x="318" y="96"/>
                </a:lnTo>
                <a:moveTo>
                  <a:pt x="298" y="96"/>
                </a:moveTo>
                <a:lnTo>
                  <a:pt x="284" y="96"/>
                </a:lnTo>
                <a:moveTo>
                  <a:pt x="263" y="96"/>
                </a:moveTo>
                <a:lnTo>
                  <a:pt x="249" y="96"/>
                </a:lnTo>
                <a:moveTo>
                  <a:pt x="229" y="96"/>
                </a:moveTo>
                <a:lnTo>
                  <a:pt x="215" y="96"/>
                </a:lnTo>
                <a:moveTo>
                  <a:pt x="194" y="96"/>
                </a:moveTo>
                <a:lnTo>
                  <a:pt x="181" y="96"/>
                </a:lnTo>
                <a:moveTo>
                  <a:pt x="160" y="96"/>
                </a:moveTo>
                <a:lnTo>
                  <a:pt x="146" y="96"/>
                </a:lnTo>
                <a:moveTo>
                  <a:pt x="62" y="81"/>
                </a:moveTo>
                <a:lnTo>
                  <a:pt x="146" y="81"/>
                </a:lnTo>
                <a:moveTo>
                  <a:pt x="160" y="81"/>
                </a:moveTo>
                <a:lnTo>
                  <a:pt x="181" y="81"/>
                </a:lnTo>
                <a:moveTo>
                  <a:pt x="194" y="81"/>
                </a:moveTo>
                <a:lnTo>
                  <a:pt x="215" y="81"/>
                </a:lnTo>
                <a:moveTo>
                  <a:pt x="229" y="81"/>
                </a:moveTo>
                <a:lnTo>
                  <a:pt x="249" y="81"/>
                </a:lnTo>
                <a:moveTo>
                  <a:pt x="263" y="81"/>
                </a:moveTo>
                <a:lnTo>
                  <a:pt x="284" y="81"/>
                </a:lnTo>
                <a:moveTo>
                  <a:pt x="298" y="81"/>
                </a:moveTo>
                <a:lnTo>
                  <a:pt x="318" y="81"/>
                </a:lnTo>
                <a:moveTo>
                  <a:pt x="332" y="81"/>
                </a:moveTo>
                <a:lnTo>
                  <a:pt x="353" y="81"/>
                </a:lnTo>
                <a:moveTo>
                  <a:pt x="367" y="81"/>
                </a:moveTo>
                <a:lnTo>
                  <a:pt x="387" y="81"/>
                </a:lnTo>
                <a:moveTo>
                  <a:pt x="401" y="81"/>
                </a:moveTo>
                <a:lnTo>
                  <a:pt x="486" y="81"/>
                </a:lnTo>
                <a:moveTo>
                  <a:pt x="503" y="1"/>
                </a:moveTo>
                <a:lnTo>
                  <a:pt x="486" y="1"/>
                </a:lnTo>
                <a:moveTo>
                  <a:pt x="62" y="1"/>
                </a:moveTo>
                <a:lnTo>
                  <a:pt x="4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784" name="textbox 5784"/>
          <p:cNvSpPr/>
          <p:nvPr/>
        </p:nvSpPr>
        <p:spPr>
          <a:xfrm>
            <a:off x="5191379" y="4721314"/>
            <a:ext cx="256540" cy="137795"/>
          </a:xfrm>
          <a:prstGeom prst="rect">
            <a:avLst/>
          </a:prstGeom>
          <a:solidFill>
            <a:srgbClr val="FFFFFF">
              <a:alpha val="1647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1435" algn="l" rtl="0" eaLnBrk="0">
              <a:lnSpc>
                <a:spcPct val="97000"/>
              </a:lnSpc>
              <a:spcBef>
                <a:spcPts val="2"/>
              </a:spcBef>
              <a:tabLst/>
            </a:pPr>
            <a:r>
              <a:rPr sz="400" kern="0" spc="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Asia</a:t>
            </a:r>
            <a:r>
              <a:rPr sz="4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5786" name="picture 578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382523" y="4786673"/>
            <a:ext cx="29400" cy="18021"/>
          </a:xfrm>
          <a:prstGeom prst="rect">
            <a:avLst/>
          </a:prstGeom>
        </p:spPr>
      </p:pic>
      <p:pic>
        <p:nvPicPr>
          <p:cNvPr id="5788" name="picture 578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000624" y="5417810"/>
            <a:ext cx="440676" cy="75234"/>
          </a:xfrm>
          <a:prstGeom prst="rect">
            <a:avLst/>
          </a:prstGeom>
        </p:spPr>
      </p:pic>
      <p:grpSp>
        <p:nvGrpSpPr>
          <p:cNvPr id="426" name="group 426"/>
          <p:cNvGrpSpPr/>
          <p:nvPr/>
        </p:nvGrpSpPr>
        <p:grpSpPr>
          <a:xfrm rot="21600000">
            <a:off x="5872283" y="3394272"/>
            <a:ext cx="123900" cy="237913"/>
            <a:chOff x="0" y="0"/>
            <a:chExt cx="123900" cy="237913"/>
          </a:xfrm>
        </p:grpSpPr>
        <p:sp>
          <p:nvSpPr>
            <p:cNvPr id="5790" name="path 5790"/>
            <p:cNvSpPr/>
            <p:nvPr/>
          </p:nvSpPr>
          <p:spPr>
            <a:xfrm>
              <a:off x="0" y="57835"/>
              <a:ext cx="123900" cy="123913"/>
            </a:xfrm>
            <a:custGeom>
              <a:avLst/>
              <a:gdLst/>
              <a:ahLst/>
              <a:cxnLst/>
              <a:rect l="0" t="0" r="0" b="0"/>
              <a:pathLst>
                <a:path w="195" h="195">
                  <a:moveTo>
                    <a:pt x="129" y="1"/>
                  </a:moveTo>
                  <a:lnTo>
                    <a:pt x="193" y="1"/>
                  </a:lnTo>
                  <a:lnTo>
                    <a:pt x="193" y="193"/>
                  </a:lnTo>
                  <a:lnTo>
                    <a:pt x="129" y="193"/>
                  </a:lnTo>
                  <a:lnTo>
                    <a:pt x="129" y="1"/>
                  </a:lnTo>
                  <a:close/>
                </a:path>
                <a:path w="195" h="195">
                  <a:moveTo>
                    <a:pt x="1" y="1"/>
                  </a:moveTo>
                  <a:lnTo>
                    <a:pt x="65" y="1"/>
                  </a:lnTo>
                  <a:lnTo>
                    <a:pt x="65" y="193"/>
                  </a:lnTo>
                  <a:lnTo>
                    <a:pt x="1" y="1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5B6B6">
                <a:alpha val="100000"/>
              </a:srgbClr>
            </a:solidFill>
            <a:ln w="2527" cap="flat">
              <a:solidFill>
                <a:srgbClr val="595757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92" name="path 5792"/>
            <p:cNvSpPr/>
            <p:nvPr/>
          </p:nvSpPr>
          <p:spPr>
            <a:xfrm>
              <a:off x="623" y="0"/>
              <a:ext cx="122018" cy="237913"/>
            </a:xfrm>
            <a:custGeom>
              <a:avLst/>
              <a:gdLst/>
              <a:ahLst/>
              <a:cxnLst/>
              <a:rect l="0" t="0" r="0" b="0"/>
              <a:pathLst>
                <a:path w="192" h="374">
                  <a:moveTo>
                    <a:pt x="37" y="374"/>
                  </a:moveTo>
                  <a:lnTo>
                    <a:pt x="29" y="374"/>
                  </a:lnTo>
                  <a:lnTo>
                    <a:pt x="29" y="324"/>
                  </a:lnTo>
                  <a:cubicBezTo>
                    <a:pt x="27" y="326"/>
                    <a:pt x="25" y="327"/>
                    <a:pt x="22" y="329"/>
                  </a:cubicBezTo>
                  <a:cubicBezTo>
                    <a:pt x="19" y="331"/>
                    <a:pt x="16" y="332"/>
                    <a:pt x="14" y="333"/>
                  </a:cubicBezTo>
                  <a:lnTo>
                    <a:pt x="14" y="326"/>
                  </a:lnTo>
                  <a:cubicBezTo>
                    <a:pt x="18" y="324"/>
                    <a:pt x="22" y="321"/>
                    <a:pt x="25" y="318"/>
                  </a:cubicBezTo>
                  <a:cubicBezTo>
                    <a:pt x="28" y="315"/>
                    <a:pt x="31" y="312"/>
                    <a:pt x="32" y="310"/>
                  </a:cubicBezTo>
                  <a:lnTo>
                    <a:pt x="37" y="310"/>
                  </a:lnTo>
                  <a:lnTo>
                    <a:pt x="37" y="374"/>
                  </a:lnTo>
                  <a:close/>
                </a:path>
                <a:path w="192" h="374">
                  <a:moveTo>
                    <a:pt x="179" y="365"/>
                  </a:moveTo>
                  <a:lnTo>
                    <a:pt x="179" y="372"/>
                  </a:lnTo>
                  <a:lnTo>
                    <a:pt x="136" y="372"/>
                  </a:lnTo>
                  <a:cubicBezTo>
                    <a:pt x="136" y="371"/>
                    <a:pt x="137" y="369"/>
                    <a:pt x="137" y="367"/>
                  </a:cubicBezTo>
                  <a:cubicBezTo>
                    <a:pt x="138" y="364"/>
                    <a:pt x="140" y="361"/>
                    <a:pt x="143" y="358"/>
                  </a:cubicBezTo>
                  <a:cubicBezTo>
                    <a:pt x="145" y="356"/>
                    <a:pt x="148" y="352"/>
                    <a:pt x="153" y="349"/>
                  </a:cubicBezTo>
                  <a:cubicBezTo>
                    <a:pt x="160" y="343"/>
                    <a:pt x="165" y="338"/>
                    <a:pt x="167" y="335"/>
                  </a:cubicBezTo>
                  <a:cubicBezTo>
                    <a:pt x="170" y="332"/>
                    <a:pt x="171" y="328"/>
                    <a:pt x="171" y="325"/>
                  </a:cubicBezTo>
                  <a:cubicBezTo>
                    <a:pt x="171" y="322"/>
                    <a:pt x="170" y="320"/>
                    <a:pt x="167" y="318"/>
                  </a:cubicBezTo>
                  <a:cubicBezTo>
                    <a:pt x="165" y="315"/>
                    <a:pt x="162" y="314"/>
                    <a:pt x="159" y="314"/>
                  </a:cubicBezTo>
                  <a:cubicBezTo>
                    <a:pt x="155" y="314"/>
                    <a:pt x="152" y="315"/>
                    <a:pt x="149" y="318"/>
                  </a:cubicBezTo>
                  <a:cubicBezTo>
                    <a:pt x="147" y="320"/>
                    <a:pt x="146" y="323"/>
                    <a:pt x="146" y="327"/>
                  </a:cubicBezTo>
                  <a:lnTo>
                    <a:pt x="138" y="326"/>
                  </a:lnTo>
                  <a:cubicBezTo>
                    <a:pt x="138" y="320"/>
                    <a:pt x="141" y="316"/>
                    <a:pt x="144" y="313"/>
                  </a:cubicBezTo>
                  <a:cubicBezTo>
                    <a:pt x="148" y="309"/>
                    <a:pt x="153" y="308"/>
                    <a:pt x="159" y="308"/>
                  </a:cubicBezTo>
                  <a:cubicBezTo>
                    <a:pt x="165" y="308"/>
                    <a:pt x="170" y="309"/>
                    <a:pt x="174" y="313"/>
                  </a:cubicBezTo>
                  <a:cubicBezTo>
                    <a:pt x="177" y="316"/>
                    <a:pt x="179" y="321"/>
                    <a:pt x="179" y="326"/>
                  </a:cubicBezTo>
                  <a:cubicBezTo>
                    <a:pt x="179" y="328"/>
                    <a:pt x="178" y="331"/>
                    <a:pt x="177" y="333"/>
                  </a:cubicBezTo>
                  <a:cubicBezTo>
                    <a:pt x="176" y="336"/>
                    <a:pt x="175" y="338"/>
                    <a:pt x="172" y="341"/>
                  </a:cubicBezTo>
                  <a:cubicBezTo>
                    <a:pt x="170" y="344"/>
                    <a:pt x="166" y="348"/>
                    <a:pt x="160" y="352"/>
                  </a:cubicBezTo>
                  <a:cubicBezTo>
                    <a:pt x="155" y="356"/>
                    <a:pt x="152" y="359"/>
                    <a:pt x="151" y="361"/>
                  </a:cubicBezTo>
                  <a:cubicBezTo>
                    <a:pt x="149" y="362"/>
                    <a:pt x="148" y="363"/>
                    <a:pt x="147" y="365"/>
                  </a:cubicBezTo>
                  <a:lnTo>
                    <a:pt x="179" y="365"/>
                  </a:lnTo>
                  <a:close/>
                </a:path>
                <a:path w="192" h="374">
                  <a:moveTo>
                    <a:pt x="10" y="90"/>
                  </a:moveTo>
                  <a:cubicBezTo>
                    <a:pt x="20" y="90"/>
                    <a:pt x="25" y="97"/>
                    <a:pt x="33" y="97"/>
                  </a:cubicBezTo>
                  <a:cubicBezTo>
                    <a:pt x="41" y="97"/>
                    <a:pt x="45" y="90"/>
                    <a:pt x="54" y="90"/>
                  </a:cubicBezTo>
                  <a:cubicBezTo>
                    <a:pt x="62" y="90"/>
                    <a:pt x="64" y="95"/>
                    <a:pt x="64" y="99"/>
                  </a:cubicBezTo>
                  <a:lnTo>
                    <a:pt x="64" y="155"/>
                  </a:lnTo>
                  <a:cubicBezTo>
                    <a:pt x="64" y="159"/>
                    <a:pt x="61" y="165"/>
                    <a:pt x="52" y="165"/>
                  </a:cubicBezTo>
                  <a:cubicBezTo>
                    <a:pt x="42" y="165"/>
                    <a:pt x="42" y="158"/>
                    <a:pt x="32" y="157"/>
                  </a:cubicBezTo>
                  <a:cubicBezTo>
                    <a:pt x="22" y="157"/>
                    <a:pt x="22" y="166"/>
                    <a:pt x="11" y="165"/>
                  </a:cubicBezTo>
                  <a:cubicBezTo>
                    <a:pt x="1" y="165"/>
                    <a:pt x="0" y="159"/>
                    <a:pt x="0" y="154"/>
                  </a:cubicBezTo>
                  <a:lnTo>
                    <a:pt x="0" y="98"/>
                  </a:lnTo>
                  <a:cubicBezTo>
                    <a:pt x="0" y="94"/>
                    <a:pt x="4" y="90"/>
                    <a:pt x="10" y="90"/>
                  </a:cubicBezTo>
                </a:path>
                <a:path w="192" h="374">
                  <a:moveTo>
                    <a:pt x="138" y="90"/>
                  </a:moveTo>
                  <a:cubicBezTo>
                    <a:pt x="148" y="90"/>
                    <a:pt x="152" y="97"/>
                    <a:pt x="160" y="97"/>
                  </a:cubicBezTo>
                  <a:cubicBezTo>
                    <a:pt x="168" y="97"/>
                    <a:pt x="173" y="90"/>
                    <a:pt x="181" y="90"/>
                  </a:cubicBezTo>
                  <a:cubicBezTo>
                    <a:pt x="190" y="90"/>
                    <a:pt x="192" y="95"/>
                    <a:pt x="192" y="99"/>
                  </a:cubicBezTo>
                  <a:lnTo>
                    <a:pt x="192" y="155"/>
                  </a:lnTo>
                  <a:cubicBezTo>
                    <a:pt x="192" y="159"/>
                    <a:pt x="189" y="165"/>
                    <a:pt x="179" y="165"/>
                  </a:cubicBezTo>
                  <a:cubicBezTo>
                    <a:pt x="170" y="165"/>
                    <a:pt x="169" y="158"/>
                    <a:pt x="159" y="157"/>
                  </a:cubicBezTo>
                  <a:cubicBezTo>
                    <a:pt x="150" y="157"/>
                    <a:pt x="150" y="166"/>
                    <a:pt x="139" y="165"/>
                  </a:cubicBezTo>
                  <a:cubicBezTo>
                    <a:pt x="128" y="165"/>
                    <a:pt x="127" y="159"/>
                    <a:pt x="127" y="154"/>
                  </a:cubicBezTo>
                  <a:lnTo>
                    <a:pt x="127" y="98"/>
                  </a:lnTo>
                  <a:cubicBezTo>
                    <a:pt x="127" y="94"/>
                    <a:pt x="131" y="90"/>
                    <a:pt x="138" y="90"/>
                  </a:cubicBezTo>
                </a:path>
                <a:path w="192" h="374">
                  <a:moveTo>
                    <a:pt x="105" y="65"/>
                  </a:moveTo>
                  <a:lnTo>
                    <a:pt x="105" y="1"/>
                  </a:lnTo>
                  <a:lnTo>
                    <a:pt x="112" y="1"/>
                  </a:lnTo>
                  <a:lnTo>
                    <a:pt x="140" y="51"/>
                  </a:lnTo>
                  <a:lnTo>
                    <a:pt x="140" y="1"/>
                  </a:lnTo>
                  <a:lnTo>
                    <a:pt x="146" y="1"/>
                  </a:lnTo>
                  <a:lnTo>
                    <a:pt x="146" y="65"/>
                  </a:lnTo>
                  <a:lnTo>
                    <a:pt x="139" y="65"/>
                  </a:lnTo>
                  <a:lnTo>
                    <a:pt x="111" y="14"/>
                  </a:lnTo>
                  <a:lnTo>
                    <a:pt x="111" y="65"/>
                  </a:lnTo>
                  <a:lnTo>
                    <a:pt x="105" y="65"/>
                  </a:lnTo>
                  <a:close/>
                  <a:moveTo>
                    <a:pt x="53" y="34"/>
                  </a:moveTo>
                  <a:cubicBezTo>
                    <a:pt x="53" y="38"/>
                    <a:pt x="53" y="41"/>
                    <a:pt x="54" y="44"/>
                  </a:cubicBezTo>
                  <a:cubicBezTo>
                    <a:pt x="55" y="47"/>
                    <a:pt x="56" y="50"/>
                    <a:pt x="58" y="52"/>
                  </a:cubicBezTo>
                  <a:cubicBezTo>
                    <a:pt x="60" y="54"/>
                    <a:pt x="62" y="56"/>
                    <a:pt x="64" y="57"/>
                  </a:cubicBezTo>
                  <a:cubicBezTo>
                    <a:pt x="66" y="58"/>
                    <a:pt x="68" y="59"/>
                    <a:pt x="71" y="59"/>
                  </a:cubicBezTo>
                  <a:cubicBezTo>
                    <a:pt x="73" y="59"/>
                    <a:pt x="76" y="58"/>
                    <a:pt x="78" y="57"/>
                  </a:cubicBezTo>
                  <a:cubicBezTo>
                    <a:pt x="80" y="56"/>
                    <a:pt x="82" y="54"/>
                    <a:pt x="84" y="52"/>
                  </a:cubicBezTo>
                  <a:cubicBezTo>
                    <a:pt x="85" y="50"/>
                    <a:pt x="87" y="47"/>
                    <a:pt x="87" y="44"/>
                  </a:cubicBezTo>
                  <a:cubicBezTo>
                    <a:pt x="88" y="41"/>
                    <a:pt x="89" y="37"/>
                    <a:pt x="89" y="33"/>
                  </a:cubicBezTo>
                  <a:cubicBezTo>
                    <a:pt x="89" y="30"/>
                    <a:pt x="88" y="27"/>
                    <a:pt x="88" y="25"/>
                  </a:cubicBezTo>
                  <a:cubicBezTo>
                    <a:pt x="88" y="22"/>
                    <a:pt x="87" y="20"/>
                    <a:pt x="86" y="18"/>
                  </a:cubicBezTo>
                  <a:cubicBezTo>
                    <a:pt x="85" y="16"/>
                    <a:pt x="85" y="15"/>
                    <a:pt x="83" y="13"/>
                  </a:cubicBezTo>
                  <a:cubicBezTo>
                    <a:pt x="82" y="12"/>
                    <a:pt x="81" y="11"/>
                    <a:pt x="80" y="10"/>
                  </a:cubicBezTo>
                  <a:cubicBezTo>
                    <a:pt x="79" y="9"/>
                    <a:pt x="77" y="8"/>
                    <a:pt x="76" y="8"/>
                  </a:cubicBezTo>
                  <a:cubicBezTo>
                    <a:pt x="74" y="7"/>
                    <a:pt x="72" y="7"/>
                    <a:pt x="71" y="7"/>
                  </a:cubicBezTo>
                  <a:cubicBezTo>
                    <a:pt x="68" y="7"/>
                    <a:pt x="66" y="7"/>
                    <a:pt x="64" y="8"/>
                  </a:cubicBezTo>
                  <a:cubicBezTo>
                    <a:pt x="61" y="10"/>
                    <a:pt x="60" y="11"/>
                    <a:pt x="58" y="13"/>
                  </a:cubicBezTo>
                  <a:cubicBezTo>
                    <a:pt x="56" y="16"/>
                    <a:pt x="55" y="18"/>
                    <a:pt x="54" y="22"/>
                  </a:cubicBezTo>
                  <a:cubicBezTo>
                    <a:pt x="53" y="25"/>
                    <a:pt x="53" y="29"/>
                    <a:pt x="53" y="34"/>
                  </a:cubicBezTo>
                  <a:lnTo>
                    <a:pt x="53" y="34"/>
                  </a:lnTo>
                  <a:close/>
                  <a:moveTo>
                    <a:pt x="45" y="34"/>
                  </a:moveTo>
                  <a:cubicBezTo>
                    <a:pt x="45" y="28"/>
                    <a:pt x="46" y="23"/>
                    <a:pt x="47" y="19"/>
                  </a:cubicBezTo>
                  <a:cubicBezTo>
                    <a:pt x="49" y="15"/>
                    <a:pt x="50" y="11"/>
                    <a:pt x="53" y="8"/>
                  </a:cubicBezTo>
                  <a:cubicBezTo>
                    <a:pt x="55" y="5"/>
                    <a:pt x="58" y="3"/>
                    <a:pt x="61" y="2"/>
                  </a:cubicBezTo>
                  <a:cubicBezTo>
                    <a:pt x="64" y="0"/>
                    <a:pt x="67" y="0"/>
                    <a:pt x="71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80" y="1"/>
                    <a:pt x="82" y="2"/>
                    <a:pt x="83" y="3"/>
                  </a:cubicBezTo>
                  <a:cubicBezTo>
                    <a:pt x="85" y="5"/>
                    <a:pt x="87" y="6"/>
                    <a:pt x="89" y="8"/>
                  </a:cubicBezTo>
                  <a:cubicBezTo>
                    <a:pt x="90" y="10"/>
                    <a:pt x="91" y="12"/>
                    <a:pt x="93" y="15"/>
                  </a:cubicBezTo>
                  <a:cubicBezTo>
                    <a:pt x="94" y="17"/>
                    <a:pt x="95" y="20"/>
                    <a:pt x="95" y="23"/>
                  </a:cubicBezTo>
                  <a:cubicBezTo>
                    <a:pt x="96" y="26"/>
                    <a:pt x="96" y="29"/>
                    <a:pt x="96" y="33"/>
                  </a:cubicBezTo>
                  <a:cubicBezTo>
                    <a:pt x="96" y="38"/>
                    <a:pt x="95" y="42"/>
                    <a:pt x="94" y="46"/>
                  </a:cubicBezTo>
                  <a:cubicBezTo>
                    <a:pt x="93" y="50"/>
                    <a:pt x="92" y="53"/>
                    <a:pt x="89" y="56"/>
                  </a:cubicBezTo>
                  <a:cubicBezTo>
                    <a:pt x="87" y="59"/>
                    <a:pt x="84" y="62"/>
                    <a:pt x="81" y="64"/>
                  </a:cubicBezTo>
                  <a:cubicBezTo>
                    <a:pt x="78" y="65"/>
                    <a:pt x="75" y="66"/>
                    <a:pt x="71" y="66"/>
                  </a:cubicBezTo>
                  <a:cubicBezTo>
                    <a:pt x="67" y="66"/>
                    <a:pt x="63" y="65"/>
                    <a:pt x="60" y="63"/>
                  </a:cubicBezTo>
                  <a:cubicBezTo>
                    <a:pt x="57" y="62"/>
                    <a:pt x="54" y="59"/>
                    <a:pt x="52" y="56"/>
                  </a:cubicBezTo>
                  <a:cubicBezTo>
                    <a:pt x="50" y="53"/>
                    <a:pt x="48" y="49"/>
                    <a:pt x="47" y="46"/>
                  </a:cubicBezTo>
                  <a:cubicBezTo>
                    <a:pt x="46" y="42"/>
                    <a:pt x="45" y="38"/>
                    <a:pt x="45" y="34"/>
                  </a:cubicBezTo>
                  <a:lnTo>
                    <a:pt x="45" y="34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794" name="textbox 5794"/>
          <p:cNvSpPr/>
          <p:nvPr/>
        </p:nvSpPr>
        <p:spPr>
          <a:xfrm>
            <a:off x="1830416" y="4807005"/>
            <a:ext cx="653415" cy="84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75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6000"/>
              </a:lnSpc>
              <a:tabLst/>
            </a:pPr>
            <a:r>
              <a:rPr sz="4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400" kern="0" spc="3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</a:t>
            </a:r>
            <a:r>
              <a:rPr sz="4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Data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5796" name="picture 579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802254" y="5914627"/>
            <a:ext cx="389877" cy="75235"/>
          </a:xfrm>
          <a:prstGeom prst="rect">
            <a:avLst/>
          </a:prstGeom>
        </p:spPr>
      </p:pic>
      <p:sp>
        <p:nvSpPr>
          <p:cNvPr id="5798" name="path 5798"/>
          <p:cNvSpPr/>
          <p:nvPr/>
        </p:nvSpPr>
        <p:spPr>
          <a:xfrm>
            <a:off x="938348" y="2863002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120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00" name="path 5800"/>
          <p:cNvSpPr/>
          <p:nvPr/>
        </p:nvSpPr>
        <p:spPr>
          <a:xfrm>
            <a:off x="908791" y="2825790"/>
            <a:ext cx="2527" cy="63487"/>
          </a:xfrm>
          <a:custGeom>
            <a:avLst/>
            <a:gdLst/>
            <a:ahLst/>
            <a:cxnLst/>
            <a:rect l="0" t="0" r="0" b="0"/>
            <a:pathLst>
              <a:path w="3" h="99">
                <a:moveTo>
                  <a:pt x="1" y="99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02" name="path 5802"/>
          <p:cNvSpPr/>
          <p:nvPr/>
        </p:nvSpPr>
        <p:spPr>
          <a:xfrm>
            <a:off x="1104742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04" name="path 5804"/>
          <p:cNvSpPr/>
          <p:nvPr/>
        </p:nvSpPr>
        <p:spPr>
          <a:xfrm>
            <a:off x="995274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06" name="path 5806"/>
          <p:cNvSpPr/>
          <p:nvPr/>
        </p:nvSpPr>
        <p:spPr>
          <a:xfrm>
            <a:off x="1017166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08" name="path 5808"/>
          <p:cNvSpPr/>
          <p:nvPr/>
        </p:nvSpPr>
        <p:spPr>
          <a:xfrm>
            <a:off x="1004032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10" name="path 5810"/>
          <p:cNvSpPr/>
          <p:nvPr/>
        </p:nvSpPr>
        <p:spPr>
          <a:xfrm>
            <a:off x="957507" y="2863002"/>
            <a:ext cx="5265" cy="109474"/>
          </a:xfrm>
          <a:custGeom>
            <a:avLst/>
            <a:gdLst/>
            <a:ahLst/>
            <a:cxnLst/>
            <a:rect l="0" t="0" r="0" b="0"/>
            <a:pathLst>
              <a:path w="8" h="172">
                <a:moveTo>
                  <a:pt x="1" y="172"/>
                </a:moveTo>
                <a:lnTo>
                  <a:pt x="1" y="120"/>
                </a:lnTo>
                <a:moveTo>
                  <a:pt x="6" y="120"/>
                </a:moveTo>
                <a:lnTo>
                  <a:pt x="6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12" name="path 5812"/>
          <p:cNvSpPr/>
          <p:nvPr/>
        </p:nvSpPr>
        <p:spPr>
          <a:xfrm>
            <a:off x="1025926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14" name="path 5814"/>
          <p:cNvSpPr/>
          <p:nvPr/>
        </p:nvSpPr>
        <p:spPr>
          <a:xfrm>
            <a:off x="951486" y="2863009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0"/>
                </a:moveTo>
                <a:lnTo>
                  <a:pt x="1" y="12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16" name="path 5816"/>
          <p:cNvSpPr/>
          <p:nvPr/>
        </p:nvSpPr>
        <p:spPr>
          <a:xfrm>
            <a:off x="973380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18" name="path 5818"/>
          <p:cNvSpPr/>
          <p:nvPr/>
        </p:nvSpPr>
        <p:spPr>
          <a:xfrm>
            <a:off x="1039061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20" name="path 5820"/>
          <p:cNvSpPr/>
          <p:nvPr/>
        </p:nvSpPr>
        <p:spPr>
          <a:xfrm>
            <a:off x="1060955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22" name="path 5822"/>
          <p:cNvSpPr/>
          <p:nvPr/>
        </p:nvSpPr>
        <p:spPr>
          <a:xfrm>
            <a:off x="1047821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24" name="path 5824"/>
          <p:cNvSpPr/>
          <p:nvPr/>
        </p:nvSpPr>
        <p:spPr>
          <a:xfrm>
            <a:off x="1069713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26" name="path 5826"/>
          <p:cNvSpPr/>
          <p:nvPr/>
        </p:nvSpPr>
        <p:spPr>
          <a:xfrm>
            <a:off x="1091608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28" name="path 5828"/>
          <p:cNvSpPr/>
          <p:nvPr/>
        </p:nvSpPr>
        <p:spPr>
          <a:xfrm>
            <a:off x="1113501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30" name="path 5830"/>
          <p:cNvSpPr/>
          <p:nvPr/>
        </p:nvSpPr>
        <p:spPr>
          <a:xfrm>
            <a:off x="1123901" y="2752443"/>
            <a:ext cx="5265" cy="220033"/>
          </a:xfrm>
          <a:custGeom>
            <a:avLst/>
            <a:gdLst/>
            <a:ahLst/>
            <a:cxnLst/>
            <a:rect l="0" t="0" r="0" b="0"/>
            <a:pathLst>
              <a:path w="8" h="346">
                <a:moveTo>
                  <a:pt x="1" y="0"/>
                </a:moveTo>
                <a:lnTo>
                  <a:pt x="1" y="51"/>
                </a:lnTo>
                <a:moveTo>
                  <a:pt x="6" y="346"/>
                </a:moveTo>
                <a:lnTo>
                  <a:pt x="6" y="174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32" name="path 5832"/>
          <p:cNvSpPr/>
          <p:nvPr/>
        </p:nvSpPr>
        <p:spPr>
          <a:xfrm>
            <a:off x="1135395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34" name="path 5834"/>
          <p:cNvSpPr/>
          <p:nvPr/>
        </p:nvSpPr>
        <p:spPr>
          <a:xfrm>
            <a:off x="1148533" y="2785282"/>
            <a:ext cx="6903" cy="187194"/>
          </a:xfrm>
          <a:custGeom>
            <a:avLst/>
            <a:gdLst/>
            <a:ahLst/>
            <a:cxnLst/>
            <a:rect l="0" t="0" r="0" b="0"/>
            <a:pathLst>
              <a:path w="10" h="294">
                <a:moveTo>
                  <a:pt x="1" y="122"/>
                </a:moveTo>
                <a:lnTo>
                  <a:pt x="1" y="243"/>
                </a:lnTo>
                <a:moveTo>
                  <a:pt x="6" y="243"/>
                </a:moveTo>
                <a:lnTo>
                  <a:pt x="6" y="294"/>
                </a:lnTo>
                <a:moveTo>
                  <a:pt x="8" y="0"/>
                </a:moveTo>
                <a:lnTo>
                  <a:pt x="8" y="46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36" name="path 5836"/>
          <p:cNvSpPr/>
          <p:nvPr/>
        </p:nvSpPr>
        <p:spPr>
          <a:xfrm>
            <a:off x="1157288" y="2863002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120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38" name="path 5838"/>
          <p:cNvSpPr/>
          <p:nvPr/>
        </p:nvSpPr>
        <p:spPr>
          <a:xfrm>
            <a:off x="1170426" y="2863009"/>
            <a:ext cx="2527" cy="76631"/>
          </a:xfrm>
          <a:custGeom>
            <a:avLst/>
            <a:gdLst/>
            <a:ahLst/>
            <a:cxnLst/>
            <a:rect l="0" t="0" r="0" b="0"/>
            <a:pathLst>
              <a:path w="3" h="120">
                <a:moveTo>
                  <a:pt x="1" y="0"/>
                </a:moveTo>
                <a:lnTo>
                  <a:pt x="1" y="12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0" name="path 5840"/>
          <p:cNvSpPr/>
          <p:nvPr/>
        </p:nvSpPr>
        <p:spPr>
          <a:xfrm>
            <a:off x="982139" y="2752440"/>
            <a:ext cx="5261" cy="220036"/>
          </a:xfrm>
          <a:custGeom>
            <a:avLst/>
            <a:gdLst/>
            <a:ahLst/>
            <a:cxnLst/>
            <a:rect l="0" t="0" r="0" b="0"/>
            <a:pathLst>
              <a:path w="8" h="346">
                <a:moveTo>
                  <a:pt x="1" y="346"/>
                </a:moveTo>
                <a:lnTo>
                  <a:pt x="1" y="174"/>
                </a:lnTo>
                <a:moveTo>
                  <a:pt x="6" y="51"/>
                </a:moveTo>
                <a:lnTo>
                  <a:pt x="6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2" name="path 5842"/>
          <p:cNvSpPr/>
          <p:nvPr/>
        </p:nvSpPr>
        <p:spPr>
          <a:xfrm>
            <a:off x="1082848" y="2863003"/>
            <a:ext cx="2527" cy="109473"/>
          </a:xfrm>
          <a:custGeom>
            <a:avLst/>
            <a:gdLst/>
            <a:ahLst/>
            <a:cxnLst/>
            <a:rect l="0" t="0" r="0" b="0"/>
            <a:pathLst>
              <a:path w="3" h="172">
                <a:moveTo>
                  <a:pt x="1" y="172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4" name="path 5844"/>
          <p:cNvSpPr/>
          <p:nvPr/>
        </p:nvSpPr>
        <p:spPr>
          <a:xfrm>
            <a:off x="1199983" y="2825786"/>
            <a:ext cx="2527" cy="63487"/>
          </a:xfrm>
          <a:custGeom>
            <a:avLst/>
            <a:gdLst/>
            <a:ahLst/>
            <a:cxnLst/>
            <a:rect l="0" t="0" r="0" b="0"/>
            <a:pathLst>
              <a:path w="3" h="99">
                <a:moveTo>
                  <a:pt x="1" y="0"/>
                </a:moveTo>
                <a:lnTo>
                  <a:pt x="1" y="99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6" name="path 5846"/>
          <p:cNvSpPr/>
          <p:nvPr/>
        </p:nvSpPr>
        <p:spPr>
          <a:xfrm>
            <a:off x="910055" y="2824522"/>
            <a:ext cx="650252" cy="39750"/>
          </a:xfrm>
          <a:custGeom>
            <a:avLst/>
            <a:gdLst/>
            <a:ahLst/>
            <a:cxnLst/>
            <a:rect l="0" t="0" r="0" b="0"/>
            <a:pathLst>
              <a:path w="1024" h="62">
                <a:moveTo>
                  <a:pt x="977" y="60"/>
                </a:moveTo>
                <a:lnTo>
                  <a:pt x="956" y="60"/>
                </a:lnTo>
                <a:moveTo>
                  <a:pt x="942" y="60"/>
                </a:moveTo>
                <a:lnTo>
                  <a:pt x="922" y="60"/>
                </a:lnTo>
                <a:moveTo>
                  <a:pt x="908" y="60"/>
                </a:moveTo>
                <a:lnTo>
                  <a:pt x="887" y="60"/>
                </a:lnTo>
                <a:moveTo>
                  <a:pt x="874" y="60"/>
                </a:moveTo>
                <a:lnTo>
                  <a:pt x="853" y="60"/>
                </a:lnTo>
                <a:moveTo>
                  <a:pt x="839" y="60"/>
                </a:moveTo>
                <a:lnTo>
                  <a:pt x="818" y="60"/>
                </a:lnTo>
                <a:moveTo>
                  <a:pt x="805" y="60"/>
                </a:moveTo>
                <a:lnTo>
                  <a:pt x="784" y="60"/>
                </a:lnTo>
                <a:moveTo>
                  <a:pt x="770" y="60"/>
                </a:moveTo>
                <a:lnTo>
                  <a:pt x="749" y="60"/>
                </a:lnTo>
                <a:moveTo>
                  <a:pt x="736" y="60"/>
                </a:moveTo>
                <a:lnTo>
                  <a:pt x="715" y="60"/>
                </a:lnTo>
                <a:moveTo>
                  <a:pt x="701" y="60"/>
                </a:moveTo>
                <a:lnTo>
                  <a:pt x="680" y="60"/>
                </a:lnTo>
                <a:moveTo>
                  <a:pt x="667" y="60"/>
                </a:moveTo>
                <a:lnTo>
                  <a:pt x="646" y="60"/>
                </a:lnTo>
                <a:moveTo>
                  <a:pt x="632" y="60"/>
                </a:moveTo>
                <a:lnTo>
                  <a:pt x="611" y="60"/>
                </a:lnTo>
                <a:moveTo>
                  <a:pt x="412" y="60"/>
                </a:moveTo>
                <a:lnTo>
                  <a:pt x="391" y="60"/>
                </a:lnTo>
                <a:moveTo>
                  <a:pt x="377" y="60"/>
                </a:moveTo>
                <a:lnTo>
                  <a:pt x="356" y="60"/>
                </a:lnTo>
                <a:moveTo>
                  <a:pt x="343" y="60"/>
                </a:moveTo>
                <a:lnTo>
                  <a:pt x="322" y="60"/>
                </a:lnTo>
                <a:moveTo>
                  <a:pt x="308" y="60"/>
                </a:moveTo>
                <a:lnTo>
                  <a:pt x="287" y="60"/>
                </a:lnTo>
                <a:moveTo>
                  <a:pt x="274" y="60"/>
                </a:moveTo>
                <a:lnTo>
                  <a:pt x="253" y="60"/>
                </a:lnTo>
                <a:moveTo>
                  <a:pt x="239" y="60"/>
                </a:moveTo>
                <a:lnTo>
                  <a:pt x="218" y="60"/>
                </a:lnTo>
                <a:moveTo>
                  <a:pt x="205" y="60"/>
                </a:moveTo>
                <a:lnTo>
                  <a:pt x="184" y="60"/>
                </a:lnTo>
                <a:moveTo>
                  <a:pt x="170" y="60"/>
                </a:moveTo>
                <a:lnTo>
                  <a:pt x="149" y="60"/>
                </a:lnTo>
                <a:moveTo>
                  <a:pt x="136" y="60"/>
                </a:moveTo>
                <a:lnTo>
                  <a:pt x="115" y="60"/>
                </a:lnTo>
                <a:moveTo>
                  <a:pt x="101" y="60"/>
                </a:moveTo>
                <a:lnTo>
                  <a:pt x="81" y="60"/>
                </a:lnTo>
                <a:moveTo>
                  <a:pt x="67" y="60"/>
                </a:moveTo>
                <a:lnTo>
                  <a:pt x="46" y="60"/>
                </a:lnTo>
                <a:moveTo>
                  <a:pt x="0" y="1"/>
                </a:moveTo>
                <a:lnTo>
                  <a:pt x="17" y="1"/>
                </a:lnTo>
                <a:moveTo>
                  <a:pt x="441" y="1"/>
                </a:moveTo>
                <a:lnTo>
                  <a:pt x="458" y="1"/>
                </a:lnTo>
                <a:moveTo>
                  <a:pt x="565" y="1"/>
                </a:moveTo>
                <a:lnTo>
                  <a:pt x="582" y="1"/>
                </a:lnTo>
                <a:moveTo>
                  <a:pt x="1006" y="1"/>
                </a:moveTo>
                <a:lnTo>
                  <a:pt x="10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48" name="textbox 5848"/>
          <p:cNvSpPr/>
          <p:nvPr/>
        </p:nvSpPr>
        <p:spPr>
          <a:xfrm>
            <a:off x="5360275" y="3235973"/>
            <a:ext cx="282575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8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No.n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50" name="path 5850"/>
          <p:cNvSpPr/>
          <p:nvPr/>
        </p:nvSpPr>
        <p:spPr>
          <a:xfrm>
            <a:off x="5465834" y="7263734"/>
            <a:ext cx="927531" cy="25628"/>
          </a:xfrm>
          <a:custGeom>
            <a:avLst/>
            <a:gdLst/>
            <a:ahLst/>
            <a:cxnLst/>
            <a:rect l="0" t="0" r="0" b="0"/>
            <a:pathLst>
              <a:path w="1460" h="40">
                <a:moveTo>
                  <a:pt x="1458" y="1"/>
                </a:moveTo>
                <a:cubicBezTo>
                  <a:pt x="1458" y="22"/>
                  <a:pt x="1442" y="38"/>
                  <a:pt x="1422" y="38"/>
                </a:cubicBezTo>
                <a:lnTo>
                  <a:pt x="38" y="38"/>
                </a:lnTo>
                <a:cubicBezTo>
                  <a:pt x="18" y="38"/>
                  <a:pt x="1" y="22"/>
                  <a:pt x="1" y="1"/>
                </a:cubicBezTo>
              </a:path>
            </a:pathLst>
          </a:custGeom>
          <a:noFill/>
          <a:ln w="2501" cap="flat">
            <a:solidFill>
              <a:srgbClr val="DCDDDD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52" name="picture 58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3000975" y="5588492"/>
            <a:ext cx="315012" cy="75235"/>
          </a:xfrm>
          <a:prstGeom prst="rect">
            <a:avLst/>
          </a:prstGeom>
        </p:spPr>
      </p:pic>
      <p:pic>
        <p:nvPicPr>
          <p:cNvPr id="5854" name="picture 585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2419218" y="5925199"/>
            <a:ext cx="350762" cy="62889"/>
          </a:xfrm>
          <a:prstGeom prst="rect">
            <a:avLst/>
          </a:prstGeom>
        </p:spPr>
      </p:pic>
      <p:pic>
        <p:nvPicPr>
          <p:cNvPr id="5856" name="picture 585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814033" y="7630844"/>
            <a:ext cx="326695" cy="62310"/>
          </a:xfrm>
          <a:prstGeom prst="rect">
            <a:avLst/>
          </a:prstGeom>
        </p:spPr>
      </p:pic>
      <p:pic>
        <p:nvPicPr>
          <p:cNvPr id="5858" name="picture 58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1817081" y="8112428"/>
            <a:ext cx="326695" cy="62310"/>
          </a:xfrm>
          <a:prstGeom prst="rect">
            <a:avLst/>
          </a:prstGeom>
        </p:spPr>
      </p:pic>
      <p:pic>
        <p:nvPicPr>
          <p:cNvPr id="5860" name="picture 586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820129" y="7938422"/>
            <a:ext cx="326695" cy="62310"/>
          </a:xfrm>
          <a:prstGeom prst="rect">
            <a:avLst/>
          </a:prstGeom>
        </p:spPr>
      </p:pic>
      <p:sp>
        <p:nvSpPr>
          <p:cNvPr id="5862" name="path 5862"/>
          <p:cNvSpPr/>
          <p:nvPr/>
        </p:nvSpPr>
        <p:spPr>
          <a:xfrm>
            <a:off x="1599721" y="2994200"/>
            <a:ext cx="350304" cy="57259"/>
          </a:xfrm>
          <a:custGeom>
            <a:avLst/>
            <a:gdLst/>
            <a:ahLst/>
            <a:cxnLst/>
            <a:rect l="0" t="0" r="0" b="0"/>
            <a:pathLst>
              <a:path w="551" h="90">
                <a:moveTo>
                  <a:pt x="0" y="88"/>
                </a:moveTo>
                <a:lnTo>
                  <a:pt x="551" y="88"/>
                </a:lnTo>
                <a:moveTo>
                  <a:pt x="308" y="1"/>
                </a:moveTo>
                <a:lnTo>
                  <a:pt x="239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64" name="path 5864"/>
          <p:cNvSpPr/>
          <p:nvPr/>
        </p:nvSpPr>
        <p:spPr>
          <a:xfrm>
            <a:off x="2982831" y="2443076"/>
            <a:ext cx="30990" cy="607117"/>
          </a:xfrm>
          <a:custGeom>
            <a:avLst/>
            <a:gdLst/>
            <a:ahLst/>
            <a:cxnLst/>
            <a:rect l="0" t="0" r="0" b="0"/>
            <a:pathLst>
              <a:path w="48" h="956">
                <a:moveTo>
                  <a:pt x="1" y="383"/>
                </a:moveTo>
                <a:lnTo>
                  <a:pt x="1" y="956"/>
                </a:lnTo>
                <a:moveTo>
                  <a:pt x="15" y="17"/>
                </a:moveTo>
                <a:lnTo>
                  <a:pt x="15" y="369"/>
                </a:lnTo>
                <a:moveTo>
                  <a:pt x="45" y="0"/>
                </a:moveTo>
                <a:lnTo>
                  <a:pt x="45" y="17"/>
                </a:lnTo>
                <a:moveTo>
                  <a:pt x="46" y="702"/>
                </a:moveTo>
                <a:lnTo>
                  <a:pt x="46" y="602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66" name="path 5866"/>
          <p:cNvSpPr/>
          <p:nvPr/>
        </p:nvSpPr>
        <p:spPr>
          <a:xfrm>
            <a:off x="2984094" y="2994200"/>
            <a:ext cx="350304" cy="57259"/>
          </a:xfrm>
          <a:custGeom>
            <a:avLst/>
            <a:gdLst/>
            <a:ahLst/>
            <a:cxnLst/>
            <a:rect l="0" t="0" r="0" b="0"/>
            <a:pathLst>
              <a:path w="551" h="90">
                <a:moveTo>
                  <a:pt x="0" y="88"/>
                </a:moveTo>
                <a:lnTo>
                  <a:pt x="551" y="88"/>
                </a:lnTo>
                <a:moveTo>
                  <a:pt x="308" y="1"/>
                </a:moveTo>
                <a:lnTo>
                  <a:pt x="239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868" name="picture 586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819482" y="7785678"/>
            <a:ext cx="315797" cy="63109"/>
          </a:xfrm>
          <a:prstGeom prst="rect">
            <a:avLst/>
          </a:prstGeom>
        </p:spPr>
      </p:pic>
      <p:pic>
        <p:nvPicPr>
          <p:cNvPr id="5870" name="picture 58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4670006" y="4719977"/>
            <a:ext cx="136353" cy="137337"/>
          </a:xfrm>
          <a:prstGeom prst="rect">
            <a:avLst/>
          </a:prstGeom>
        </p:spPr>
      </p:pic>
      <p:sp>
        <p:nvSpPr>
          <p:cNvPr id="5872" name="textbox 5872"/>
          <p:cNvSpPr/>
          <p:nvPr/>
        </p:nvSpPr>
        <p:spPr>
          <a:xfrm>
            <a:off x="1622375" y="2448528"/>
            <a:ext cx="121285" cy="2197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82"/>
              </a:lnSpc>
              <a:tabLst/>
            </a:pPr>
            <a:r>
              <a:rPr sz="5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endParaRPr sz="500" dirty="0">
              <a:latin typeface="HarmonyOS Sans SC Black"/>
              <a:ea typeface="HarmonyOS Sans SC Black"/>
              <a:cs typeface="HarmonyOS Sans SC Black"/>
            </a:endParaRPr>
          </a:p>
          <a:p>
            <a:pPr marL="18415" algn="l" rtl="0" eaLnBrk="0">
              <a:lnSpc>
                <a:spcPts val="1142"/>
              </a:lnSpc>
              <a:tabLst/>
            </a:pP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r>
              <a:rPr sz="4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74" name="textbox 5874"/>
          <p:cNvSpPr/>
          <p:nvPr/>
        </p:nvSpPr>
        <p:spPr>
          <a:xfrm>
            <a:off x="5740581" y="3373352"/>
            <a:ext cx="92075" cy="321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2000"/>
              </a:lnSpc>
              <a:spcBef>
                <a:spcPts val="3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76" name="textbox 5876"/>
          <p:cNvSpPr/>
          <p:nvPr/>
        </p:nvSpPr>
        <p:spPr>
          <a:xfrm>
            <a:off x="3836141" y="8107958"/>
            <a:ext cx="473075" cy="73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7"/>
              </a:lnSpc>
              <a:tabLst/>
            </a:pP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106 W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</a:t>
            </a: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99</a:t>
            </a:r>
            <a:r>
              <a:rPr sz="3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kWh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78" name="textbox 5878"/>
          <p:cNvSpPr/>
          <p:nvPr/>
        </p:nvSpPr>
        <p:spPr>
          <a:xfrm>
            <a:off x="3943602" y="4806310"/>
            <a:ext cx="391795" cy="850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1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400" kern="0" spc="3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Maintenance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80" name="textbox 5880"/>
          <p:cNvSpPr/>
          <p:nvPr/>
        </p:nvSpPr>
        <p:spPr>
          <a:xfrm>
            <a:off x="3885094" y="6973786"/>
            <a:ext cx="389890" cy="84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400" kern="0" spc="3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Maintenance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82" name="path 5882"/>
          <p:cNvSpPr/>
          <p:nvPr/>
        </p:nvSpPr>
        <p:spPr>
          <a:xfrm>
            <a:off x="1009505" y="2730548"/>
            <a:ext cx="2527" cy="21894"/>
          </a:xfrm>
          <a:custGeom>
            <a:avLst/>
            <a:gdLst/>
            <a:ahLst/>
            <a:cxnLst/>
            <a:rect l="0" t="0" r="0" b="0"/>
            <a:pathLst>
              <a:path w="3" h="34">
                <a:moveTo>
                  <a:pt x="1" y="34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84" name="path 5884"/>
          <p:cNvSpPr/>
          <p:nvPr/>
        </p:nvSpPr>
        <p:spPr>
          <a:xfrm>
            <a:off x="1099270" y="2730548"/>
            <a:ext cx="2527" cy="21894"/>
          </a:xfrm>
          <a:custGeom>
            <a:avLst/>
            <a:gdLst/>
            <a:ahLst/>
            <a:cxnLst/>
            <a:rect l="0" t="0" r="0" b="0"/>
            <a:pathLst>
              <a:path w="3" h="34">
                <a:moveTo>
                  <a:pt x="1" y="0"/>
                </a:moveTo>
                <a:lnTo>
                  <a:pt x="1" y="34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86" name="path 5886"/>
          <p:cNvSpPr/>
          <p:nvPr/>
        </p:nvSpPr>
        <p:spPr>
          <a:xfrm>
            <a:off x="986137" y="2751180"/>
            <a:ext cx="498090" cy="33177"/>
          </a:xfrm>
          <a:custGeom>
            <a:avLst/>
            <a:gdLst/>
            <a:ahLst/>
            <a:cxnLst/>
            <a:rect l="0" t="0" r="0" b="0"/>
            <a:pathLst>
              <a:path w="784" h="52">
                <a:moveTo>
                  <a:pt x="784" y="50"/>
                </a:moveTo>
                <a:lnTo>
                  <a:pt x="565" y="50"/>
                </a:lnTo>
                <a:moveTo>
                  <a:pt x="218" y="50"/>
                </a:moveTo>
                <a:lnTo>
                  <a:pt x="0" y="50"/>
                </a:lnTo>
                <a:moveTo>
                  <a:pt x="0" y="1"/>
                </a:moveTo>
                <a:lnTo>
                  <a:pt x="38" y="1"/>
                </a:lnTo>
                <a:moveTo>
                  <a:pt x="180" y="1"/>
                </a:moveTo>
                <a:lnTo>
                  <a:pt x="218" y="1"/>
                </a:lnTo>
                <a:moveTo>
                  <a:pt x="565" y="1"/>
                </a:moveTo>
                <a:lnTo>
                  <a:pt x="604" y="1"/>
                </a:lnTo>
                <a:moveTo>
                  <a:pt x="745" y="1"/>
                </a:moveTo>
                <a:lnTo>
                  <a:pt x="78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88" name="textbox 5888"/>
          <p:cNvSpPr/>
          <p:nvPr/>
        </p:nvSpPr>
        <p:spPr>
          <a:xfrm>
            <a:off x="2966172" y="3267014"/>
            <a:ext cx="194945" cy="144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7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8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r>
              <a:rPr sz="800" kern="0" spc="-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890" name="path 5890"/>
          <p:cNvSpPr/>
          <p:nvPr/>
        </p:nvSpPr>
        <p:spPr>
          <a:xfrm>
            <a:off x="3128484" y="3279714"/>
            <a:ext cx="16344" cy="95313"/>
          </a:xfrm>
          <a:custGeom>
            <a:avLst/>
            <a:gdLst/>
            <a:ahLst/>
            <a:cxnLst/>
            <a:rect l="0" t="0" r="0" b="0"/>
            <a:pathLst>
              <a:path w="25" h="150">
                <a:moveTo>
                  <a:pt x="16" y="85"/>
                </a:moveTo>
                <a:lnTo>
                  <a:pt x="16" y="0"/>
                </a:lnTo>
                <a:lnTo>
                  <a:pt x="9" y="0"/>
                </a:lnTo>
                <a:lnTo>
                  <a:pt x="9" y="85"/>
                </a:lnTo>
                <a:lnTo>
                  <a:pt x="0" y="85"/>
                </a:lnTo>
                <a:lnTo>
                  <a:pt x="6" y="117"/>
                </a:lnTo>
                <a:lnTo>
                  <a:pt x="12" y="150"/>
                </a:lnTo>
                <a:lnTo>
                  <a:pt x="19" y="117"/>
                </a:lnTo>
                <a:lnTo>
                  <a:pt x="25" y="85"/>
                </a:lnTo>
                <a:lnTo>
                  <a:pt x="16" y="85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92" name="path 5892"/>
          <p:cNvSpPr/>
          <p:nvPr/>
        </p:nvSpPr>
        <p:spPr>
          <a:xfrm>
            <a:off x="3039512" y="3279714"/>
            <a:ext cx="16344" cy="95313"/>
          </a:xfrm>
          <a:custGeom>
            <a:avLst/>
            <a:gdLst/>
            <a:ahLst/>
            <a:cxnLst/>
            <a:rect l="0" t="0" r="0" b="0"/>
            <a:pathLst>
              <a:path w="25" h="150">
                <a:moveTo>
                  <a:pt x="16" y="85"/>
                </a:moveTo>
                <a:lnTo>
                  <a:pt x="16" y="0"/>
                </a:lnTo>
                <a:lnTo>
                  <a:pt x="9" y="0"/>
                </a:lnTo>
                <a:lnTo>
                  <a:pt x="9" y="85"/>
                </a:lnTo>
                <a:lnTo>
                  <a:pt x="0" y="85"/>
                </a:lnTo>
                <a:lnTo>
                  <a:pt x="6" y="117"/>
                </a:lnTo>
                <a:lnTo>
                  <a:pt x="12" y="150"/>
                </a:lnTo>
                <a:lnTo>
                  <a:pt x="19" y="117"/>
                </a:lnTo>
                <a:lnTo>
                  <a:pt x="25" y="85"/>
                </a:lnTo>
                <a:lnTo>
                  <a:pt x="16" y="85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94" name="textbox 5894"/>
          <p:cNvSpPr/>
          <p:nvPr/>
        </p:nvSpPr>
        <p:spPr>
          <a:xfrm>
            <a:off x="5634423" y="4747254"/>
            <a:ext cx="278765" cy="88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99"/>
              </a:lnSpc>
              <a:tabLst/>
            </a:pPr>
            <a:r>
              <a:rPr sz="400" kern="0" spc="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English</a:t>
            </a:r>
            <a:r>
              <a:rPr sz="4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5896" name="picture 589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5874010" y="4786974"/>
            <a:ext cx="21386" cy="13106"/>
          </a:xfrm>
          <a:prstGeom prst="rect">
            <a:avLst/>
          </a:prstGeom>
        </p:spPr>
      </p:pic>
      <p:sp>
        <p:nvSpPr>
          <p:cNvPr id="5898" name="textbox 5898"/>
          <p:cNvSpPr/>
          <p:nvPr/>
        </p:nvSpPr>
        <p:spPr>
          <a:xfrm>
            <a:off x="4518139" y="3263138"/>
            <a:ext cx="190500" cy="144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2"/>
              </a:spcBef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r>
              <a:rPr sz="8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00" name="path 5900"/>
          <p:cNvSpPr/>
          <p:nvPr/>
        </p:nvSpPr>
        <p:spPr>
          <a:xfrm>
            <a:off x="4675955" y="3275838"/>
            <a:ext cx="16332" cy="96127"/>
          </a:xfrm>
          <a:custGeom>
            <a:avLst/>
            <a:gdLst/>
            <a:ahLst/>
            <a:cxnLst/>
            <a:rect l="0" t="0" r="0" b="0"/>
            <a:pathLst>
              <a:path w="25" h="151">
                <a:moveTo>
                  <a:pt x="16" y="85"/>
                </a:moveTo>
                <a:lnTo>
                  <a:pt x="9" y="85"/>
                </a:lnTo>
                <a:lnTo>
                  <a:pt x="9" y="0"/>
                </a:lnTo>
                <a:lnTo>
                  <a:pt x="16" y="0"/>
                </a:lnTo>
                <a:lnTo>
                  <a:pt x="16" y="85"/>
                </a:lnTo>
                <a:close/>
              </a:path>
              <a:path w="25" h="151">
                <a:moveTo>
                  <a:pt x="12" y="151"/>
                </a:moveTo>
                <a:lnTo>
                  <a:pt x="6" y="119"/>
                </a:lnTo>
                <a:lnTo>
                  <a:pt x="0" y="87"/>
                </a:lnTo>
                <a:lnTo>
                  <a:pt x="12" y="87"/>
                </a:lnTo>
                <a:lnTo>
                  <a:pt x="25" y="87"/>
                </a:lnTo>
                <a:lnTo>
                  <a:pt x="19" y="119"/>
                </a:lnTo>
                <a:lnTo>
                  <a:pt x="12" y="151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02" name="path 5902"/>
          <p:cNvSpPr/>
          <p:nvPr/>
        </p:nvSpPr>
        <p:spPr>
          <a:xfrm>
            <a:off x="4594410" y="3276657"/>
            <a:ext cx="16345" cy="95313"/>
          </a:xfrm>
          <a:custGeom>
            <a:avLst/>
            <a:gdLst/>
            <a:ahLst/>
            <a:cxnLst/>
            <a:rect l="0" t="0" r="0" b="0"/>
            <a:pathLst>
              <a:path w="25" h="150">
                <a:moveTo>
                  <a:pt x="16" y="85"/>
                </a:moveTo>
                <a:lnTo>
                  <a:pt x="16" y="0"/>
                </a:lnTo>
                <a:lnTo>
                  <a:pt x="9" y="0"/>
                </a:lnTo>
                <a:lnTo>
                  <a:pt x="9" y="85"/>
                </a:lnTo>
                <a:lnTo>
                  <a:pt x="0" y="85"/>
                </a:lnTo>
                <a:lnTo>
                  <a:pt x="6" y="117"/>
                </a:lnTo>
                <a:lnTo>
                  <a:pt x="12" y="150"/>
                </a:lnTo>
                <a:lnTo>
                  <a:pt x="19" y="117"/>
                </a:lnTo>
                <a:lnTo>
                  <a:pt x="25" y="85"/>
                </a:lnTo>
                <a:lnTo>
                  <a:pt x="16" y="85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04" name="path 5904"/>
          <p:cNvSpPr/>
          <p:nvPr/>
        </p:nvSpPr>
        <p:spPr>
          <a:xfrm>
            <a:off x="1628182" y="2888014"/>
            <a:ext cx="291189" cy="52883"/>
          </a:xfrm>
          <a:custGeom>
            <a:avLst/>
            <a:gdLst/>
            <a:ahLst/>
            <a:cxnLst/>
            <a:rect l="0" t="0" r="0" b="0"/>
            <a:pathLst>
              <a:path w="458" h="83">
                <a:moveTo>
                  <a:pt x="17" y="81"/>
                </a:moveTo>
                <a:lnTo>
                  <a:pt x="101" y="81"/>
                </a:lnTo>
                <a:moveTo>
                  <a:pt x="115" y="81"/>
                </a:moveTo>
                <a:lnTo>
                  <a:pt x="136" y="81"/>
                </a:lnTo>
                <a:moveTo>
                  <a:pt x="149" y="81"/>
                </a:moveTo>
                <a:lnTo>
                  <a:pt x="170" y="81"/>
                </a:lnTo>
                <a:moveTo>
                  <a:pt x="184" y="81"/>
                </a:moveTo>
                <a:lnTo>
                  <a:pt x="205" y="81"/>
                </a:lnTo>
                <a:moveTo>
                  <a:pt x="218" y="81"/>
                </a:moveTo>
                <a:lnTo>
                  <a:pt x="239" y="81"/>
                </a:lnTo>
                <a:moveTo>
                  <a:pt x="253" y="81"/>
                </a:moveTo>
                <a:lnTo>
                  <a:pt x="274" y="81"/>
                </a:lnTo>
                <a:moveTo>
                  <a:pt x="287" y="81"/>
                </a:moveTo>
                <a:lnTo>
                  <a:pt x="308" y="81"/>
                </a:lnTo>
                <a:moveTo>
                  <a:pt x="322" y="81"/>
                </a:moveTo>
                <a:lnTo>
                  <a:pt x="343" y="81"/>
                </a:lnTo>
                <a:moveTo>
                  <a:pt x="356" y="81"/>
                </a:moveTo>
                <a:lnTo>
                  <a:pt x="441" y="81"/>
                </a:lnTo>
                <a:moveTo>
                  <a:pt x="458" y="1"/>
                </a:moveTo>
                <a:lnTo>
                  <a:pt x="441" y="1"/>
                </a:lnTo>
                <a:moveTo>
                  <a:pt x="17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06" name="path 5906"/>
          <p:cNvSpPr/>
          <p:nvPr/>
        </p:nvSpPr>
        <p:spPr>
          <a:xfrm>
            <a:off x="3012555" y="2888014"/>
            <a:ext cx="291189" cy="52883"/>
          </a:xfrm>
          <a:custGeom>
            <a:avLst/>
            <a:gdLst/>
            <a:ahLst/>
            <a:cxnLst/>
            <a:rect l="0" t="0" r="0" b="0"/>
            <a:pathLst>
              <a:path w="458" h="83">
                <a:moveTo>
                  <a:pt x="17" y="81"/>
                </a:moveTo>
                <a:lnTo>
                  <a:pt x="101" y="81"/>
                </a:lnTo>
                <a:moveTo>
                  <a:pt x="115" y="81"/>
                </a:moveTo>
                <a:lnTo>
                  <a:pt x="136" y="81"/>
                </a:lnTo>
                <a:moveTo>
                  <a:pt x="149" y="81"/>
                </a:moveTo>
                <a:lnTo>
                  <a:pt x="170" y="81"/>
                </a:lnTo>
                <a:moveTo>
                  <a:pt x="184" y="81"/>
                </a:moveTo>
                <a:lnTo>
                  <a:pt x="205" y="81"/>
                </a:lnTo>
                <a:moveTo>
                  <a:pt x="218" y="81"/>
                </a:moveTo>
                <a:lnTo>
                  <a:pt x="239" y="81"/>
                </a:lnTo>
                <a:moveTo>
                  <a:pt x="253" y="81"/>
                </a:moveTo>
                <a:lnTo>
                  <a:pt x="274" y="81"/>
                </a:lnTo>
                <a:moveTo>
                  <a:pt x="287" y="81"/>
                </a:moveTo>
                <a:lnTo>
                  <a:pt x="308" y="81"/>
                </a:lnTo>
                <a:moveTo>
                  <a:pt x="322" y="81"/>
                </a:moveTo>
                <a:lnTo>
                  <a:pt x="343" y="81"/>
                </a:lnTo>
                <a:moveTo>
                  <a:pt x="356" y="81"/>
                </a:moveTo>
                <a:lnTo>
                  <a:pt x="441" y="81"/>
                </a:lnTo>
                <a:moveTo>
                  <a:pt x="458" y="1"/>
                </a:moveTo>
                <a:lnTo>
                  <a:pt x="441" y="1"/>
                </a:lnTo>
                <a:moveTo>
                  <a:pt x="17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908" name="picture 590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1801667" y="5423905"/>
            <a:ext cx="238647" cy="62695"/>
          </a:xfrm>
          <a:prstGeom prst="rect">
            <a:avLst/>
          </a:prstGeom>
        </p:spPr>
      </p:pic>
      <p:pic>
        <p:nvPicPr>
          <p:cNvPr id="5910" name="picture 591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2997095" y="5914627"/>
            <a:ext cx="188660" cy="75235"/>
          </a:xfrm>
          <a:prstGeom prst="rect">
            <a:avLst/>
          </a:prstGeom>
        </p:spPr>
      </p:pic>
      <p:sp>
        <p:nvSpPr>
          <p:cNvPr id="5912" name="textbox 5912"/>
          <p:cNvSpPr/>
          <p:nvPr/>
        </p:nvSpPr>
        <p:spPr>
          <a:xfrm>
            <a:off x="6865801" y="10366802"/>
            <a:ext cx="16637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27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5914" name="textbox 5914"/>
          <p:cNvSpPr/>
          <p:nvPr/>
        </p:nvSpPr>
        <p:spPr>
          <a:xfrm>
            <a:off x="3410550" y="4805931"/>
            <a:ext cx="291465" cy="85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400" kern="0" spc="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Overview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16" name="textbox 5916"/>
          <p:cNvSpPr/>
          <p:nvPr/>
        </p:nvSpPr>
        <p:spPr>
          <a:xfrm>
            <a:off x="3354977" y="6973410"/>
            <a:ext cx="290195" cy="850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tabLst/>
            </a:pPr>
            <a:r>
              <a:rPr sz="400" kern="0" spc="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Overview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18" name="path 5918"/>
          <p:cNvSpPr/>
          <p:nvPr/>
        </p:nvSpPr>
        <p:spPr>
          <a:xfrm>
            <a:off x="2294429" y="2824522"/>
            <a:ext cx="291190" cy="39750"/>
          </a:xfrm>
          <a:custGeom>
            <a:avLst/>
            <a:gdLst/>
            <a:ahLst/>
            <a:cxnLst/>
            <a:rect l="0" t="0" r="0" b="0"/>
            <a:pathLst>
              <a:path w="458" h="62">
                <a:moveTo>
                  <a:pt x="412" y="60"/>
                </a:moveTo>
                <a:lnTo>
                  <a:pt x="391" y="60"/>
                </a:lnTo>
                <a:moveTo>
                  <a:pt x="377" y="60"/>
                </a:moveTo>
                <a:lnTo>
                  <a:pt x="356" y="60"/>
                </a:lnTo>
                <a:moveTo>
                  <a:pt x="343" y="60"/>
                </a:moveTo>
                <a:lnTo>
                  <a:pt x="322" y="60"/>
                </a:lnTo>
                <a:moveTo>
                  <a:pt x="308" y="60"/>
                </a:moveTo>
                <a:lnTo>
                  <a:pt x="287" y="60"/>
                </a:lnTo>
                <a:moveTo>
                  <a:pt x="274" y="60"/>
                </a:moveTo>
                <a:lnTo>
                  <a:pt x="253" y="60"/>
                </a:lnTo>
                <a:moveTo>
                  <a:pt x="239" y="60"/>
                </a:moveTo>
                <a:lnTo>
                  <a:pt x="218" y="60"/>
                </a:lnTo>
                <a:moveTo>
                  <a:pt x="205" y="60"/>
                </a:moveTo>
                <a:lnTo>
                  <a:pt x="184" y="60"/>
                </a:lnTo>
                <a:moveTo>
                  <a:pt x="170" y="60"/>
                </a:moveTo>
                <a:lnTo>
                  <a:pt x="149" y="60"/>
                </a:lnTo>
                <a:moveTo>
                  <a:pt x="136" y="60"/>
                </a:moveTo>
                <a:lnTo>
                  <a:pt x="115" y="60"/>
                </a:lnTo>
                <a:moveTo>
                  <a:pt x="101" y="60"/>
                </a:moveTo>
                <a:lnTo>
                  <a:pt x="81" y="60"/>
                </a:lnTo>
                <a:moveTo>
                  <a:pt x="67" y="60"/>
                </a:moveTo>
                <a:lnTo>
                  <a:pt x="46" y="60"/>
                </a:lnTo>
                <a:moveTo>
                  <a:pt x="0" y="1"/>
                </a:moveTo>
                <a:lnTo>
                  <a:pt x="17" y="1"/>
                </a:lnTo>
                <a:moveTo>
                  <a:pt x="441" y="1"/>
                </a:moveTo>
                <a:lnTo>
                  <a:pt x="45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20" name="textbox 5920"/>
          <p:cNvSpPr/>
          <p:nvPr/>
        </p:nvSpPr>
        <p:spPr>
          <a:xfrm>
            <a:off x="5386368" y="8108009"/>
            <a:ext cx="264159" cy="73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7"/>
              </a:lnSpc>
              <a:tabLst/>
            </a:pP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257.1</a:t>
            </a:r>
            <a:r>
              <a:rPr sz="3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kWh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22" name="path 5922"/>
          <p:cNvSpPr/>
          <p:nvPr/>
        </p:nvSpPr>
        <p:spPr>
          <a:xfrm>
            <a:off x="1627345" y="2417185"/>
            <a:ext cx="322919" cy="27154"/>
          </a:xfrm>
          <a:custGeom>
            <a:avLst/>
            <a:gdLst/>
            <a:ahLst/>
            <a:cxnLst/>
            <a:rect l="0" t="0" r="0" b="0"/>
            <a:pathLst>
              <a:path w="508" h="42">
                <a:moveTo>
                  <a:pt x="508" y="40"/>
                </a:moveTo>
                <a:lnTo>
                  <a:pt x="0" y="40"/>
                </a:lnTo>
                <a:moveTo>
                  <a:pt x="3" y="1"/>
                </a:moveTo>
                <a:lnTo>
                  <a:pt x="50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24" name="path 5924"/>
          <p:cNvSpPr/>
          <p:nvPr/>
        </p:nvSpPr>
        <p:spPr>
          <a:xfrm>
            <a:off x="3011718" y="2417185"/>
            <a:ext cx="322918" cy="27154"/>
          </a:xfrm>
          <a:custGeom>
            <a:avLst/>
            <a:gdLst/>
            <a:ahLst/>
            <a:cxnLst/>
            <a:rect l="0" t="0" r="0" b="0"/>
            <a:pathLst>
              <a:path w="508" h="42">
                <a:moveTo>
                  <a:pt x="508" y="40"/>
                </a:moveTo>
                <a:lnTo>
                  <a:pt x="0" y="40"/>
                </a:lnTo>
                <a:moveTo>
                  <a:pt x="3" y="1"/>
                </a:moveTo>
                <a:lnTo>
                  <a:pt x="50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28" name="group 428"/>
          <p:cNvGrpSpPr/>
          <p:nvPr/>
        </p:nvGrpSpPr>
        <p:grpSpPr>
          <a:xfrm rot="21600000">
            <a:off x="2925561" y="4704999"/>
            <a:ext cx="93027" cy="93027"/>
            <a:chOff x="0" y="0"/>
            <a:chExt cx="93027" cy="93027"/>
          </a:xfrm>
        </p:grpSpPr>
        <p:sp>
          <p:nvSpPr>
            <p:cNvPr id="5926" name="path 5926"/>
            <p:cNvSpPr/>
            <p:nvPr/>
          </p:nvSpPr>
          <p:spPr>
            <a:xfrm>
              <a:off x="0" y="0"/>
              <a:ext cx="93027" cy="93027"/>
            </a:xfrm>
            <a:custGeom>
              <a:avLst/>
              <a:gdLst/>
              <a:ahLst/>
              <a:cxnLst/>
              <a:rect l="0" t="0" r="0" b="0"/>
              <a:pathLst>
                <a:path w="146" h="146">
                  <a:moveTo>
                    <a:pt x="132" y="63"/>
                  </a:moveTo>
                  <a:lnTo>
                    <a:pt x="115" y="63"/>
                  </a:lnTo>
                  <a:cubicBezTo>
                    <a:pt x="113" y="58"/>
                    <a:pt x="111" y="54"/>
                    <a:pt x="109" y="50"/>
                  </a:cubicBezTo>
                  <a:lnTo>
                    <a:pt x="122" y="38"/>
                  </a:lnTo>
                  <a:cubicBezTo>
                    <a:pt x="125" y="34"/>
                    <a:pt x="125" y="28"/>
                    <a:pt x="122" y="24"/>
                  </a:cubicBezTo>
                  <a:cubicBezTo>
                    <a:pt x="118" y="20"/>
                    <a:pt x="112" y="20"/>
                    <a:pt x="108" y="24"/>
                  </a:cubicBezTo>
                  <a:lnTo>
                    <a:pt x="95" y="37"/>
                  </a:lnTo>
                  <a:cubicBezTo>
                    <a:pt x="91" y="35"/>
                    <a:pt x="87" y="33"/>
                    <a:pt x="82" y="32"/>
                  </a:cubicBezTo>
                  <a:lnTo>
                    <a:pt x="82" y="13"/>
                  </a:lnTo>
                  <a:cubicBezTo>
                    <a:pt x="82" y="8"/>
                    <a:pt x="78" y="4"/>
                    <a:pt x="73" y="4"/>
                  </a:cubicBezTo>
                  <a:cubicBezTo>
                    <a:pt x="67" y="4"/>
                    <a:pt x="63" y="8"/>
                    <a:pt x="63" y="13"/>
                  </a:cubicBezTo>
                  <a:lnTo>
                    <a:pt x="63" y="32"/>
                  </a:lnTo>
                  <a:cubicBezTo>
                    <a:pt x="59" y="33"/>
                    <a:pt x="55" y="35"/>
                    <a:pt x="51" y="37"/>
                  </a:cubicBezTo>
                  <a:lnTo>
                    <a:pt x="38" y="24"/>
                  </a:lnTo>
                  <a:cubicBezTo>
                    <a:pt x="34" y="20"/>
                    <a:pt x="28" y="20"/>
                    <a:pt x="24" y="24"/>
                  </a:cubicBezTo>
                  <a:cubicBezTo>
                    <a:pt x="20" y="28"/>
                    <a:pt x="20" y="34"/>
                    <a:pt x="24" y="38"/>
                  </a:cubicBezTo>
                  <a:lnTo>
                    <a:pt x="36" y="50"/>
                  </a:lnTo>
                  <a:cubicBezTo>
                    <a:pt x="34" y="54"/>
                    <a:pt x="32" y="58"/>
                    <a:pt x="30" y="63"/>
                  </a:cubicBezTo>
                  <a:lnTo>
                    <a:pt x="13" y="63"/>
                  </a:lnTo>
                  <a:cubicBezTo>
                    <a:pt x="8" y="63"/>
                    <a:pt x="4" y="67"/>
                    <a:pt x="4" y="73"/>
                  </a:cubicBezTo>
                  <a:cubicBezTo>
                    <a:pt x="4" y="78"/>
                    <a:pt x="8" y="82"/>
                    <a:pt x="13" y="82"/>
                  </a:cubicBezTo>
                  <a:lnTo>
                    <a:pt x="29" y="82"/>
                  </a:lnTo>
                  <a:cubicBezTo>
                    <a:pt x="30" y="88"/>
                    <a:pt x="32" y="93"/>
                    <a:pt x="35" y="97"/>
                  </a:cubicBezTo>
                  <a:lnTo>
                    <a:pt x="24" y="108"/>
                  </a:lnTo>
                  <a:cubicBezTo>
                    <a:pt x="20" y="112"/>
                    <a:pt x="20" y="118"/>
                    <a:pt x="24" y="122"/>
                  </a:cubicBezTo>
                  <a:cubicBezTo>
                    <a:pt x="28" y="125"/>
                    <a:pt x="34" y="125"/>
                    <a:pt x="38" y="122"/>
                  </a:cubicBezTo>
                  <a:lnTo>
                    <a:pt x="48" y="111"/>
                  </a:lnTo>
                  <a:cubicBezTo>
                    <a:pt x="52" y="115"/>
                    <a:pt x="57" y="117"/>
                    <a:pt x="63" y="118"/>
                  </a:cubicBezTo>
                  <a:lnTo>
                    <a:pt x="63" y="132"/>
                  </a:lnTo>
                  <a:cubicBezTo>
                    <a:pt x="63" y="138"/>
                    <a:pt x="67" y="142"/>
                    <a:pt x="73" y="142"/>
                  </a:cubicBezTo>
                  <a:cubicBezTo>
                    <a:pt x="78" y="142"/>
                    <a:pt x="82" y="138"/>
                    <a:pt x="82" y="132"/>
                  </a:cubicBezTo>
                  <a:lnTo>
                    <a:pt x="82" y="118"/>
                  </a:lnTo>
                  <a:cubicBezTo>
                    <a:pt x="88" y="117"/>
                    <a:pt x="93" y="114"/>
                    <a:pt x="97" y="111"/>
                  </a:cubicBezTo>
                  <a:lnTo>
                    <a:pt x="108" y="122"/>
                  </a:lnTo>
                  <a:cubicBezTo>
                    <a:pt x="112" y="125"/>
                    <a:pt x="118" y="125"/>
                    <a:pt x="122" y="122"/>
                  </a:cubicBezTo>
                  <a:cubicBezTo>
                    <a:pt x="125" y="118"/>
                    <a:pt x="125" y="112"/>
                    <a:pt x="122" y="108"/>
                  </a:cubicBezTo>
                  <a:lnTo>
                    <a:pt x="111" y="97"/>
                  </a:lnTo>
                  <a:cubicBezTo>
                    <a:pt x="113" y="92"/>
                    <a:pt x="115" y="88"/>
                    <a:pt x="116" y="82"/>
                  </a:cubicBezTo>
                  <a:lnTo>
                    <a:pt x="132" y="82"/>
                  </a:lnTo>
                  <a:cubicBezTo>
                    <a:pt x="138" y="82"/>
                    <a:pt x="142" y="78"/>
                    <a:pt x="142" y="73"/>
                  </a:cubicBezTo>
                  <a:cubicBezTo>
                    <a:pt x="142" y="67"/>
                    <a:pt x="138" y="63"/>
                    <a:pt x="132" y="63"/>
                  </a:cubicBezTo>
                </a:path>
              </a:pathLst>
            </a:custGeom>
            <a:noFill/>
            <a:ln w="5130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28" name="path 5928"/>
            <p:cNvSpPr/>
            <p:nvPr/>
          </p:nvSpPr>
          <p:spPr>
            <a:xfrm>
              <a:off x="32551" y="32567"/>
              <a:ext cx="27914" cy="27902"/>
            </a:xfrm>
            <a:custGeom>
              <a:avLst/>
              <a:gdLst/>
              <a:ahLst/>
              <a:cxnLst/>
              <a:rect l="0" t="0" r="0" b="0"/>
              <a:pathLst>
                <a:path w="43" h="43">
                  <a:moveTo>
                    <a:pt x="40" y="21"/>
                  </a:moveTo>
                  <a:cubicBezTo>
                    <a:pt x="40" y="32"/>
                    <a:pt x="32" y="40"/>
                    <a:pt x="21" y="40"/>
                  </a:cubicBezTo>
                  <a:cubicBezTo>
                    <a:pt x="11" y="40"/>
                    <a:pt x="3" y="32"/>
                    <a:pt x="3" y="21"/>
                  </a:cubicBezTo>
                  <a:cubicBezTo>
                    <a:pt x="3" y="11"/>
                    <a:pt x="11" y="3"/>
                    <a:pt x="21" y="3"/>
                  </a:cubicBezTo>
                  <a:cubicBezTo>
                    <a:pt x="32" y="3"/>
                    <a:pt x="40" y="11"/>
                    <a:pt x="40" y="21"/>
                  </a:cubicBezTo>
                </a:path>
              </a:pathLst>
            </a:custGeom>
            <a:noFill/>
            <a:ln w="3848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930" name="path 5930"/>
          <p:cNvSpPr/>
          <p:nvPr/>
        </p:nvSpPr>
        <p:spPr>
          <a:xfrm>
            <a:off x="2984099" y="2707392"/>
            <a:ext cx="348107" cy="24419"/>
          </a:xfrm>
          <a:custGeom>
            <a:avLst/>
            <a:gdLst/>
            <a:ahLst/>
            <a:cxnLst/>
            <a:rect l="0" t="0" r="0" b="0"/>
            <a:pathLst>
              <a:path w="548" h="38">
                <a:moveTo>
                  <a:pt x="203" y="36"/>
                </a:moveTo>
                <a:lnTo>
                  <a:pt x="344" y="36"/>
                </a:lnTo>
                <a:moveTo>
                  <a:pt x="54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32" name="textbox 5932"/>
          <p:cNvSpPr/>
          <p:nvPr/>
        </p:nvSpPr>
        <p:spPr>
          <a:xfrm>
            <a:off x="4553629" y="8107908"/>
            <a:ext cx="235584" cy="73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7"/>
              </a:lnSpc>
              <a:tabLst/>
            </a:pP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85.6</a:t>
            </a:r>
            <a:r>
              <a:rPr sz="3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kWh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34" name="textbox 5934"/>
          <p:cNvSpPr/>
          <p:nvPr/>
        </p:nvSpPr>
        <p:spPr>
          <a:xfrm>
            <a:off x="5164514" y="6915606"/>
            <a:ext cx="198120" cy="84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5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7000"/>
              </a:lnSpc>
              <a:tabLst/>
            </a:pPr>
            <a:r>
              <a:rPr sz="400" kern="0" spc="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Asia</a:t>
            </a:r>
            <a:r>
              <a:rPr sz="4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5936" name="picture 5936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5316771" y="6954321"/>
            <a:ext cx="29261" cy="17932"/>
          </a:xfrm>
          <a:prstGeom prst="rect">
            <a:avLst/>
          </a:prstGeom>
        </p:spPr>
      </p:pic>
      <p:sp>
        <p:nvSpPr>
          <p:cNvPr id="5938" name="path 5938"/>
          <p:cNvSpPr/>
          <p:nvPr/>
        </p:nvSpPr>
        <p:spPr>
          <a:xfrm>
            <a:off x="921005" y="2938371"/>
            <a:ext cx="628360" cy="12379"/>
          </a:xfrm>
          <a:custGeom>
            <a:avLst/>
            <a:gdLst/>
            <a:ahLst/>
            <a:cxnLst/>
            <a:rect l="0" t="0" r="0" b="0"/>
            <a:pathLst>
              <a:path w="989" h="19">
                <a:moveTo>
                  <a:pt x="905" y="17"/>
                </a:moveTo>
                <a:lnTo>
                  <a:pt x="891" y="17"/>
                </a:lnTo>
                <a:moveTo>
                  <a:pt x="870" y="17"/>
                </a:moveTo>
                <a:lnTo>
                  <a:pt x="856" y="17"/>
                </a:lnTo>
                <a:moveTo>
                  <a:pt x="836" y="17"/>
                </a:moveTo>
                <a:lnTo>
                  <a:pt x="822" y="17"/>
                </a:lnTo>
                <a:moveTo>
                  <a:pt x="801" y="17"/>
                </a:moveTo>
                <a:lnTo>
                  <a:pt x="787" y="17"/>
                </a:lnTo>
                <a:moveTo>
                  <a:pt x="767" y="17"/>
                </a:moveTo>
                <a:lnTo>
                  <a:pt x="753" y="17"/>
                </a:lnTo>
                <a:moveTo>
                  <a:pt x="732" y="17"/>
                </a:moveTo>
                <a:lnTo>
                  <a:pt x="718" y="17"/>
                </a:lnTo>
                <a:moveTo>
                  <a:pt x="698" y="17"/>
                </a:moveTo>
                <a:lnTo>
                  <a:pt x="684" y="17"/>
                </a:lnTo>
                <a:moveTo>
                  <a:pt x="663" y="17"/>
                </a:moveTo>
                <a:lnTo>
                  <a:pt x="649" y="17"/>
                </a:lnTo>
                <a:moveTo>
                  <a:pt x="339" y="17"/>
                </a:moveTo>
                <a:lnTo>
                  <a:pt x="325" y="17"/>
                </a:lnTo>
                <a:moveTo>
                  <a:pt x="305" y="17"/>
                </a:moveTo>
                <a:lnTo>
                  <a:pt x="291" y="17"/>
                </a:lnTo>
                <a:moveTo>
                  <a:pt x="270" y="17"/>
                </a:moveTo>
                <a:lnTo>
                  <a:pt x="256" y="17"/>
                </a:lnTo>
                <a:moveTo>
                  <a:pt x="236" y="17"/>
                </a:moveTo>
                <a:lnTo>
                  <a:pt x="222" y="17"/>
                </a:lnTo>
                <a:moveTo>
                  <a:pt x="201" y="17"/>
                </a:moveTo>
                <a:lnTo>
                  <a:pt x="187" y="17"/>
                </a:lnTo>
                <a:moveTo>
                  <a:pt x="167" y="17"/>
                </a:moveTo>
                <a:lnTo>
                  <a:pt x="153" y="17"/>
                </a:lnTo>
                <a:moveTo>
                  <a:pt x="132" y="17"/>
                </a:moveTo>
                <a:lnTo>
                  <a:pt x="118" y="17"/>
                </a:lnTo>
                <a:moveTo>
                  <a:pt x="98" y="17"/>
                </a:moveTo>
                <a:lnTo>
                  <a:pt x="84" y="17"/>
                </a:lnTo>
                <a:moveTo>
                  <a:pt x="0" y="1"/>
                </a:moveTo>
                <a:lnTo>
                  <a:pt x="84" y="1"/>
                </a:lnTo>
                <a:moveTo>
                  <a:pt x="98" y="1"/>
                </a:moveTo>
                <a:lnTo>
                  <a:pt x="118" y="1"/>
                </a:lnTo>
                <a:moveTo>
                  <a:pt x="132" y="1"/>
                </a:moveTo>
                <a:lnTo>
                  <a:pt x="153" y="1"/>
                </a:lnTo>
                <a:moveTo>
                  <a:pt x="167" y="1"/>
                </a:moveTo>
                <a:lnTo>
                  <a:pt x="187" y="1"/>
                </a:lnTo>
                <a:moveTo>
                  <a:pt x="201" y="1"/>
                </a:moveTo>
                <a:lnTo>
                  <a:pt x="222" y="1"/>
                </a:lnTo>
                <a:moveTo>
                  <a:pt x="236" y="1"/>
                </a:moveTo>
                <a:lnTo>
                  <a:pt x="256" y="1"/>
                </a:lnTo>
                <a:moveTo>
                  <a:pt x="270" y="1"/>
                </a:moveTo>
                <a:lnTo>
                  <a:pt x="291" y="1"/>
                </a:lnTo>
                <a:moveTo>
                  <a:pt x="305" y="1"/>
                </a:moveTo>
                <a:lnTo>
                  <a:pt x="325" y="1"/>
                </a:lnTo>
                <a:moveTo>
                  <a:pt x="339" y="1"/>
                </a:moveTo>
                <a:lnTo>
                  <a:pt x="424" y="1"/>
                </a:lnTo>
                <a:moveTo>
                  <a:pt x="565" y="1"/>
                </a:moveTo>
                <a:lnTo>
                  <a:pt x="649" y="1"/>
                </a:lnTo>
                <a:moveTo>
                  <a:pt x="663" y="1"/>
                </a:moveTo>
                <a:lnTo>
                  <a:pt x="684" y="1"/>
                </a:lnTo>
                <a:moveTo>
                  <a:pt x="698" y="1"/>
                </a:moveTo>
                <a:lnTo>
                  <a:pt x="718" y="1"/>
                </a:lnTo>
                <a:moveTo>
                  <a:pt x="732" y="1"/>
                </a:moveTo>
                <a:lnTo>
                  <a:pt x="753" y="1"/>
                </a:lnTo>
                <a:moveTo>
                  <a:pt x="767" y="1"/>
                </a:moveTo>
                <a:lnTo>
                  <a:pt x="787" y="1"/>
                </a:lnTo>
                <a:moveTo>
                  <a:pt x="801" y="1"/>
                </a:moveTo>
                <a:lnTo>
                  <a:pt x="822" y="1"/>
                </a:lnTo>
                <a:moveTo>
                  <a:pt x="836" y="1"/>
                </a:moveTo>
                <a:lnTo>
                  <a:pt x="856" y="1"/>
                </a:lnTo>
                <a:moveTo>
                  <a:pt x="870" y="1"/>
                </a:moveTo>
                <a:lnTo>
                  <a:pt x="891" y="1"/>
                </a:lnTo>
                <a:moveTo>
                  <a:pt x="905" y="1"/>
                </a:moveTo>
                <a:lnTo>
                  <a:pt x="989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0" name="path 5940"/>
          <p:cNvSpPr/>
          <p:nvPr/>
        </p:nvSpPr>
        <p:spPr>
          <a:xfrm>
            <a:off x="4102061" y="4717588"/>
            <a:ext cx="84378" cy="67860"/>
          </a:xfrm>
          <a:custGeom>
            <a:avLst/>
            <a:gdLst/>
            <a:ahLst/>
            <a:cxnLst/>
            <a:rect l="0" t="0" r="0" b="0"/>
            <a:pathLst>
              <a:path w="132" h="106">
                <a:moveTo>
                  <a:pt x="124" y="103"/>
                </a:moveTo>
                <a:lnTo>
                  <a:pt x="8" y="103"/>
                </a:lnTo>
                <a:cubicBezTo>
                  <a:pt x="5" y="103"/>
                  <a:pt x="3" y="100"/>
                  <a:pt x="3" y="98"/>
                </a:cubicBezTo>
                <a:lnTo>
                  <a:pt x="3" y="31"/>
                </a:lnTo>
                <a:cubicBezTo>
                  <a:pt x="3" y="28"/>
                  <a:pt x="5" y="25"/>
                  <a:pt x="8" y="25"/>
                </a:cubicBezTo>
                <a:lnTo>
                  <a:pt x="124" y="25"/>
                </a:lnTo>
                <a:cubicBezTo>
                  <a:pt x="126" y="25"/>
                  <a:pt x="129" y="28"/>
                  <a:pt x="129" y="31"/>
                </a:cubicBezTo>
                <a:lnTo>
                  <a:pt x="129" y="98"/>
                </a:lnTo>
                <a:cubicBezTo>
                  <a:pt x="129" y="100"/>
                  <a:pt x="126" y="103"/>
                  <a:pt x="124" y="103"/>
                </a:cubicBezTo>
                <a:moveTo>
                  <a:pt x="3" y="57"/>
                </a:moveTo>
                <a:lnTo>
                  <a:pt x="129" y="57"/>
                </a:lnTo>
                <a:moveTo>
                  <a:pt x="82" y="22"/>
                </a:moveTo>
                <a:lnTo>
                  <a:pt x="50" y="22"/>
                </a:lnTo>
                <a:cubicBezTo>
                  <a:pt x="46" y="22"/>
                  <a:pt x="43" y="19"/>
                  <a:pt x="43" y="15"/>
                </a:cubicBezTo>
                <a:lnTo>
                  <a:pt x="43" y="11"/>
                </a:lnTo>
                <a:cubicBezTo>
                  <a:pt x="43" y="7"/>
                  <a:pt x="46" y="3"/>
                  <a:pt x="50" y="3"/>
                </a:cubicBezTo>
                <a:lnTo>
                  <a:pt x="82" y="3"/>
                </a:lnTo>
                <a:cubicBezTo>
                  <a:pt x="86" y="3"/>
                  <a:pt x="89" y="7"/>
                  <a:pt x="89" y="11"/>
                </a:cubicBezTo>
                <a:lnTo>
                  <a:pt x="89" y="15"/>
                </a:lnTo>
                <a:cubicBezTo>
                  <a:pt x="89" y="19"/>
                  <a:pt x="86" y="22"/>
                  <a:pt x="82" y="22"/>
                </a:cubicBezTo>
                <a:moveTo>
                  <a:pt x="82" y="78"/>
                </a:moveTo>
                <a:lnTo>
                  <a:pt x="50" y="78"/>
                </a:lnTo>
                <a:cubicBezTo>
                  <a:pt x="46" y="78"/>
                  <a:pt x="43" y="75"/>
                  <a:pt x="43" y="71"/>
                </a:cubicBezTo>
                <a:lnTo>
                  <a:pt x="43" y="67"/>
                </a:lnTo>
                <a:cubicBezTo>
                  <a:pt x="43" y="63"/>
                  <a:pt x="46" y="59"/>
                  <a:pt x="50" y="59"/>
                </a:cubicBezTo>
                <a:lnTo>
                  <a:pt x="82" y="59"/>
                </a:lnTo>
                <a:cubicBezTo>
                  <a:pt x="86" y="59"/>
                  <a:pt x="89" y="63"/>
                  <a:pt x="89" y="67"/>
                </a:cubicBezTo>
                <a:lnTo>
                  <a:pt x="89" y="71"/>
                </a:lnTo>
                <a:cubicBezTo>
                  <a:pt x="89" y="75"/>
                  <a:pt x="86" y="78"/>
                  <a:pt x="82" y="78"/>
                </a:cubicBezTo>
              </a:path>
            </a:pathLst>
          </a:custGeom>
          <a:noFill/>
          <a:ln w="4635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2" name="textbox 5942"/>
          <p:cNvSpPr/>
          <p:nvPr/>
        </p:nvSpPr>
        <p:spPr>
          <a:xfrm>
            <a:off x="5016183" y="8107959"/>
            <a:ext cx="167004" cy="73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7"/>
              </a:lnSpc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</a:t>
            </a:r>
            <a:r>
              <a:rPr sz="3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kWh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44" name="path 5944"/>
          <p:cNvSpPr/>
          <p:nvPr/>
        </p:nvSpPr>
        <p:spPr>
          <a:xfrm>
            <a:off x="3516718" y="4714155"/>
            <a:ext cx="72894" cy="74729"/>
          </a:xfrm>
          <a:custGeom>
            <a:avLst/>
            <a:gdLst/>
            <a:ahLst/>
            <a:cxnLst/>
            <a:rect l="0" t="0" r="0" b="0"/>
            <a:pathLst>
              <a:path w="114" h="117">
                <a:moveTo>
                  <a:pt x="31" y="53"/>
                </a:moveTo>
                <a:lnTo>
                  <a:pt x="21" y="53"/>
                </a:lnTo>
                <a:cubicBezTo>
                  <a:pt x="11" y="53"/>
                  <a:pt x="3" y="45"/>
                  <a:pt x="3" y="35"/>
                </a:cubicBezTo>
                <a:lnTo>
                  <a:pt x="3" y="21"/>
                </a:lnTo>
                <a:cubicBezTo>
                  <a:pt x="3" y="11"/>
                  <a:pt x="11" y="3"/>
                  <a:pt x="21" y="3"/>
                </a:cubicBezTo>
                <a:lnTo>
                  <a:pt x="31" y="3"/>
                </a:lnTo>
                <a:cubicBezTo>
                  <a:pt x="41" y="3"/>
                  <a:pt x="50" y="11"/>
                  <a:pt x="50" y="21"/>
                </a:cubicBezTo>
                <a:lnTo>
                  <a:pt x="50" y="35"/>
                </a:lnTo>
                <a:cubicBezTo>
                  <a:pt x="50" y="45"/>
                  <a:pt x="41" y="53"/>
                  <a:pt x="31" y="53"/>
                </a:cubicBezTo>
                <a:moveTo>
                  <a:pt x="92" y="53"/>
                </a:moveTo>
                <a:lnTo>
                  <a:pt x="82" y="53"/>
                </a:lnTo>
                <a:cubicBezTo>
                  <a:pt x="72" y="53"/>
                  <a:pt x="64" y="45"/>
                  <a:pt x="64" y="35"/>
                </a:cubicBezTo>
                <a:lnTo>
                  <a:pt x="64" y="21"/>
                </a:lnTo>
                <a:cubicBezTo>
                  <a:pt x="64" y="11"/>
                  <a:pt x="72" y="3"/>
                  <a:pt x="82" y="3"/>
                </a:cubicBezTo>
                <a:lnTo>
                  <a:pt x="92" y="3"/>
                </a:lnTo>
                <a:cubicBezTo>
                  <a:pt x="103" y="3"/>
                  <a:pt x="111" y="11"/>
                  <a:pt x="111" y="21"/>
                </a:cubicBezTo>
                <a:lnTo>
                  <a:pt x="111" y="35"/>
                </a:lnTo>
                <a:cubicBezTo>
                  <a:pt x="111" y="45"/>
                  <a:pt x="103" y="53"/>
                  <a:pt x="92" y="53"/>
                </a:cubicBezTo>
                <a:moveTo>
                  <a:pt x="31" y="114"/>
                </a:moveTo>
                <a:lnTo>
                  <a:pt x="21" y="114"/>
                </a:lnTo>
                <a:cubicBezTo>
                  <a:pt x="11" y="114"/>
                  <a:pt x="3" y="105"/>
                  <a:pt x="3" y="95"/>
                </a:cubicBezTo>
                <a:lnTo>
                  <a:pt x="3" y="82"/>
                </a:lnTo>
                <a:cubicBezTo>
                  <a:pt x="3" y="72"/>
                  <a:pt x="11" y="63"/>
                  <a:pt x="21" y="63"/>
                </a:cubicBezTo>
                <a:lnTo>
                  <a:pt x="31" y="63"/>
                </a:lnTo>
                <a:cubicBezTo>
                  <a:pt x="41" y="63"/>
                  <a:pt x="50" y="72"/>
                  <a:pt x="50" y="82"/>
                </a:cubicBezTo>
                <a:lnTo>
                  <a:pt x="50" y="95"/>
                </a:lnTo>
                <a:cubicBezTo>
                  <a:pt x="50" y="105"/>
                  <a:pt x="41" y="114"/>
                  <a:pt x="31" y="114"/>
                </a:cubicBezTo>
                <a:moveTo>
                  <a:pt x="92" y="114"/>
                </a:moveTo>
                <a:lnTo>
                  <a:pt x="82" y="114"/>
                </a:lnTo>
                <a:cubicBezTo>
                  <a:pt x="72" y="114"/>
                  <a:pt x="64" y="105"/>
                  <a:pt x="64" y="95"/>
                </a:cubicBezTo>
                <a:lnTo>
                  <a:pt x="64" y="82"/>
                </a:lnTo>
                <a:cubicBezTo>
                  <a:pt x="64" y="72"/>
                  <a:pt x="72" y="63"/>
                  <a:pt x="82" y="63"/>
                </a:cubicBezTo>
                <a:lnTo>
                  <a:pt x="92" y="63"/>
                </a:lnTo>
                <a:cubicBezTo>
                  <a:pt x="103" y="63"/>
                  <a:pt x="111" y="72"/>
                  <a:pt x="111" y="82"/>
                </a:cubicBezTo>
                <a:lnTo>
                  <a:pt x="111" y="95"/>
                </a:lnTo>
                <a:cubicBezTo>
                  <a:pt x="111" y="105"/>
                  <a:pt x="103" y="114"/>
                  <a:pt x="92" y="114"/>
                </a:cubicBezTo>
              </a:path>
            </a:pathLst>
          </a:custGeom>
          <a:noFill/>
          <a:ln w="4381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6" name="path 5946"/>
          <p:cNvSpPr/>
          <p:nvPr/>
        </p:nvSpPr>
        <p:spPr>
          <a:xfrm>
            <a:off x="1641318" y="2971213"/>
            <a:ext cx="264922" cy="17853"/>
          </a:xfrm>
          <a:custGeom>
            <a:avLst/>
            <a:gdLst/>
            <a:ahLst/>
            <a:cxnLst/>
            <a:rect l="0" t="0" r="0" b="0"/>
            <a:pathLst>
              <a:path w="417" h="28">
                <a:moveTo>
                  <a:pt x="0" y="26"/>
                </a:moveTo>
                <a:lnTo>
                  <a:pt x="417" y="26"/>
                </a:lnTo>
                <a:moveTo>
                  <a:pt x="361" y="1"/>
                </a:moveTo>
                <a:lnTo>
                  <a:pt x="56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8" name="path 5948"/>
          <p:cNvSpPr/>
          <p:nvPr/>
        </p:nvSpPr>
        <p:spPr>
          <a:xfrm>
            <a:off x="3025692" y="2971213"/>
            <a:ext cx="264921" cy="17853"/>
          </a:xfrm>
          <a:custGeom>
            <a:avLst/>
            <a:gdLst/>
            <a:ahLst/>
            <a:cxnLst/>
            <a:rect l="0" t="0" r="0" b="0"/>
            <a:pathLst>
              <a:path w="417" h="28">
                <a:moveTo>
                  <a:pt x="0" y="26"/>
                </a:moveTo>
                <a:lnTo>
                  <a:pt x="417" y="26"/>
                </a:lnTo>
                <a:moveTo>
                  <a:pt x="361" y="1"/>
                </a:moveTo>
                <a:lnTo>
                  <a:pt x="56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50" name="path 5950"/>
          <p:cNvSpPr/>
          <p:nvPr/>
        </p:nvSpPr>
        <p:spPr>
          <a:xfrm>
            <a:off x="2370510" y="2751180"/>
            <a:ext cx="139028" cy="33177"/>
          </a:xfrm>
          <a:custGeom>
            <a:avLst/>
            <a:gdLst/>
            <a:ahLst/>
            <a:cxnLst/>
            <a:rect l="0" t="0" r="0" b="0"/>
            <a:pathLst>
              <a:path w="218" h="52">
                <a:moveTo>
                  <a:pt x="218" y="50"/>
                </a:moveTo>
                <a:lnTo>
                  <a:pt x="0" y="50"/>
                </a:lnTo>
                <a:moveTo>
                  <a:pt x="0" y="1"/>
                </a:moveTo>
                <a:lnTo>
                  <a:pt x="38" y="1"/>
                </a:lnTo>
                <a:moveTo>
                  <a:pt x="180" y="1"/>
                </a:moveTo>
                <a:lnTo>
                  <a:pt x="21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52" name="textbox 5952"/>
          <p:cNvSpPr/>
          <p:nvPr/>
        </p:nvSpPr>
        <p:spPr>
          <a:xfrm>
            <a:off x="2951906" y="8125684"/>
            <a:ext cx="142875" cy="73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1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48</a:t>
            </a: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54" name="textbox 5954"/>
          <p:cNvSpPr/>
          <p:nvPr/>
        </p:nvSpPr>
        <p:spPr>
          <a:xfrm>
            <a:off x="2555131" y="8100979"/>
            <a:ext cx="141604" cy="73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1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79</a:t>
            </a: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56" name="rect 5956"/>
          <p:cNvSpPr/>
          <p:nvPr/>
        </p:nvSpPr>
        <p:spPr>
          <a:xfrm>
            <a:off x="3042890" y="3164002"/>
            <a:ext cx="47104" cy="81432"/>
          </a:xfrm>
          <a:prstGeom prst="rect">
            <a:avLst/>
          </a:prstGeom>
          <a:solidFill>
            <a:srgbClr val="FFF100">
              <a:alpha val="9607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58" name="rect 5958"/>
          <p:cNvSpPr/>
          <p:nvPr/>
        </p:nvSpPr>
        <p:spPr>
          <a:xfrm>
            <a:off x="1658516" y="3164002"/>
            <a:ext cx="47104" cy="81432"/>
          </a:xfrm>
          <a:prstGeom prst="rect">
            <a:avLst/>
          </a:prstGeom>
          <a:solidFill>
            <a:srgbClr val="FFF100">
              <a:alpha val="9607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30" name="group 430"/>
          <p:cNvGrpSpPr/>
          <p:nvPr/>
        </p:nvGrpSpPr>
        <p:grpSpPr>
          <a:xfrm rot="21600000">
            <a:off x="4577171" y="3164002"/>
            <a:ext cx="47104" cy="81432"/>
            <a:chOff x="0" y="0"/>
            <a:chExt cx="47104" cy="81432"/>
          </a:xfrm>
        </p:grpSpPr>
        <p:sp>
          <p:nvSpPr>
            <p:cNvPr id="5960" name="path 5960"/>
            <p:cNvSpPr/>
            <p:nvPr/>
          </p:nvSpPr>
          <p:spPr>
            <a:xfrm>
              <a:off x="3321" y="3321"/>
              <a:ext cx="40461" cy="74790"/>
            </a:xfrm>
            <a:custGeom>
              <a:avLst/>
              <a:gdLst/>
              <a:ahLst/>
              <a:cxnLst/>
              <a:rect l="0" t="0" r="0" b="0"/>
              <a:pathLst>
                <a:path w="63" h="117">
                  <a:moveTo>
                    <a:pt x="31" y="117"/>
                  </a:moveTo>
                  <a:lnTo>
                    <a:pt x="15" y="5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63" y="0"/>
                  </a:lnTo>
                  <a:lnTo>
                    <a:pt x="47" y="58"/>
                  </a:lnTo>
                  <a:lnTo>
                    <a:pt x="31" y="117"/>
                  </a:lnTo>
                  <a:close/>
                </a:path>
              </a:pathLst>
            </a:custGeom>
            <a:solidFill>
              <a:srgbClr val="FFF1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962" name="path 5962"/>
            <p:cNvSpPr/>
            <p:nvPr/>
          </p:nvSpPr>
          <p:spPr>
            <a:xfrm>
              <a:off x="0" y="0"/>
              <a:ext cx="47104" cy="81432"/>
            </a:xfrm>
            <a:custGeom>
              <a:avLst/>
              <a:gdLst/>
              <a:ahLst/>
              <a:cxnLst/>
              <a:rect l="0" t="0" r="0" b="0"/>
              <a:pathLst>
                <a:path w="74" h="128">
                  <a:moveTo>
                    <a:pt x="37" y="123"/>
                  </a:moveTo>
                  <a:lnTo>
                    <a:pt x="21" y="64"/>
                  </a:lnTo>
                  <a:lnTo>
                    <a:pt x="5" y="5"/>
                  </a:lnTo>
                  <a:lnTo>
                    <a:pt x="37" y="5"/>
                  </a:lnTo>
                  <a:lnTo>
                    <a:pt x="68" y="5"/>
                  </a:lnTo>
                  <a:lnTo>
                    <a:pt x="53" y="64"/>
                  </a:lnTo>
                  <a:lnTo>
                    <a:pt x="37" y="123"/>
                  </a:lnTo>
                  <a:close/>
                </a:path>
              </a:pathLst>
            </a:custGeom>
            <a:noFill/>
            <a:ln w="6642" cap="flat">
              <a:solidFill>
                <a:srgbClr val="FFF1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964" name="rect 5964"/>
          <p:cNvSpPr/>
          <p:nvPr/>
        </p:nvSpPr>
        <p:spPr>
          <a:xfrm>
            <a:off x="5898881" y="3164002"/>
            <a:ext cx="47104" cy="81432"/>
          </a:xfrm>
          <a:prstGeom prst="rect">
            <a:avLst/>
          </a:prstGeom>
          <a:solidFill>
            <a:srgbClr val="FFF100">
              <a:alpha val="98823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66" name="path 5966"/>
          <p:cNvSpPr/>
          <p:nvPr/>
        </p:nvSpPr>
        <p:spPr>
          <a:xfrm>
            <a:off x="2992639" y="2452625"/>
            <a:ext cx="341888" cy="10737"/>
          </a:xfrm>
          <a:custGeom>
            <a:avLst/>
            <a:gdLst/>
            <a:ahLst/>
            <a:cxnLst/>
            <a:rect l="0" t="0" r="0" b="0"/>
            <a:pathLst>
              <a:path w="538" h="16">
                <a:moveTo>
                  <a:pt x="538" y="14"/>
                </a:moveTo>
                <a:lnTo>
                  <a:pt x="271" y="14"/>
                </a:lnTo>
                <a:moveTo>
                  <a:pt x="24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68" name="path 5968"/>
          <p:cNvSpPr/>
          <p:nvPr/>
        </p:nvSpPr>
        <p:spPr>
          <a:xfrm>
            <a:off x="1608265" y="2452625"/>
            <a:ext cx="341887" cy="10737"/>
          </a:xfrm>
          <a:custGeom>
            <a:avLst/>
            <a:gdLst/>
            <a:ahLst/>
            <a:cxnLst/>
            <a:rect l="0" t="0" r="0" b="0"/>
            <a:pathLst>
              <a:path w="538" h="16">
                <a:moveTo>
                  <a:pt x="538" y="14"/>
                </a:moveTo>
                <a:lnTo>
                  <a:pt x="271" y="14"/>
                </a:lnTo>
                <a:moveTo>
                  <a:pt x="24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70" name="textbox 5970"/>
          <p:cNvSpPr/>
          <p:nvPr/>
        </p:nvSpPr>
        <p:spPr>
          <a:xfrm>
            <a:off x="3373705" y="8094433"/>
            <a:ext cx="113664" cy="73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1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 W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72" name="path 5972"/>
          <p:cNvSpPr/>
          <p:nvPr/>
        </p:nvSpPr>
        <p:spPr>
          <a:xfrm>
            <a:off x="2305379" y="2938371"/>
            <a:ext cx="269298" cy="12379"/>
          </a:xfrm>
          <a:custGeom>
            <a:avLst/>
            <a:gdLst/>
            <a:ahLst/>
            <a:cxnLst/>
            <a:rect l="0" t="0" r="0" b="0"/>
            <a:pathLst>
              <a:path w="424" h="19">
                <a:moveTo>
                  <a:pt x="339" y="17"/>
                </a:moveTo>
                <a:lnTo>
                  <a:pt x="325" y="17"/>
                </a:lnTo>
                <a:moveTo>
                  <a:pt x="305" y="17"/>
                </a:moveTo>
                <a:lnTo>
                  <a:pt x="291" y="17"/>
                </a:lnTo>
                <a:moveTo>
                  <a:pt x="270" y="17"/>
                </a:moveTo>
                <a:lnTo>
                  <a:pt x="256" y="17"/>
                </a:lnTo>
                <a:moveTo>
                  <a:pt x="236" y="17"/>
                </a:moveTo>
                <a:lnTo>
                  <a:pt x="222" y="17"/>
                </a:lnTo>
                <a:moveTo>
                  <a:pt x="201" y="17"/>
                </a:moveTo>
                <a:lnTo>
                  <a:pt x="187" y="17"/>
                </a:lnTo>
                <a:moveTo>
                  <a:pt x="167" y="17"/>
                </a:moveTo>
                <a:lnTo>
                  <a:pt x="153" y="17"/>
                </a:lnTo>
                <a:moveTo>
                  <a:pt x="132" y="17"/>
                </a:moveTo>
                <a:lnTo>
                  <a:pt x="118" y="17"/>
                </a:lnTo>
                <a:moveTo>
                  <a:pt x="98" y="17"/>
                </a:moveTo>
                <a:lnTo>
                  <a:pt x="84" y="17"/>
                </a:lnTo>
                <a:moveTo>
                  <a:pt x="0" y="1"/>
                </a:moveTo>
                <a:lnTo>
                  <a:pt x="84" y="1"/>
                </a:lnTo>
                <a:moveTo>
                  <a:pt x="98" y="1"/>
                </a:moveTo>
                <a:lnTo>
                  <a:pt x="118" y="1"/>
                </a:lnTo>
                <a:moveTo>
                  <a:pt x="132" y="1"/>
                </a:moveTo>
                <a:lnTo>
                  <a:pt x="153" y="1"/>
                </a:lnTo>
                <a:moveTo>
                  <a:pt x="167" y="1"/>
                </a:moveTo>
                <a:lnTo>
                  <a:pt x="187" y="1"/>
                </a:lnTo>
                <a:moveTo>
                  <a:pt x="201" y="1"/>
                </a:moveTo>
                <a:lnTo>
                  <a:pt x="222" y="1"/>
                </a:lnTo>
                <a:moveTo>
                  <a:pt x="236" y="1"/>
                </a:moveTo>
                <a:lnTo>
                  <a:pt x="256" y="1"/>
                </a:lnTo>
                <a:moveTo>
                  <a:pt x="270" y="1"/>
                </a:moveTo>
                <a:lnTo>
                  <a:pt x="291" y="1"/>
                </a:lnTo>
                <a:moveTo>
                  <a:pt x="305" y="1"/>
                </a:moveTo>
                <a:lnTo>
                  <a:pt x="325" y="1"/>
                </a:lnTo>
                <a:moveTo>
                  <a:pt x="339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74" name="textbox 5974"/>
          <p:cNvSpPr/>
          <p:nvPr/>
        </p:nvSpPr>
        <p:spPr>
          <a:xfrm>
            <a:off x="6227805" y="7617196"/>
            <a:ext cx="109220" cy="723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66"/>
              </a:lnSpc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A-1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5976" name="rect 5976"/>
          <p:cNvSpPr/>
          <p:nvPr/>
        </p:nvSpPr>
        <p:spPr>
          <a:xfrm>
            <a:off x="6347980" y="5016424"/>
            <a:ext cx="51599" cy="51599"/>
          </a:xfrm>
          <a:prstGeom prst="rect">
            <a:avLst/>
          </a:pr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78" name="rect 5978"/>
          <p:cNvSpPr/>
          <p:nvPr/>
        </p:nvSpPr>
        <p:spPr>
          <a:xfrm>
            <a:off x="6304705" y="7195760"/>
            <a:ext cx="51320" cy="51320"/>
          </a:xfrm>
          <a:prstGeom prst="rect">
            <a:avLst/>
          </a:pr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0" name="path 5980"/>
          <p:cNvSpPr/>
          <p:nvPr/>
        </p:nvSpPr>
        <p:spPr>
          <a:xfrm>
            <a:off x="1297405" y="2855179"/>
            <a:ext cx="234612" cy="9093"/>
          </a:xfrm>
          <a:custGeom>
            <a:avLst/>
            <a:gdLst/>
            <a:ahLst/>
            <a:cxnLst/>
            <a:rect l="0" t="0" r="0" b="0"/>
            <a:pathLst>
              <a:path w="369" h="14">
                <a:moveTo>
                  <a:pt x="364" y="4"/>
                </a:moveTo>
                <a:cubicBezTo>
                  <a:pt x="361" y="2"/>
                  <a:pt x="356" y="1"/>
                  <a:pt x="353" y="2"/>
                </a:cubicBezTo>
                <a:cubicBezTo>
                  <a:pt x="349" y="4"/>
                  <a:pt x="346" y="8"/>
                  <a:pt x="346" y="12"/>
                </a:cubicBezTo>
                <a:moveTo>
                  <a:pt x="295" y="4"/>
                </a:moveTo>
                <a:cubicBezTo>
                  <a:pt x="292" y="2"/>
                  <a:pt x="287" y="1"/>
                  <a:pt x="284" y="2"/>
                </a:cubicBezTo>
                <a:cubicBezTo>
                  <a:pt x="280" y="4"/>
                  <a:pt x="277" y="8"/>
                  <a:pt x="277" y="12"/>
                </a:cubicBezTo>
                <a:moveTo>
                  <a:pt x="260" y="4"/>
                </a:moveTo>
                <a:cubicBezTo>
                  <a:pt x="257" y="2"/>
                  <a:pt x="253" y="1"/>
                  <a:pt x="249" y="2"/>
                </a:cubicBezTo>
                <a:cubicBezTo>
                  <a:pt x="245" y="4"/>
                  <a:pt x="243" y="8"/>
                  <a:pt x="243" y="12"/>
                </a:cubicBezTo>
                <a:moveTo>
                  <a:pt x="226" y="4"/>
                </a:moveTo>
                <a:cubicBezTo>
                  <a:pt x="223" y="2"/>
                  <a:pt x="219" y="1"/>
                  <a:pt x="215" y="2"/>
                </a:cubicBezTo>
                <a:cubicBezTo>
                  <a:pt x="211" y="4"/>
                  <a:pt x="208" y="8"/>
                  <a:pt x="208" y="12"/>
                </a:cubicBezTo>
                <a:moveTo>
                  <a:pt x="191" y="4"/>
                </a:moveTo>
                <a:cubicBezTo>
                  <a:pt x="188" y="2"/>
                  <a:pt x="184" y="1"/>
                  <a:pt x="180" y="2"/>
                </a:cubicBezTo>
                <a:cubicBezTo>
                  <a:pt x="176" y="4"/>
                  <a:pt x="174" y="8"/>
                  <a:pt x="174" y="12"/>
                </a:cubicBezTo>
                <a:moveTo>
                  <a:pt x="122" y="4"/>
                </a:moveTo>
                <a:cubicBezTo>
                  <a:pt x="120" y="2"/>
                  <a:pt x="115" y="1"/>
                  <a:pt x="111" y="2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4"/>
                </a:moveTo>
                <a:cubicBezTo>
                  <a:pt x="85" y="2"/>
                  <a:pt x="81" y="1"/>
                  <a:pt x="77" y="2"/>
                </a:cubicBezTo>
                <a:cubicBezTo>
                  <a:pt x="73" y="4"/>
                  <a:pt x="70" y="8"/>
                  <a:pt x="70" y="12"/>
                </a:cubicBezTo>
                <a:moveTo>
                  <a:pt x="54" y="4"/>
                </a:moveTo>
                <a:cubicBezTo>
                  <a:pt x="51" y="2"/>
                  <a:pt x="46" y="1"/>
                  <a:pt x="42" y="2"/>
                </a:cubicBezTo>
                <a:cubicBezTo>
                  <a:pt x="38" y="4"/>
                  <a:pt x="36" y="8"/>
                  <a:pt x="36" y="12"/>
                </a:cubicBezTo>
                <a:moveTo>
                  <a:pt x="332" y="12"/>
                </a:moveTo>
                <a:cubicBezTo>
                  <a:pt x="332" y="9"/>
                  <a:pt x="331" y="7"/>
                  <a:pt x="330" y="5"/>
                </a:cubicBezTo>
                <a:moveTo>
                  <a:pt x="329" y="4"/>
                </a:moveTo>
                <a:cubicBezTo>
                  <a:pt x="326" y="2"/>
                  <a:pt x="322" y="1"/>
                  <a:pt x="318" y="2"/>
                </a:cubicBezTo>
                <a:cubicBezTo>
                  <a:pt x="314" y="4"/>
                  <a:pt x="312" y="8"/>
                  <a:pt x="312" y="12"/>
                </a:cubicBezTo>
                <a:moveTo>
                  <a:pt x="367" y="12"/>
                </a:moveTo>
                <a:cubicBezTo>
                  <a:pt x="367" y="9"/>
                  <a:pt x="366" y="7"/>
                  <a:pt x="364" y="5"/>
                </a:cubicBezTo>
                <a:moveTo>
                  <a:pt x="22" y="12"/>
                </a:moveTo>
                <a:cubicBezTo>
                  <a:pt x="22" y="9"/>
                  <a:pt x="21" y="7"/>
                  <a:pt x="19" y="5"/>
                </a:cubicBezTo>
                <a:moveTo>
                  <a:pt x="19" y="4"/>
                </a:moveTo>
                <a:cubicBezTo>
                  <a:pt x="16" y="2"/>
                  <a:pt x="12" y="1"/>
                  <a:pt x="8" y="2"/>
                </a:cubicBezTo>
                <a:cubicBezTo>
                  <a:pt x="4" y="4"/>
                  <a:pt x="1" y="8"/>
                  <a:pt x="1" y="12"/>
                </a:cubicBezTo>
                <a:moveTo>
                  <a:pt x="298" y="12"/>
                </a:moveTo>
                <a:cubicBezTo>
                  <a:pt x="298" y="9"/>
                  <a:pt x="297" y="7"/>
                  <a:pt x="295" y="5"/>
                </a:cubicBezTo>
                <a:moveTo>
                  <a:pt x="264" y="12"/>
                </a:moveTo>
                <a:cubicBezTo>
                  <a:pt x="264" y="9"/>
                  <a:pt x="262" y="7"/>
                  <a:pt x="261" y="5"/>
                </a:cubicBezTo>
                <a:moveTo>
                  <a:pt x="229" y="12"/>
                </a:moveTo>
                <a:cubicBezTo>
                  <a:pt x="229" y="9"/>
                  <a:pt x="228" y="7"/>
                  <a:pt x="226" y="5"/>
                </a:cubicBezTo>
                <a:moveTo>
                  <a:pt x="195" y="12"/>
                </a:moveTo>
                <a:cubicBezTo>
                  <a:pt x="195" y="9"/>
                  <a:pt x="194" y="7"/>
                  <a:pt x="192" y="5"/>
                </a:cubicBezTo>
                <a:moveTo>
                  <a:pt x="160" y="12"/>
                </a:moveTo>
                <a:cubicBezTo>
                  <a:pt x="160" y="9"/>
                  <a:pt x="159" y="7"/>
                  <a:pt x="157" y="5"/>
                </a:cubicBezTo>
                <a:moveTo>
                  <a:pt x="157" y="4"/>
                </a:moveTo>
                <a:cubicBezTo>
                  <a:pt x="154" y="2"/>
                  <a:pt x="150" y="1"/>
                  <a:pt x="146" y="2"/>
                </a:cubicBezTo>
                <a:cubicBezTo>
                  <a:pt x="142" y="4"/>
                  <a:pt x="139" y="8"/>
                  <a:pt x="139" y="12"/>
                </a:cubicBezTo>
                <a:moveTo>
                  <a:pt x="126" y="12"/>
                </a:moveTo>
                <a:cubicBezTo>
                  <a:pt x="126" y="9"/>
                  <a:pt x="125" y="7"/>
                  <a:pt x="123" y="5"/>
                </a:cubicBezTo>
                <a:moveTo>
                  <a:pt x="91" y="12"/>
                </a:moveTo>
                <a:cubicBezTo>
                  <a:pt x="91" y="9"/>
                  <a:pt x="90" y="7"/>
                  <a:pt x="88" y="5"/>
                </a:cubicBezTo>
                <a:moveTo>
                  <a:pt x="57" y="12"/>
                </a:moveTo>
                <a:cubicBezTo>
                  <a:pt x="57" y="9"/>
                  <a:pt x="56" y="7"/>
                  <a:pt x="54" y="5"/>
                </a:cubicBez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2" name="path 5982"/>
          <p:cNvSpPr/>
          <p:nvPr/>
        </p:nvSpPr>
        <p:spPr>
          <a:xfrm>
            <a:off x="2683041" y="2861746"/>
            <a:ext cx="232086" cy="2526"/>
          </a:xfrm>
          <a:custGeom>
            <a:avLst/>
            <a:gdLst/>
            <a:ahLst/>
            <a:cxnLst/>
            <a:rect l="0" t="0" r="0" b="0"/>
            <a:pathLst>
              <a:path w="365" h="3">
                <a:moveTo>
                  <a:pt x="365" y="1"/>
                </a:moveTo>
                <a:lnTo>
                  <a:pt x="344" y="1"/>
                </a:lnTo>
                <a:moveTo>
                  <a:pt x="331" y="1"/>
                </a:moveTo>
                <a:lnTo>
                  <a:pt x="310" y="1"/>
                </a:lnTo>
                <a:moveTo>
                  <a:pt x="296" y="1"/>
                </a:moveTo>
                <a:lnTo>
                  <a:pt x="275" y="1"/>
                </a:lnTo>
                <a:moveTo>
                  <a:pt x="262" y="1"/>
                </a:moveTo>
                <a:lnTo>
                  <a:pt x="241" y="1"/>
                </a:lnTo>
                <a:moveTo>
                  <a:pt x="227" y="1"/>
                </a:moveTo>
                <a:lnTo>
                  <a:pt x="206" y="1"/>
                </a:lnTo>
                <a:moveTo>
                  <a:pt x="193" y="1"/>
                </a:moveTo>
                <a:lnTo>
                  <a:pt x="172" y="1"/>
                </a:lnTo>
                <a:moveTo>
                  <a:pt x="158" y="1"/>
                </a:moveTo>
                <a:lnTo>
                  <a:pt x="137" y="1"/>
                </a:lnTo>
                <a:moveTo>
                  <a:pt x="124" y="1"/>
                </a:moveTo>
                <a:lnTo>
                  <a:pt x="103" y="1"/>
                </a:lnTo>
                <a:moveTo>
                  <a:pt x="89" y="1"/>
                </a:moveTo>
                <a:lnTo>
                  <a:pt x="68" y="1"/>
                </a:lnTo>
                <a:moveTo>
                  <a:pt x="55" y="1"/>
                </a:moveTo>
                <a:lnTo>
                  <a:pt x="34" y="1"/>
                </a:lnTo>
                <a:moveTo>
                  <a:pt x="20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4" name="path 5984"/>
          <p:cNvSpPr/>
          <p:nvPr/>
        </p:nvSpPr>
        <p:spPr>
          <a:xfrm>
            <a:off x="2681779" y="2855179"/>
            <a:ext cx="234612" cy="9093"/>
          </a:xfrm>
          <a:custGeom>
            <a:avLst/>
            <a:gdLst/>
            <a:ahLst/>
            <a:cxnLst/>
            <a:rect l="0" t="0" r="0" b="0"/>
            <a:pathLst>
              <a:path w="369" h="14">
                <a:moveTo>
                  <a:pt x="364" y="4"/>
                </a:moveTo>
                <a:cubicBezTo>
                  <a:pt x="361" y="2"/>
                  <a:pt x="356" y="1"/>
                  <a:pt x="353" y="2"/>
                </a:cubicBezTo>
                <a:cubicBezTo>
                  <a:pt x="349" y="4"/>
                  <a:pt x="346" y="8"/>
                  <a:pt x="346" y="12"/>
                </a:cubicBezTo>
                <a:moveTo>
                  <a:pt x="295" y="4"/>
                </a:moveTo>
                <a:cubicBezTo>
                  <a:pt x="292" y="2"/>
                  <a:pt x="287" y="1"/>
                  <a:pt x="284" y="2"/>
                </a:cubicBezTo>
                <a:cubicBezTo>
                  <a:pt x="280" y="4"/>
                  <a:pt x="277" y="8"/>
                  <a:pt x="277" y="12"/>
                </a:cubicBezTo>
                <a:moveTo>
                  <a:pt x="260" y="4"/>
                </a:moveTo>
                <a:cubicBezTo>
                  <a:pt x="257" y="2"/>
                  <a:pt x="253" y="1"/>
                  <a:pt x="249" y="2"/>
                </a:cubicBezTo>
                <a:cubicBezTo>
                  <a:pt x="245" y="4"/>
                  <a:pt x="243" y="8"/>
                  <a:pt x="243" y="12"/>
                </a:cubicBezTo>
                <a:moveTo>
                  <a:pt x="226" y="4"/>
                </a:moveTo>
                <a:cubicBezTo>
                  <a:pt x="223" y="2"/>
                  <a:pt x="219" y="1"/>
                  <a:pt x="215" y="2"/>
                </a:cubicBezTo>
                <a:cubicBezTo>
                  <a:pt x="211" y="4"/>
                  <a:pt x="208" y="8"/>
                  <a:pt x="208" y="12"/>
                </a:cubicBezTo>
                <a:moveTo>
                  <a:pt x="191" y="4"/>
                </a:moveTo>
                <a:cubicBezTo>
                  <a:pt x="188" y="2"/>
                  <a:pt x="184" y="1"/>
                  <a:pt x="180" y="2"/>
                </a:cubicBezTo>
                <a:cubicBezTo>
                  <a:pt x="176" y="4"/>
                  <a:pt x="174" y="8"/>
                  <a:pt x="174" y="12"/>
                </a:cubicBezTo>
                <a:moveTo>
                  <a:pt x="122" y="4"/>
                </a:moveTo>
                <a:cubicBezTo>
                  <a:pt x="120" y="2"/>
                  <a:pt x="115" y="1"/>
                  <a:pt x="111" y="2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4"/>
                </a:moveTo>
                <a:cubicBezTo>
                  <a:pt x="85" y="2"/>
                  <a:pt x="81" y="1"/>
                  <a:pt x="77" y="2"/>
                </a:cubicBezTo>
                <a:cubicBezTo>
                  <a:pt x="73" y="4"/>
                  <a:pt x="70" y="8"/>
                  <a:pt x="70" y="12"/>
                </a:cubicBezTo>
                <a:moveTo>
                  <a:pt x="54" y="4"/>
                </a:moveTo>
                <a:cubicBezTo>
                  <a:pt x="51" y="2"/>
                  <a:pt x="46" y="1"/>
                  <a:pt x="42" y="2"/>
                </a:cubicBezTo>
                <a:cubicBezTo>
                  <a:pt x="38" y="4"/>
                  <a:pt x="36" y="8"/>
                  <a:pt x="36" y="12"/>
                </a:cubicBezTo>
                <a:moveTo>
                  <a:pt x="332" y="12"/>
                </a:moveTo>
                <a:cubicBezTo>
                  <a:pt x="332" y="9"/>
                  <a:pt x="331" y="7"/>
                  <a:pt x="330" y="5"/>
                </a:cubicBezTo>
                <a:moveTo>
                  <a:pt x="329" y="4"/>
                </a:moveTo>
                <a:cubicBezTo>
                  <a:pt x="326" y="2"/>
                  <a:pt x="322" y="1"/>
                  <a:pt x="318" y="2"/>
                </a:cubicBezTo>
                <a:cubicBezTo>
                  <a:pt x="314" y="4"/>
                  <a:pt x="312" y="8"/>
                  <a:pt x="312" y="12"/>
                </a:cubicBezTo>
                <a:moveTo>
                  <a:pt x="367" y="12"/>
                </a:moveTo>
                <a:cubicBezTo>
                  <a:pt x="367" y="9"/>
                  <a:pt x="366" y="7"/>
                  <a:pt x="364" y="5"/>
                </a:cubicBezTo>
                <a:moveTo>
                  <a:pt x="22" y="12"/>
                </a:moveTo>
                <a:cubicBezTo>
                  <a:pt x="22" y="9"/>
                  <a:pt x="21" y="7"/>
                  <a:pt x="19" y="5"/>
                </a:cubicBezTo>
                <a:moveTo>
                  <a:pt x="19" y="4"/>
                </a:moveTo>
                <a:cubicBezTo>
                  <a:pt x="16" y="2"/>
                  <a:pt x="12" y="1"/>
                  <a:pt x="8" y="2"/>
                </a:cubicBezTo>
                <a:cubicBezTo>
                  <a:pt x="4" y="4"/>
                  <a:pt x="1" y="8"/>
                  <a:pt x="1" y="12"/>
                </a:cubicBezTo>
                <a:moveTo>
                  <a:pt x="298" y="12"/>
                </a:moveTo>
                <a:cubicBezTo>
                  <a:pt x="298" y="9"/>
                  <a:pt x="297" y="7"/>
                  <a:pt x="295" y="5"/>
                </a:cubicBezTo>
                <a:moveTo>
                  <a:pt x="264" y="12"/>
                </a:moveTo>
                <a:cubicBezTo>
                  <a:pt x="264" y="9"/>
                  <a:pt x="262" y="7"/>
                  <a:pt x="261" y="5"/>
                </a:cubicBezTo>
                <a:moveTo>
                  <a:pt x="229" y="12"/>
                </a:moveTo>
                <a:cubicBezTo>
                  <a:pt x="229" y="9"/>
                  <a:pt x="228" y="7"/>
                  <a:pt x="226" y="5"/>
                </a:cubicBezTo>
                <a:moveTo>
                  <a:pt x="195" y="12"/>
                </a:moveTo>
                <a:cubicBezTo>
                  <a:pt x="195" y="9"/>
                  <a:pt x="194" y="7"/>
                  <a:pt x="192" y="5"/>
                </a:cubicBezTo>
                <a:moveTo>
                  <a:pt x="160" y="12"/>
                </a:moveTo>
                <a:cubicBezTo>
                  <a:pt x="160" y="9"/>
                  <a:pt x="159" y="7"/>
                  <a:pt x="157" y="5"/>
                </a:cubicBezTo>
                <a:moveTo>
                  <a:pt x="157" y="4"/>
                </a:moveTo>
                <a:cubicBezTo>
                  <a:pt x="154" y="2"/>
                  <a:pt x="150" y="1"/>
                  <a:pt x="146" y="2"/>
                </a:cubicBezTo>
                <a:cubicBezTo>
                  <a:pt x="142" y="4"/>
                  <a:pt x="139" y="8"/>
                  <a:pt x="139" y="12"/>
                </a:cubicBezTo>
                <a:moveTo>
                  <a:pt x="126" y="12"/>
                </a:moveTo>
                <a:cubicBezTo>
                  <a:pt x="126" y="9"/>
                  <a:pt x="125" y="7"/>
                  <a:pt x="123" y="5"/>
                </a:cubicBezTo>
                <a:moveTo>
                  <a:pt x="91" y="12"/>
                </a:moveTo>
                <a:cubicBezTo>
                  <a:pt x="91" y="9"/>
                  <a:pt x="90" y="7"/>
                  <a:pt x="88" y="5"/>
                </a:cubicBezTo>
                <a:moveTo>
                  <a:pt x="57" y="12"/>
                </a:moveTo>
                <a:cubicBezTo>
                  <a:pt x="57" y="9"/>
                  <a:pt x="56" y="7"/>
                  <a:pt x="54" y="5"/>
                </a:cubicBez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6" name="path 5986"/>
          <p:cNvSpPr/>
          <p:nvPr/>
        </p:nvSpPr>
        <p:spPr>
          <a:xfrm>
            <a:off x="938354" y="2855179"/>
            <a:ext cx="234599" cy="9093"/>
          </a:xfrm>
          <a:custGeom>
            <a:avLst/>
            <a:gdLst/>
            <a:ahLst/>
            <a:cxnLst/>
            <a:rect l="0" t="0" r="0" b="0"/>
            <a:pathLst>
              <a:path w="369" h="14">
                <a:moveTo>
                  <a:pt x="364" y="4"/>
                </a:moveTo>
                <a:cubicBezTo>
                  <a:pt x="361" y="2"/>
                  <a:pt x="356" y="1"/>
                  <a:pt x="353" y="2"/>
                </a:cubicBezTo>
                <a:cubicBezTo>
                  <a:pt x="349" y="4"/>
                  <a:pt x="346" y="8"/>
                  <a:pt x="346" y="12"/>
                </a:cubicBezTo>
                <a:moveTo>
                  <a:pt x="295" y="4"/>
                </a:moveTo>
                <a:cubicBezTo>
                  <a:pt x="292" y="2"/>
                  <a:pt x="287" y="1"/>
                  <a:pt x="284" y="2"/>
                </a:cubicBezTo>
                <a:cubicBezTo>
                  <a:pt x="280" y="4"/>
                  <a:pt x="277" y="8"/>
                  <a:pt x="277" y="12"/>
                </a:cubicBezTo>
                <a:moveTo>
                  <a:pt x="260" y="4"/>
                </a:moveTo>
                <a:cubicBezTo>
                  <a:pt x="257" y="2"/>
                  <a:pt x="253" y="1"/>
                  <a:pt x="249" y="2"/>
                </a:cubicBezTo>
                <a:cubicBezTo>
                  <a:pt x="245" y="4"/>
                  <a:pt x="243" y="8"/>
                  <a:pt x="243" y="12"/>
                </a:cubicBezTo>
                <a:moveTo>
                  <a:pt x="226" y="4"/>
                </a:moveTo>
                <a:cubicBezTo>
                  <a:pt x="223" y="2"/>
                  <a:pt x="219" y="1"/>
                  <a:pt x="215" y="2"/>
                </a:cubicBezTo>
                <a:cubicBezTo>
                  <a:pt x="211" y="4"/>
                  <a:pt x="208" y="8"/>
                  <a:pt x="208" y="12"/>
                </a:cubicBezTo>
                <a:moveTo>
                  <a:pt x="191" y="4"/>
                </a:moveTo>
                <a:cubicBezTo>
                  <a:pt x="188" y="2"/>
                  <a:pt x="184" y="1"/>
                  <a:pt x="180" y="2"/>
                </a:cubicBezTo>
                <a:cubicBezTo>
                  <a:pt x="176" y="4"/>
                  <a:pt x="174" y="8"/>
                  <a:pt x="174" y="12"/>
                </a:cubicBezTo>
                <a:moveTo>
                  <a:pt x="122" y="4"/>
                </a:moveTo>
                <a:cubicBezTo>
                  <a:pt x="119" y="2"/>
                  <a:pt x="115" y="1"/>
                  <a:pt x="111" y="2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4"/>
                </a:moveTo>
                <a:cubicBezTo>
                  <a:pt x="85" y="2"/>
                  <a:pt x="81" y="1"/>
                  <a:pt x="77" y="2"/>
                </a:cubicBezTo>
                <a:cubicBezTo>
                  <a:pt x="73" y="4"/>
                  <a:pt x="70" y="8"/>
                  <a:pt x="70" y="12"/>
                </a:cubicBezTo>
                <a:moveTo>
                  <a:pt x="54" y="4"/>
                </a:moveTo>
                <a:cubicBezTo>
                  <a:pt x="51" y="2"/>
                  <a:pt x="46" y="1"/>
                  <a:pt x="42" y="2"/>
                </a:cubicBezTo>
                <a:cubicBezTo>
                  <a:pt x="38" y="4"/>
                  <a:pt x="36" y="8"/>
                  <a:pt x="36" y="12"/>
                </a:cubicBezTo>
                <a:moveTo>
                  <a:pt x="332" y="12"/>
                </a:moveTo>
                <a:cubicBezTo>
                  <a:pt x="332" y="9"/>
                  <a:pt x="331" y="7"/>
                  <a:pt x="330" y="5"/>
                </a:cubicBezTo>
                <a:moveTo>
                  <a:pt x="329" y="4"/>
                </a:moveTo>
                <a:cubicBezTo>
                  <a:pt x="326" y="2"/>
                  <a:pt x="322" y="1"/>
                  <a:pt x="318" y="2"/>
                </a:cubicBezTo>
                <a:cubicBezTo>
                  <a:pt x="314" y="4"/>
                  <a:pt x="312" y="8"/>
                  <a:pt x="312" y="12"/>
                </a:cubicBezTo>
                <a:moveTo>
                  <a:pt x="367" y="12"/>
                </a:moveTo>
                <a:cubicBezTo>
                  <a:pt x="367" y="9"/>
                  <a:pt x="366" y="7"/>
                  <a:pt x="364" y="5"/>
                </a:cubicBezTo>
                <a:moveTo>
                  <a:pt x="22" y="12"/>
                </a:moveTo>
                <a:cubicBezTo>
                  <a:pt x="22" y="9"/>
                  <a:pt x="21" y="7"/>
                  <a:pt x="19" y="5"/>
                </a:cubicBezTo>
                <a:moveTo>
                  <a:pt x="19" y="4"/>
                </a:moveTo>
                <a:cubicBezTo>
                  <a:pt x="16" y="2"/>
                  <a:pt x="12" y="1"/>
                  <a:pt x="8" y="2"/>
                </a:cubicBezTo>
                <a:cubicBezTo>
                  <a:pt x="4" y="4"/>
                  <a:pt x="1" y="8"/>
                  <a:pt x="1" y="12"/>
                </a:cubicBezTo>
                <a:moveTo>
                  <a:pt x="298" y="12"/>
                </a:moveTo>
                <a:cubicBezTo>
                  <a:pt x="298" y="9"/>
                  <a:pt x="297" y="7"/>
                  <a:pt x="295" y="5"/>
                </a:cubicBezTo>
                <a:moveTo>
                  <a:pt x="264" y="12"/>
                </a:moveTo>
                <a:cubicBezTo>
                  <a:pt x="264" y="9"/>
                  <a:pt x="262" y="7"/>
                  <a:pt x="261" y="5"/>
                </a:cubicBezTo>
                <a:moveTo>
                  <a:pt x="229" y="12"/>
                </a:moveTo>
                <a:cubicBezTo>
                  <a:pt x="229" y="9"/>
                  <a:pt x="228" y="7"/>
                  <a:pt x="226" y="5"/>
                </a:cubicBezTo>
                <a:moveTo>
                  <a:pt x="195" y="12"/>
                </a:moveTo>
                <a:cubicBezTo>
                  <a:pt x="195" y="9"/>
                  <a:pt x="194" y="7"/>
                  <a:pt x="192" y="5"/>
                </a:cubicBezTo>
                <a:moveTo>
                  <a:pt x="160" y="12"/>
                </a:moveTo>
                <a:cubicBezTo>
                  <a:pt x="160" y="9"/>
                  <a:pt x="159" y="7"/>
                  <a:pt x="157" y="5"/>
                </a:cubicBezTo>
                <a:moveTo>
                  <a:pt x="157" y="4"/>
                </a:moveTo>
                <a:cubicBezTo>
                  <a:pt x="154" y="2"/>
                  <a:pt x="150" y="1"/>
                  <a:pt x="146" y="2"/>
                </a:cubicBezTo>
                <a:cubicBezTo>
                  <a:pt x="142" y="4"/>
                  <a:pt x="139" y="8"/>
                  <a:pt x="139" y="12"/>
                </a:cubicBezTo>
                <a:moveTo>
                  <a:pt x="126" y="12"/>
                </a:moveTo>
                <a:cubicBezTo>
                  <a:pt x="126" y="9"/>
                  <a:pt x="125" y="7"/>
                  <a:pt x="123" y="5"/>
                </a:cubicBezTo>
                <a:moveTo>
                  <a:pt x="91" y="12"/>
                </a:moveTo>
                <a:cubicBezTo>
                  <a:pt x="91" y="9"/>
                  <a:pt x="90" y="7"/>
                  <a:pt x="88" y="5"/>
                </a:cubicBezTo>
                <a:moveTo>
                  <a:pt x="57" y="12"/>
                </a:moveTo>
                <a:cubicBezTo>
                  <a:pt x="57" y="9"/>
                  <a:pt x="56" y="7"/>
                  <a:pt x="54" y="5"/>
                </a:cubicBez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8" name="path 5988"/>
          <p:cNvSpPr/>
          <p:nvPr/>
        </p:nvSpPr>
        <p:spPr>
          <a:xfrm>
            <a:off x="2322728" y="2855179"/>
            <a:ext cx="234599" cy="9093"/>
          </a:xfrm>
          <a:custGeom>
            <a:avLst/>
            <a:gdLst/>
            <a:ahLst/>
            <a:cxnLst/>
            <a:rect l="0" t="0" r="0" b="0"/>
            <a:pathLst>
              <a:path w="369" h="14">
                <a:moveTo>
                  <a:pt x="364" y="4"/>
                </a:moveTo>
                <a:cubicBezTo>
                  <a:pt x="361" y="2"/>
                  <a:pt x="356" y="1"/>
                  <a:pt x="353" y="2"/>
                </a:cubicBezTo>
                <a:cubicBezTo>
                  <a:pt x="349" y="4"/>
                  <a:pt x="346" y="8"/>
                  <a:pt x="346" y="12"/>
                </a:cubicBezTo>
                <a:moveTo>
                  <a:pt x="295" y="4"/>
                </a:moveTo>
                <a:cubicBezTo>
                  <a:pt x="292" y="2"/>
                  <a:pt x="287" y="1"/>
                  <a:pt x="284" y="2"/>
                </a:cubicBezTo>
                <a:cubicBezTo>
                  <a:pt x="280" y="4"/>
                  <a:pt x="277" y="8"/>
                  <a:pt x="277" y="12"/>
                </a:cubicBezTo>
                <a:moveTo>
                  <a:pt x="260" y="4"/>
                </a:moveTo>
                <a:cubicBezTo>
                  <a:pt x="257" y="2"/>
                  <a:pt x="253" y="1"/>
                  <a:pt x="249" y="2"/>
                </a:cubicBezTo>
                <a:cubicBezTo>
                  <a:pt x="245" y="4"/>
                  <a:pt x="243" y="8"/>
                  <a:pt x="243" y="12"/>
                </a:cubicBezTo>
                <a:moveTo>
                  <a:pt x="226" y="4"/>
                </a:moveTo>
                <a:cubicBezTo>
                  <a:pt x="223" y="2"/>
                  <a:pt x="219" y="1"/>
                  <a:pt x="215" y="2"/>
                </a:cubicBezTo>
                <a:cubicBezTo>
                  <a:pt x="211" y="4"/>
                  <a:pt x="208" y="8"/>
                  <a:pt x="208" y="12"/>
                </a:cubicBezTo>
                <a:moveTo>
                  <a:pt x="191" y="4"/>
                </a:moveTo>
                <a:cubicBezTo>
                  <a:pt x="188" y="2"/>
                  <a:pt x="184" y="1"/>
                  <a:pt x="180" y="2"/>
                </a:cubicBezTo>
                <a:cubicBezTo>
                  <a:pt x="176" y="4"/>
                  <a:pt x="174" y="8"/>
                  <a:pt x="174" y="12"/>
                </a:cubicBezTo>
                <a:moveTo>
                  <a:pt x="122" y="4"/>
                </a:moveTo>
                <a:cubicBezTo>
                  <a:pt x="119" y="2"/>
                  <a:pt x="115" y="1"/>
                  <a:pt x="111" y="2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4"/>
                </a:moveTo>
                <a:cubicBezTo>
                  <a:pt x="85" y="2"/>
                  <a:pt x="81" y="1"/>
                  <a:pt x="77" y="2"/>
                </a:cubicBezTo>
                <a:cubicBezTo>
                  <a:pt x="73" y="4"/>
                  <a:pt x="70" y="8"/>
                  <a:pt x="70" y="12"/>
                </a:cubicBezTo>
                <a:moveTo>
                  <a:pt x="54" y="4"/>
                </a:moveTo>
                <a:cubicBezTo>
                  <a:pt x="51" y="2"/>
                  <a:pt x="46" y="1"/>
                  <a:pt x="42" y="2"/>
                </a:cubicBezTo>
                <a:cubicBezTo>
                  <a:pt x="38" y="4"/>
                  <a:pt x="36" y="8"/>
                  <a:pt x="36" y="12"/>
                </a:cubicBezTo>
                <a:moveTo>
                  <a:pt x="332" y="12"/>
                </a:moveTo>
                <a:cubicBezTo>
                  <a:pt x="332" y="9"/>
                  <a:pt x="331" y="7"/>
                  <a:pt x="330" y="5"/>
                </a:cubicBezTo>
                <a:moveTo>
                  <a:pt x="329" y="4"/>
                </a:moveTo>
                <a:cubicBezTo>
                  <a:pt x="326" y="2"/>
                  <a:pt x="322" y="1"/>
                  <a:pt x="318" y="2"/>
                </a:cubicBezTo>
                <a:cubicBezTo>
                  <a:pt x="314" y="4"/>
                  <a:pt x="312" y="8"/>
                  <a:pt x="312" y="12"/>
                </a:cubicBezTo>
                <a:moveTo>
                  <a:pt x="367" y="12"/>
                </a:moveTo>
                <a:cubicBezTo>
                  <a:pt x="367" y="9"/>
                  <a:pt x="366" y="7"/>
                  <a:pt x="364" y="5"/>
                </a:cubicBezTo>
                <a:moveTo>
                  <a:pt x="22" y="12"/>
                </a:moveTo>
                <a:cubicBezTo>
                  <a:pt x="22" y="9"/>
                  <a:pt x="21" y="7"/>
                  <a:pt x="19" y="5"/>
                </a:cubicBezTo>
                <a:moveTo>
                  <a:pt x="19" y="4"/>
                </a:moveTo>
                <a:cubicBezTo>
                  <a:pt x="16" y="2"/>
                  <a:pt x="12" y="1"/>
                  <a:pt x="8" y="2"/>
                </a:cubicBezTo>
                <a:cubicBezTo>
                  <a:pt x="4" y="4"/>
                  <a:pt x="1" y="8"/>
                  <a:pt x="1" y="12"/>
                </a:cubicBezTo>
                <a:moveTo>
                  <a:pt x="298" y="12"/>
                </a:moveTo>
                <a:cubicBezTo>
                  <a:pt x="298" y="9"/>
                  <a:pt x="297" y="7"/>
                  <a:pt x="295" y="5"/>
                </a:cubicBezTo>
                <a:moveTo>
                  <a:pt x="264" y="12"/>
                </a:moveTo>
                <a:cubicBezTo>
                  <a:pt x="264" y="9"/>
                  <a:pt x="262" y="7"/>
                  <a:pt x="261" y="5"/>
                </a:cubicBezTo>
                <a:moveTo>
                  <a:pt x="229" y="12"/>
                </a:moveTo>
                <a:cubicBezTo>
                  <a:pt x="229" y="9"/>
                  <a:pt x="228" y="7"/>
                  <a:pt x="226" y="5"/>
                </a:cubicBezTo>
                <a:moveTo>
                  <a:pt x="195" y="12"/>
                </a:moveTo>
                <a:cubicBezTo>
                  <a:pt x="195" y="9"/>
                  <a:pt x="194" y="7"/>
                  <a:pt x="192" y="5"/>
                </a:cubicBezTo>
                <a:moveTo>
                  <a:pt x="160" y="12"/>
                </a:moveTo>
                <a:cubicBezTo>
                  <a:pt x="160" y="9"/>
                  <a:pt x="159" y="7"/>
                  <a:pt x="157" y="5"/>
                </a:cubicBezTo>
                <a:moveTo>
                  <a:pt x="157" y="4"/>
                </a:moveTo>
                <a:cubicBezTo>
                  <a:pt x="154" y="2"/>
                  <a:pt x="150" y="1"/>
                  <a:pt x="146" y="2"/>
                </a:cubicBezTo>
                <a:cubicBezTo>
                  <a:pt x="142" y="4"/>
                  <a:pt x="139" y="8"/>
                  <a:pt x="139" y="12"/>
                </a:cubicBezTo>
                <a:moveTo>
                  <a:pt x="126" y="12"/>
                </a:moveTo>
                <a:cubicBezTo>
                  <a:pt x="126" y="9"/>
                  <a:pt x="125" y="7"/>
                  <a:pt x="123" y="5"/>
                </a:cubicBezTo>
                <a:moveTo>
                  <a:pt x="91" y="12"/>
                </a:moveTo>
                <a:cubicBezTo>
                  <a:pt x="91" y="9"/>
                  <a:pt x="90" y="7"/>
                  <a:pt x="88" y="5"/>
                </a:cubicBezTo>
                <a:moveTo>
                  <a:pt x="57" y="12"/>
                </a:moveTo>
                <a:cubicBezTo>
                  <a:pt x="57" y="9"/>
                  <a:pt x="56" y="7"/>
                  <a:pt x="54" y="5"/>
                </a:cubicBez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90" name="path 5990"/>
          <p:cNvSpPr/>
          <p:nvPr/>
        </p:nvSpPr>
        <p:spPr>
          <a:xfrm>
            <a:off x="935239" y="2443497"/>
            <a:ext cx="232072" cy="2526"/>
          </a:xfrm>
          <a:custGeom>
            <a:avLst/>
            <a:gdLst/>
            <a:ahLst/>
            <a:cxnLst/>
            <a:rect l="0" t="0" r="0" b="0"/>
            <a:pathLst>
              <a:path w="365" h="3">
                <a:moveTo>
                  <a:pt x="365" y="1"/>
                </a:moveTo>
                <a:lnTo>
                  <a:pt x="344" y="1"/>
                </a:lnTo>
                <a:moveTo>
                  <a:pt x="330" y="1"/>
                </a:moveTo>
                <a:lnTo>
                  <a:pt x="310" y="1"/>
                </a:lnTo>
                <a:moveTo>
                  <a:pt x="296" y="1"/>
                </a:moveTo>
                <a:lnTo>
                  <a:pt x="275" y="1"/>
                </a:lnTo>
                <a:moveTo>
                  <a:pt x="262" y="1"/>
                </a:moveTo>
                <a:lnTo>
                  <a:pt x="241" y="1"/>
                </a:lnTo>
                <a:moveTo>
                  <a:pt x="227" y="1"/>
                </a:moveTo>
                <a:lnTo>
                  <a:pt x="206" y="1"/>
                </a:lnTo>
                <a:moveTo>
                  <a:pt x="193" y="1"/>
                </a:moveTo>
                <a:lnTo>
                  <a:pt x="172" y="1"/>
                </a:lnTo>
                <a:moveTo>
                  <a:pt x="158" y="1"/>
                </a:moveTo>
                <a:lnTo>
                  <a:pt x="137" y="1"/>
                </a:lnTo>
                <a:moveTo>
                  <a:pt x="124" y="1"/>
                </a:moveTo>
                <a:lnTo>
                  <a:pt x="103" y="1"/>
                </a:lnTo>
                <a:moveTo>
                  <a:pt x="89" y="1"/>
                </a:moveTo>
                <a:lnTo>
                  <a:pt x="68" y="1"/>
                </a:lnTo>
                <a:moveTo>
                  <a:pt x="55" y="1"/>
                </a:moveTo>
                <a:lnTo>
                  <a:pt x="34" y="1"/>
                </a:lnTo>
                <a:moveTo>
                  <a:pt x="20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92" name="path 5992"/>
          <p:cNvSpPr/>
          <p:nvPr/>
        </p:nvSpPr>
        <p:spPr>
          <a:xfrm>
            <a:off x="933975" y="2436937"/>
            <a:ext cx="234599" cy="9087"/>
          </a:xfrm>
          <a:custGeom>
            <a:avLst/>
            <a:gdLst/>
            <a:ahLst/>
            <a:cxnLst/>
            <a:rect l="0" t="0" r="0" b="0"/>
            <a:pathLst>
              <a:path w="369" h="14">
                <a:moveTo>
                  <a:pt x="364" y="4"/>
                </a:moveTo>
                <a:cubicBezTo>
                  <a:pt x="361" y="2"/>
                  <a:pt x="356" y="1"/>
                  <a:pt x="353" y="2"/>
                </a:cubicBezTo>
                <a:cubicBezTo>
                  <a:pt x="349" y="4"/>
                  <a:pt x="346" y="8"/>
                  <a:pt x="346" y="12"/>
                </a:cubicBezTo>
                <a:moveTo>
                  <a:pt x="295" y="4"/>
                </a:moveTo>
                <a:cubicBezTo>
                  <a:pt x="292" y="2"/>
                  <a:pt x="287" y="1"/>
                  <a:pt x="284" y="2"/>
                </a:cubicBezTo>
                <a:cubicBezTo>
                  <a:pt x="280" y="4"/>
                  <a:pt x="277" y="8"/>
                  <a:pt x="277" y="12"/>
                </a:cubicBezTo>
                <a:moveTo>
                  <a:pt x="260" y="4"/>
                </a:moveTo>
                <a:cubicBezTo>
                  <a:pt x="257" y="2"/>
                  <a:pt x="253" y="1"/>
                  <a:pt x="249" y="2"/>
                </a:cubicBezTo>
                <a:cubicBezTo>
                  <a:pt x="245" y="4"/>
                  <a:pt x="243" y="8"/>
                  <a:pt x="243" y="12"/>
                </a:cubicBezTo>
                <a:moveTo>
                  <a:pt x="226" y="4"/>
                </a:moveTo>
                <a:cubicBezTo>
                  <a:pt x="223" y="2"/>
                  <a:pt x="219" y="1"/>
                  <a:pt x="215" y="2"/>
                </a:cubicBezTo>
                <a:cubicBezTo>
                  <a:pt x="211" y="4"/>
                  <a:pt x="208" y="8"/>
                  <a:pt x="208" y="12"/>
                </a:cubicBezTo>
                <a:moveTo>
                  <a:pt x="191" y="4"/>
                </a:moveTo>
                <a:cubicBezTo>
                  <a:pt x="188" y="2"/>
                  <a:pt x="184" y="1"/>
                  <a:pt x="180" y="2"/>
                </a:cubicBezTo>
                <a:cubicBezTo>
                  <a:pt x="176" y="4"/>
                  <a:pt x="174" y="8"/>
                  <a:pt x="174" y="12"/>
                </a:cubicBezTo>
                <a:moveTo>
                  <a:pt x="122" y="4"/>
                </a:moveTo>
                <a:cubicBezTo>
                  <a:pt x="119" y="2"/>
                  <a:pt x="115" y="1"/>
                  <a:pt x="111" y="2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4"/>
                </a:moveTo>
                <a:cubicBezTo>
                  <a:pt x="85" y="2"/>
                  <a:pt x="81" y="1"/>
                  <a:pt x="77" y="2"/>
                </a:cubicBezTo>
                <a:cubicBezTo>
                  <a:pt x="73" y="4"/>
                  <a:pt x="70" y="8"/>
                  <a:pt x="70" y="12"/>
                </a:cubicBezTo>
                <a:moveTo>
                  <a:pt x="54" y="4"/>
                </a:moveTo>
                <a:cubicBezTo>
                  <a:pt x="51" y="2"/>
                  <a:pt x="46" y="1"/>
                  <a:pt x="42" y="2"/>
                </a:cubicBezTo>
                <a:cubicBezTo>
                  <a:pt x="38" y="4"/>
                  <a:pt x="36" y="8"/>
                  <a:pt x="36" y="12"/>
                </a:cubicBezTo>
                <a:moveTo>
                  <a:pt x="332" y="12"/>
                </a:moveTo>
                <a:cubicBezTo>
                  <a:pt x="332" y="9"/>
                  <a:pt x="331" y="7"/>
                  <a:pt x="330" y="5"/>
                </a:cubicBezTo>
                <a:moveTo>
                  <a:pt x="329" y="4"/>
                </a:moveTo>
                <a:cubicBezTo>
                  <a:pt x="326" y="2"/>
                  <a:pt x="322" y="1"/>
                  <a:pt x="318" y="2"/>
                </a:cubicBezTo>
                <a:cubicBezTo>
                  <a:pt x="314" y="4"/>
                  <a:pt x="312" y="8"/>
                  <a:pt x="312" y="12"/>
                </a:cubicBezTo>
                <a:moveTo>
                  <a:pt x="367" y="12"/>
                </a:moveTo>
                <a:cubicBezTo>
                  <a:pt x="367" y="9"/>
                  <a:pt x="366" y="7"/>
                  <a:pt x="364" y="5"/>
                </a:cubicBezTo>
                <a:moveTo>
                  <a:pt x="22" y="12"/>
                </a:moveTo>
                <a:cubicBezTo>
                  <a:pt x="22" y="9"/>
                  <a:pt x="21" y="7"/>
                  <a:pt x="19" y="5"/>
                </a:cubicBezTo>
                <a:moveTo>
                  <a:pt x="19" y="4"/>
                </a:moveTo>
                <a:cubicBezTo>
                  <a:pt x="16" y="2"/>
                  <a:pt x="12" y="1"/>
                  <a:pt x="8" y="2"/>
                </a:cubicBezTo>
                <a:cubicBezTo>
                  <a:pt x="4" y="4"/>
                  <a:pt x="1" y="8"/>
                  <a:pt x="1" y="12"/>
                </a:cubicBezTo>
                <a:moveTo>
                  <a:pt x="298" y="12"/>
                </a:moveTo>
                <a:cubicBezTo>
                  <a:pt x="298" y="9"/>
                  <a:pt x="297" y="7"/>
                  <a:pt x="295" y="5"/>
                </a:cubicBezTo>
                <a:moveTo>
                  <a:pt x="264" y="12"/>
                </a:moveTo>
                <a:cubicBezTo>
                  <a:pt x="264" y="9"/>
                  <a:pt x="262" y="7"/>
                  <a:pt x="261" y="5"/>
                </a:cubicBezTo>
                <a:moveTo>
                  <a:pt x="229" y="12"/>
                </a:moveTo>
                <a:cubicBezTo>
                  <a:pt x="229" y="9"/>
                  <a:pt x="228" y="7"/>
                  <a:pt x="226" y="5"/>
                </a:cubicBezTo>
                <a:moveTo>
                  <a:pt x="195" y="12"/>
                </a:moveTo>
                <a:cubicBezTo>
                  <a:pt x="195" y="9"/>
                  <a:pt x="194" y="7"/>
                  <a:pt x="192" y="5"/>
                </a:cubicBezTo>
                <a:moveTo>
                  <a:pt x="160" y="12"/>
                </a:moveTo>
                <a:cubicBezTo>
                  <a:pt x="160" y="9"/>
                  <a:pt x="159" y="7"/>
                  <a:pt x="157" y="5"/>
                </a:cubicBezTo>
                <a:moveTo>
                  <a:pt x="157" y="4"/>
                </a:moveTo>
                <a:cubicBezTo>
                  <a:pt x="154" y="2"/>
                  <a:pt x="150" y="1"/>
                  <a:pt x="146" y="2"/>
                </a:cubicBezTo>
                <a:cubicBezTo>
                  <a:pt x="142" y="4"/>
                  <a:pt x="139" y="8"/>
                  <a:pt x="139" y="12"/>
                </a:cubicBezTo>
                <a:moveTo>
                  <a:pt x="126" y="12"/>
                </a:moveTo>
                <a:cubicBezTo>
                  <a:pt x="126" y="9"/>
                  <a:pt x="125" y="7"/>
                  <a:pt x="123" y="5"/>
                </a:cubicBezTo>
                <a:moveTo>
                  <a:pt x="91" y="12"/>
                </a:moveTo>
                <a:cubicBezTo>
                  <a:pt x="91" y="9"/>
                  <a:pt x="90" y="7"/>
                  <a:pt x="88" y="5"/>
                </a:cubicBezTo>
                <a:moveTo>
                  <a:pt x="57" y="12"/>
                </a:moveTo>
                <a:cubicBezTo>
                  <a:pt x="57" y="9"/>
                  <a:pt x="56" y="7"/>
                  <a:pt x="54" y="5"/>
                </a:cubicBez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94" name="path 5994"/>
          <p:cNvSpPr/>
          <p:nvPr/>
        </p:nvSpPr>
        <p:spPr>
          <a:xfrm>
            <a:off x="2319613" y="2443497"/>
            <a:ext cx="232072" cy="2526"/>
          </a:xfrm>
          <a:custGeom>
            <a:avLst/>
            <a:gdLst/>
            <a:ahLst/>
            <a:cxnLst/>
            <a:rect l="0" t="0" r="0" b="0"/>
            <a:pathLst>
              <a:path w="365" h="3">
                <a:moveTo>
                  <a:pt x="365" y="1"/>
                </a:moveTo>
                <a:lnTo>
                  <a:pt x="344" y="1"/>
                </a:lnTo>
                <a:moveTo>
                  <a:pt x="330" y="1"/>
                </a:moveTo>
                <a:lnTo>
                  <a:pt x="310" y="1"/>
                </a:lnTo>
                <a:moveTo>
                  <a:pt x="296" y="1"/>
                </a:moveTo>
                <a:lnTo>
                  <a:pt x="275" y="1"/>
                </a:lnTo>
                <a:moveTo>
                  <a:pt x="262" y="1"/>
                </a:moveTo>
                <a:lnTo>
                  <a:pt x="241" y="1"/>
                </a:lnTo>
                <a:moveTo>
                  <a:pt x="227" y="1"/>
                </a:moveTo>
                <a:lnTo>
                  <a:pt x="206" y="1"/>
                </a:lnTo>
                <a:moveTo>
                  <a:pt x="193" y="1"/>
                </a:moveTo>
                <a:lnTo>
                  <a:pt x="172" y="1"/>
                </a:lnTo>
                <a:moveTo>
                  <a:pt x="158" y="1"/>
                </a:moveTo>
                <a:lnTo>
                  <a:pt x="137" y="1"/>
                </a:lnTo>
                <a:moveTo>
                  <a:pt x="124" y="1"/>
                </a:moveTo>
                <a:lnTo>
                  <a:pt x="103" y="1"/>
                </a:lnTo>
                <a:moveTo>
                  <a:pt x="89" y="1"/>
                </a:moveTo>
                <a:lnTo>
                  <a:pt x="68" y="1"/>
                </a:lnTo>
                <a:moveTo>
                  <a:pt x="55" y="1"/>
                </a:moveTo>
                <a:lnTo>
                  <a:pt x="34" y="1"/>
                </a:lnTo>
                <a:moveTo>
                  <a:pt x="20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96" name="path 5996"/>
          <p:cNvSpPr/>
          <p:nvPr/>
        </p:nvSpPr>
        <p:spPr>
          <a:xfrm>
            <a:off x="2318349" y="2436937"/>
            <a:ext cx="234599" cy="9087"/>
          </a:xfrm>
          <a:custGeom>
            <a:avLst/>
            <a:gdLst/>
            <a:ahLst/>
            <a:cxnLst/>
            <a:rect l="0" t="0" r="0" b="0"/>
            <a:pathLst>
              <a:path w="369" h="14">
                <a:moveTo>
                  <a:pt x="364" y="4"/>
                </a:moveTo>
                <a:cubicBezTo>
                  <a:pt x="361" y="2"/>
                  <a:pt x="356" y="1"/>
                  <a:pt x="353" y="2"/>
                </a:cubicBezTo>
                <a:cubicBezTo>
                  <a:pt x="349" y="4"/>
                  <a:pt x="346" y="8"/>
                  <a:pt x="346" y="12"/>
                </a:cubicBezTo>
                <a:moveTo>
                  <a:pt x="295" y="4"/>
                </a:moveTo>
                <a:cubicBezTo>
                  <a:pt x="292" y="2"/>
                  <a:pt x="287" y="1"/>
                  <a:pt x="284" y="2"/>
                </a:cubicBezTo>
                <a:cubicBezTo>
                  <a:pt x="280" y="4"/>
                  <a:pt x="277" y="8"/>
                  <a:pt x="277" y="12"/>
                </a:cubicBezTo>
                <a:moveTo>
                  <a:pt x="260" y="4"/>
                </a:moveTo>
                <a:cubicBezTo>
                  <a:pt x="257" y="2"/>
                  <a:pt x="253" y="1"/>
                  <a:pt x="249" y="2"/>
                </a:cubicBezTo>
                <a:cubicBezTo>
                  <a:pt x="245" y="4"/>
                  <a:pt x="243" y="8"/>
                  <a:pt x="243" y="12"/>
                </a:cubicBezTo>
                <a:moveTo>
                  <a:pt x="226" y="4"/>
                </a:moveTo>
                <a:cubicBezTo>
                  <a:pt x="223" y="2"/>
                  <a:pt x="219" y="1"/>
                  <a:pt x="215" y="2"/>
                </a:cubicBezTo>
                <a:cubicBezTo>
                  <a:pt x="211" y="4"/>
                  <a:pt x="208" y="8"/>
                  <a:pt x="208" y="12"/>
                </a:cubicBezTo>
                <a:moveTo>
                  <a:pt x="191" y="4"/>
                </a:moveTo>
                <a:cubicBezTo>
                  <a:pt x="188" y="2"/>
                  <a:pt x="184" y="1"/>
                  <a:pt x="180" y="2"/>
                </a:cubicBezTo>
                <a:cubicBezTo>
                  <a:pt x="176" y="4"/>
                  <a:pt x="174" y="8"/>
                  <a:pt x="174" y="12"/>
                </a:cubicBezTo>
                <a:moveTo>
                  <a:pt x="122" y="4"/>
                </a:moveTo>
                <a:cubicBezTo>
                  <a:pt x="119" y="2"/>
                  <a:pt x="115" y="1"/>
                  <a:pt x="111" y="2"/>
                </a:cubicBezTo>
                <a:cubicBezTo>
                  <a:pt x="107" y="4"/>
                  <a:pt x="105" y="8"/>
                  <a:pt x="105" y="12"/>
                </a:cubicBezTo>
                <a:moveTo>
                  <a:pt x="88" y="4"/>
                </a:moveTo>
                <a:cubicBezTo>
                  <a:pt x="85" y="2"/>
                  <a:pt x="81" y="1"/>
                  <a:pt x="77" y="2"/>
                </a:cubicBezTo>
                <a:cubicBezTo>
                  <a:pt x="73" y="4"/>
                  <a:pt x="70" y="8"/>
                  <a:pt x="70" y="12"/>
                </a:cubicBezTo>
                <a:moveTo>
                  <a:pt x="54" y="4"/>
                </a:moveTo>
                <a:cubicBezTo>
                  <a:pt x="51" y="2"/>
                  <a:pt x="46" y="1"/>
                  <a:pt x="42" y="2"/>
                </a:cubicBezTo>
                <a:cubicBezTo>
                  <a:pt x="38" y="4"/>
                  <a:pt x="36" y="8"/>
                  <a:pt x="36" y="12"/>
                </a:cubicBezTo>
                <a:moveTo>
                  <a:pt x="332" y="12"/>
                </a:moveTo>
                <a:cubicBezTo>
                  <a:pt x="332" y="9"/>
                  <a:pt x="331" y="7"/>
                  <a:pt x="330" y="5"/>
                </a:cubicBezTo>
                <a:moveTo>
                  <a:pt x="329" y="4"/>
                </a:moveTo>
                <a:cubicBezTo>
                  <a:pt x="326" y="2"/>
                  <a:pt x="322" y="1"/>
                  <a:pt x="318" y="2"/>
                </a:cubicBezTo>
                <a:cubicBezTo>
                  <a:pt x="314" y="4"/>
                  <a:pt x="312" y="8"/>
                  <a:pt x="312" y="12"/>
                </a:cubicBezTo>
                <a:moveTo>
                  <a:pt x="367" y="12"/>
                </a:moveTo>
                <a:cubicBezTo>
                  <a:pt x="367" y="9"/>
                  <a:pt x="366" y="7"/>
                  <a:pt x="364" y="5"/>
                </a:cubicBezTo>
                <a:moveTo>
                  <a:pt x="22" y="12"/>
                </a:moveTo>
                <a:cubicBezTo>
                  <a:pt x="22" y="9"/>
                  <a:pt x="21" y="7"/>
                  <a:pt x="19" y="5"/>
                </a:cubicBezTo>
                <a:moveTo>
                  <a:pt x="19" y="4"/>
                </a:moveTo>
                <a:cubicBezTo>
                  <a:pt x="16" y="2"/>
                  <a:pt x="12" y="1"/>
                  <a:pt x="8" y="2"/>
                </a:cubicBezTo>
                <a:cubicBezTo>
                  <a:pt x="4" y="4"/>
                  <a:pt x="1" y="8"/>
                  <a:pt x="1" y="12"/>
                </a:cubicBezTo>
                <a:moveTo>
                  <a:pt x="298" y="12"/>
                </a:moveTo>
                <a:cubicBezTo>
                  <a:pt x="298" y="9"/>
                  <a:pt x="297" y="7"/>
                  <a:pt x="295" y="5"/>
                </a:cubicBezTo>
                <a:moveTo>
                  <a:pt x="264" y="12"/>
                </a:moveTo>
                <a:cubicBezTo>
                  <a:pt x="264" y="9"/>
                  <a:pt x="262" y="7"/>
                  <a:pt x="261" y="5"/>
                </a:cubicBezTo>
                <a:moveTo>
                  <a:pt x="229" y="12"/>
                </a:moveTo>
                <a:cubicBezTo>
                  <a:pt x="229" y="9"/>
                  <a:pt x="228" y="7"/>
                  <a:pt x="226" y="5"/>
                </a:cubicBezTo>
                <a:moveTo>
                  <a:pt x="195" y="12"/>
                </a:moveTo>
                <a:cubicBezTo>
                  <a:pt x="195" y="9"/>
                  <a:pt x="194" y="7"/>
                  <a:pt x="192" y="5"/>
                </a:cubicBezTo>
                <a:moveTo>
                  <a:pt x="160" y="12"/>
                </a:moveTo>
                <a:cubicBezTo>
                  <a:pt x="160" y="9"/>
                  <a:pt x="159" y="7"/>
                  <a:pt x="157" y="5"/>
                </a:cubicBezTo>
                <a:moveTo>
                  <a:pt x="157" y="4"/>
                </a:moveTo>
                <a:cubicBezTo>
                  <a:pt x="154" y="2"/>
                  <a:pt x="150" y="1"/>
                  <a:pt x="146" y="2"/>
                </a:cubicBezTo>
                <a:cubicBezTo>
                  <a:pt x="142" y="4"/>
                  <a:pt x="139" y="8"/>
                  <a:pt x="139" y="12"/>
                </a:cubicBezTo>
                <a:moveTo>
                  <a:pt x="126" y="12"/>
                </a:moveTo>
                <a:cubicBezTo>
                  <a:pt x="126" y="9"/>
                  <a:pt x="125" y="7"/>
                  <a:pt x="123" y="5"/>
                </a:cubicBezTo>
                <a:moveTo>
                  <a:pt x="91" y="12"/>
                </a:moveTo>
                <a:cubicBezTo>
                  <a:pt x="91" y="9"/>
                  <a:pt x="90" y="7"/>
                  <a:pt x="88" y="5"/>
                </a:cubicBezTo>
                <a:moveTo>
                  <a:pt x="57" y="12"/>
                </a:moveTo>
                <a:cubicBezTo>
                  <a:pt x="57" y="9"/>
                  <a:pt x="56" y="7"/>
                  <a:pt x="54" y="5"/>
                </a:cubicBez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98" name="path 5998"/>
          <p:cNvSpPr/>
          <p:nvPr/>
        </p:nvSpPr>
        <p:spPr>
          <a:xfrm>
            <a:off x="1710245" y="7136758"/>
            <a:ext cx="832523" cy="2502"/>
          </a:xfrm>
          <a:custGeom>
            <a:avLst/>
            <a:gdLst/>
            <a:ahLst/>
            <a:cxnLst/>
            <a:rect l="0" t="0" r="0" b="0"/>
            <a:pathLst>
              <a:path w="1311" h="3">
                <a:moveTo>
                  <a:pt x="0" y="1"/>
                </a:moveTo>
                <a:lnTo>
                  <a:pt x="1311" y="1"/>
                </a:lnTo>
              </a:path>
            </a:pathLst>
          </a:custGeom>
          <a:noFill/>
          <a:ln w="2501" cap="flat">
            <a:solidFill>
              <a:srgbClr val="898989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0" name="path 6000"/>
          <p:cNvSpPr/>
          <p:nvPr/>
        </p:nvSpPr>
        <p:spPr>
          <a:xfrm>
            <a:off x="5562927" y="4801322"/>
            <a:ext cx="49047" cy="13538"/>
          </a:xfrm>
          <a:custGeom>
            <a:avLst/>
            <a:gdLst/>
            <a:ahLst/>
            <a:cxnLst/>
            <a:rect l="0" t="0" r="0" b="0"/>
            <a:pathLst>
              <a:path w="77" h="21">
                <a:moveTo>
                  <a:pt x="76" y="1"/>
                </a:moveTo>
                <a:lnTo>
                  <a:pt x="29" y="20"/>
                </a:lnTo>
                <a:lnTo>
                  <a:pt x="1" y="6"/>
                </a:lnTo>
              </a:path>
            </a:pathLst>
          </a:custGeom>
          <a:noFill/>
          <a:ln w="1511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2" name="rect 6002"/>
          <p:cNvSpPr/>
          <p:nvPr/>
        </p:nvSpPr>
        <p:spPr>
          <a:xfrm>
            <a:off x="5588386" y="4769293"/>
            <a:ext cx="23253" cy="3378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4" name="textbox 6004"/>
          <p:cNvSpPr/>
          <p:nvPr/>
        </p:nvSpPr>
        <p:spPr>
          <a:xfrm rot="16200000">
            <a:off x="5561527" y="4743616"/>
            <a:ext cx="38734" cy="45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7"/>
              </a:lnSpc>
              <a:tabLst/>
            </a:pPr>
            <a:r>
              <a:rPr sz="1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6006" name="rect 6006"/>
          <p:cNvSpPr/>
          <p:nvPr/>
        </p:nvSpPr>
        <p:spPr>
          <a:xfrm>
            <a:off x="5563229" y="4769551"/>
            <a:ext cx="25628" cy="3663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8" name="textbox 6008"/>
          <p:cNvSpPr/>
          <p:nvPr/>
        </p:nvSpPr>
        <p:spPr>
          <a:xfrm>
            <a:off x="5556153" y="4741689"/>
            <a:ext cx="64135" cy="77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16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7305" algn="l" rtl="0" eaLnBrk="0">
              <a:lnSpc>
                <a:spcPct val="89000"/>
              </a:lnSpc>
              <a:tabLst>
                <a:tab pos="36194" algn="l"/>
              </a:tabLst>
            </a:pPr>
            <a:r>
              <a:rPr sz="100" kern="0" spc="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	</a:t>
            </a:r>
            <a:r>
              <a:rPr sz="100" kern="0" spc="5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A</a:t>
            </a:r>
            <a:r>
              <a:rPr sz="100" kern="0" spc="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  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6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T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  <a:p>
            <a:pPr marL="27305" algn="l" rtl="0" eaLnBrk="0">
              <a:lnSpc>
                <a:spcPct val="85000"/>
              </a:lnSpc>
              <a:spcBef>
                <a:spcPts val="1"/>
              </a:spcBef>
              <a:tabLst>
                <a:tab pos="36194" algn="l"/>
              </a:tabLst>
            </a:pPr>
            <a:r>
              <a:rPr sz="100" kern="0" spc="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	</a:t>
            </a:r>
            <a:r>
              <a:rPr sz="100" i="1" kern="0" spc="1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文</a:t>
            </a:r>
            <a:r>
              <a:rPr sz="100" kern="0" spc="-1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   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6010" name="path 6010"/>
          <p:cNvSpPr/>
          <p:nvPr/>
        </p:nvSpPr>
        <p:spPr>
          <a:xfrm>
            <a:off x="881593" y="3048933"/>
            <a:ext cx="709364" cy="2526"/>
          </a:xfrm>
          <a:custGeom>
            <a:avLst/>
            <a:gdLst/>
            <a:ahLst/>
            <a:cxnLst/>
            <a:rect l="0" t="0" r="0" b="0"/>
            <a:pathLst>
              <a:path w="1117" h="3">
                <a:moveTo>
                  <a:pt x="0" y="1"/>
                </a:moveTo>
                <a:lnTo>
                  <a:pt x="551" y="1"/>
                </a:lnTo>
                <a:moveTo>
                  <a:pt x="565" y="1"/>
                </a:moveTo>
                <a:lnTo>
                  <a:pt x="1117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12" name="path 6012"/>
          <p:cNvSpPr/>
          <p:nvPr/>
        </p:nvSpPr>
        <p:spPr>
          <a:xfrm>
            <a:off x="910057" y="2888014"/>
            <a:ext cx="650251" cy="2526"/>
          </a:xfrm>
          <a:custGeom>
            <a:avLst/>
            <a:gdLst/>
            <a:ahLst/>
            <a:cxnLst/>
            <a:rect l="0" t="0" r="0" b="0"/>
            <a:pathLst>
              <a:path w="1024" h="3">
                <a:moveTo>
                  <a:pt x="1024" y="1"/>
                </a:moveTo>
                <a:lnTo>
                  <a:pt x="1006" y="1"/>
                </a:lnTo>
                <a:moveTo>
                  <a:pt x="582" y="1"/>
                </a:moveTo>
                <a:lnTo>
                  <a:pt x="565" y="1"/>
                </a:lnTo>
                <a:moveTo>
                  <a:pt x="458" y="1"/>
                </a:moveTo>
                <a:lnTo>
                  <a:pt x="441" y="1"/>
                </a:lnTo>
                <a:moveTo>
                  <a:pt x="17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14" name="path 6014"/>
          <p:cNvSpPr/>
          <p:nvPr/>
        </p:nvSpPr>
        <p:spPr>
          <a:xfrm>
            <a:off x="2992634" y="2674237"/>
            <a:ext cx="341889" cy="4670"/>
          </a:xfrm>
          <a:custGeom>
            <a:avLst/>
            <a:gdLst/>
            <a:ahLst/>
            <a:cxnLst/>
            <a:rect l="0" t="0" r="0" b="0"/>
            <a:pathLst>
              <a:path w="538" h="7">
                <a:moveTo>
                  <a:pt x="0" y="5"/>
                </a:moveTo>
                <a:lnTo>
                  <a:pt x="241" y="5"/>
                </a:lnTo>
                <a:moveTo>
                  <a:pt x="241" y="1"/>
                </a:moveTo>
                <a:lnTo>
                  <a:pt x="53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16" name="path 6016"/>
          <p:cNvSpPr/>
          <p:nvPr/>
        </p:nvSpPr>
        <p:spPr>
          <a:xfrm>
            <a:off x="1608260" y="2674237"/>
            <a:ext cx="341889" cy="4670"/>
          </a:xfrm>
          <a:custGeom>
            <a:avLst/>
            <a:gdLst/>
            <a:ahLst/>
            <a:cxnLst/>
            <a:rect l="0" t="0" r="0" b="0"/>
            <a:pathLst>
              <a:path w="538" h="7">
                <a:moveTo>
                  <a:pt x="0" y="5"/>
                </a:moveTo>
                <a:lnTo>
                  <a:pt x="241" y="5"/>
                </a:lnTo>
                <a:moveTo>
                  <a:pt x="241" y="1"/>
                </a:moveTo>
                <a:lnTo>
                  <a:pt x="53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18" name="path 6018"/>
          <p:cNvSpPr/>
          <p:nvPr/>
        </p:nvSpPr>
        <p:spPr>
          <a:xfrm>
            <a:off x="955865" y="2785276"/>
            <a:ext cx="2527" cy="29565"/>
          </a:xfrm>
          <a:custGeom>
            <a:avLst/>
            <a:gdLst/>
            <a:ahLst/>
            <a:cxnLst/>
            <a:rect l="0" t="0" r="0" b="0"/>
            <a:pathLst>
              <a:path w="3" h="46">
                <a:moveTo>
                  <a:pt x="1" y="46"/>
                </a:moveTo>
                <a:lnTo>
                  <a:pt x="1" y="0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0" name="path 6020"/>
          <p:cNvSpPr/>
          <p:nvPr/>
        </p:nvSpPr>
        <p:spPr>
          <a:xfrm>
            <a:off x="921005" y="2784019"/>
            <a:ext cx="628360" cy="2526"/>
          </a:xfrm>
          <a:custGeom>
            <a:avLst/>
            <a:gdLst/>
            <a:ahLst/>
            <a:cxnLst/>
            <a:rect l="0" t="0" r="0" b="0"/>
            <a:pathLst>
              <a:path w="989" h="3">
                <a:moveTo>
                  <a:pt x="0" y="1"/>
                </a:moveTo>
                <a:lnTo>
                  <a:pt x="102" y="1"/>
                </a:lnTo>
                <a:moveTo>
                  <a:pt x="321" y="1"/>
                </a:moveTo>
                <a:lnTo>
                  <a:pt x="424" y="1"/>
                </a:lnTo>
                <a:moveTo>
                  <a:pt x="565" y="1"/>
                </a:moveTo>
                <a:lnTo>
                  <a:pt x="668" y="1"/>
                </a:lnTo>
                <a:moveTo>
                  <a:pt x="886" y="1"/>
                </a:moveTo>
                <a:lnTo>
                  <a:pt x="989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2" name="path 6022"/>
          <p:cNvSpPr/>
          <p:nvPr/>
        </p:nvSpPr>
        <p:spPr>
          <a:xfrm>
            <a:off x="921005" y="2813578"/>
            <a:ext cx="628349" cy="2526"/>
          </a:xfrm>
          <a:custGeom>
            <a:avLst/>
            <a:gdLst/>
            <a:ahLst/>
            <a:cxnLst/>
            <a:rect l="0" t="0" r="0" b="0"/>
            <a:pathLst>
              <a:path w="989" h="3">
                <a:moveTo>
                  <a:pt x="0" y="1"/>
                </a:moveTo>
                <a:lnTo>
                  <a:pt x="56" y="1"/>
                </a:lnTo>
                <a:moveTo>
                  <a:pt x="367" y="1"/>
                </a:moveTo>
                <a:lnTo>
                  <a:pt x="424" y="1"/>
                </a:lnTo>
                <a:moveTo>
                  <a:pt x="565" y="1"/>
                </a:moveTo>
                <a:lnTo>
                  <a:pt x="622" y="1"/>
                </a:lnTo>
                <a:moveTo>
                  <a:pt x="932" y="1"/>
                </a:moveTo>
                <a:lnTo>
                  <a:pt x="989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4" name="path 6024"/>
          <p:cNvSpPr/>
          <p:nvPr/>
        </p:nvSpPr>
        <p:spPr>
          <a:xfrm>
            <a:off x="923194" y="2986540"/>
            <a:ext cx="623970" cy="2526"/>
          </a:xfrm>
          <a:custGeom>
            <a:avLst/>
            <a:gdLst/>
            <a:ahLst/>
            <a:cxnLst/>
            <a:rect l="0" t="0" r="0" b="0"/>
            <a:pathLst>
              <a:path w="982" h="3">
                <a:moveTo>
                  <a:pt x="0" y="1"/>
                </a:moveTo>
                <a:lnTo>
                  <a:pt x="417" y="1"/>
                </a:lnTo>
                <a:moveTo>
                  <a:pt x="565" y="1"/>
                </a:moveTo>
                <a:lnTo>
                  <a:pt x="982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6" name="path 6026"/>
          <p:cNvSpPr/>
          <p:nvPr/>
        </p:nvSpPr>
        <p:spPr>
          <a:xfrm>
            <a:off x="958768" y="2949321"/>
            <a:ext cx="552824" cy="2526"/>
          </a:xfrm>
          <a:custGeom>
            <a:avLst/>
            <a:gdLst/>
            <a:ahLst/>
            <a:cxnLst/>
            <a:rect l="0" t="0" r="0" b="0"/>
            <a:pathLst>
              <a:path w="870" h="3">
                <a:moveTo>
                  <a:pt x="870" y="1"/>
                </a:moveTo>
                <a:lnTo>
                  <a:pt x="845" y="1"/>
                </a:lnTo>
                <a:moveTo>
                  <a:pt x="831" y="1"/>
                </a:moveTo>
                <a:lnTo>
                  <a:pt x="811" y="1"/>
                </a:lnTo>
                <a:moveTo>
                  <a:pt x="797" y="1"/>
                </a:moveTo>
                <a:lnTo>
                  <a:pt x="776" y="1"/>
                </a:lnTo>
                <a:moveTo>
                  <a:pt x="762" y="1"/>
                </a:moveTo>
                <a:lnTo>
                  <a:pt x="742" y="1"/>
                </a:lnTo>
                <a:moveTo>
                  <a:pt x="728" y="1"/>
                </a:moveTo>
                <a:lnTo>
                  <a:pt x="707" y="1"/>
                </a:lnTo>
                <a:moveTo>
                  <a:pt x="693" y="1"/>
                </a:moveTo>
                <a:lnTo>
                  <a:pt x="673" y="1"/>
                </a:lnTo>
                <a:moveTo>
                  <a:pt x="659" y="1"/>
                </a:moveTo>
                <a:lnTo>
                  <a:pt x="638" y="1"/>
                </a:lnTo>
                <a:moveTo>
                  <a:pt x="624" y="1"/>
                </a:moveTo>
                <a:lnTo>
                  <a:pt x="604" y="1"/>
                </a:lnTo>
                <a:moveTo>
                  <a:pt x="590" y="1"/>
                </a:moveTo>
                <a:lnTo>
                  <a:pt x="565" y="1"/>
                </a:lnTo>
                <a:moveTo>
                  <a:pt x="305" y="1"/>
                </a:moveTo>
                <a:lnTo>
                  <a:pt x="280" y="1"/>
                </a:lnTo>
                <a:moveTo>
                  <a:pt x="266" y="1"/>
                </a:moveTo>
                <a:lnTo>
                  <a:pt x="245" y="1"/>
                </a:lnTo>
                <a:moveTo>
                  <a:pt x="231" y="1"/>
                </a:moveTo>
                <a:lnTo>
                  <a:pt x="211" y="1"/>
                </a:lnTo>
                <a:moveTo>
                  <a:pt x="197" y="1"/>
                </a:moveTo>
                <a:lnTo>
                  <a:pt x="176" y="1"/>
                </a:lnTo>
                <a:moveTo>
                  <a:pt x="162" y="1"/>
                </a:moveTo>
                <a:lnTo>
                  <a:pt x="142" y="1"/>
                </a:lnTo>
                <a:moveTo>
                  <a:pt x="128" y="1"/>
                </a:moveTo>
                <a:lnTo>
                  <a:pt x="107" y="1"/>
                </a:lnTo>
                <a:moveTo>
                  <a:pt x="93" y="1"/>
                </a:moveTo>
                <a:lnTo>
                  <a:pt x="73" y="1"/>
                </a:lnTo>
                <a:moveTo>
                  <a:pt x="59" y="1"/>
                </a:moveTo>
                <a:lnTo>
                  <a:pt x="38" y="1"/>
                </a:lnTo>
                <a:moveTo>
                  <a:pt x="2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8" name="path 6028"/>
          <p:cNvSpPr/>
          <p:nvPr/>
        </p:nvSpPr>
        <p:spPr>
          <a:xfrm>
            <a:off x="958768" y="2971213"/>
            <a:ext cx="552824" cy="2526"/>
          </a:xfrm>
          <a:custGeom>
            <a:avLst/>
            <a:gdLst/>
            <a:ahLst/>
            <a:cxnLst/>
            <a:rect l="0" t="0" r="0" b="0"/>
            <a:pathLst>
              <a:path w="870" h="3">
                <a:moveTo>
                  <a:pt x="870" y="1"/>
                </a:moveTo>
                <a:lnTo>
                  <a:pt x="565" y="1"/>
                </a:lnTo>
                <a:moveTo>
                  <a:pt x="30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30" name="path 6030"/>
          <p:cNvSpPr/>
          <p:nvPr/>
        </p:nvSpPr>
        <p:spPr>
          <a:xfrm>
            <a:off x="1639129" y="2781830"/>
            <a:ext cx="269298" cy="4715"/>
          </a:xfrm>
          <a:custGeom>
            <a:avLst/>
            <a:gdLst/>
            <a:ahLst/>
            <a:cxnLst/>
            <a:rect l="0" t="0" r="0" b="0"/>
            <a:pathLst>
              <a:path w="424" h="7">
                <a:moveTo>
                  <a:pt x="0" y="5"/>
                </a:moveTo>
                <a:lnTo>
                  <a:pt x="102" y="5"/>
                </a:lnTo>
                <a:moveTo>
                  <a:pt x="321" y="5"/>
                </a:moveTo>
                <a:lnTo>
                  <a:pt x="424" y="5"/>
                </a:lnTo>
                <a:moveTo>
                  <a:pt x="321" y="1"/>
                </a:moveTo>
                <a:lnTo>
                  <a:pt x="102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32" name="path 6032"/>
          <p:cNvSpPr/>
          <p:nvPr/>
        </p:nvSpPr>
        <p:spPr>
          <a:xfrm>
            <a:off x="3023503" y="2781830"/>
            <a:ext cx="269298" cy="4715"/>
          </a:xfrm>
          <a:custGeom>
            <a:avLst/>
            <a:gdLst/>
            <a:ahLst/>
            <a:cxnLst/>
            <a:rect l="0" t="0" r="0" b="0"/>
            <a:pathLst>
              <a:path w="424" h="7">
                <a:moveTo>
                  <a:pt x="0" y="5"/>
                </a:moveTo>
                <a:lnTo>
                  <a:pt x="102" y="5"/>
                </a:lnTo>
                <a:moveTo>
                  <a:pt x="321" y="5"/>
                </a:moveTo>
                <a:lnTo>
                  <a:pt x="424" y="5"/>
                </a:lnTo>
                <a:moveTo>
                  <a:pt x="321" y="1"/>
                </a:moveTo>
                <a:lnTo>
                  <a:pt x="102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34" name="path 6034"/>
          <p:cNvSpPr/>
          <p:nvPr/>
        </p:nvSpPr>
        <p:spPr>
          <a:xfrm>
            <a:off x="1010768" y="2729285"/>
            <a:ext cx="448825" cy="2526"/>
          </a:xfrm>
          <a:custGeom>
            <a:avLst/>
            <a:gdLst/>
            <a:ahLst/>
            <a:cxnLst/>
            <a:rect l="0" t="0" r="0" b="0"/>
            <a:pathLst>
              <a:path w="706" h="3">
                <a:moveTo>
                  <a:pt x="0" y="1"/>
                </a:moveTo>
                <a:lnTo>
                  <a:pt x="141" y="1"/>
                </a:lnTo>
                <a:moveTo>
                  <a:pt x="565" y="1"/>
                </a:moveTo>
                <a:lnTo>
                  <a:pt x="706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36" name="textbox 6036"/>
          <p:cNvSpPr/>
          <p:nvPr/>
        </p:nvSpPr>
        <p:spPr>
          <a:xfrm rot="16200000">
            <a:off x="5494106" y="6911414"/>
            <a:ext cx="38734" cy="45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6"/>
              </a:lnSpc>
              <a:tabLst/>
            </a:pPr>
            <a:r>
              <a:rPr sz="1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6038" name="rect 6038"/>
          <p:cNvSpPr/>
          <p:nvPr/>
        </p:nvSpPr>
        <p:spPr>
          <a:xfrm>
            <a:off x="5495857" y="6937292"/>
            <a:ext cx="25488" cy="36448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0" name="path 6040"/>
          <p:cNvSpPr/>
          <p:nvPr/>
        </p:nvSpPr>
        <p:spPr>
          <a:xfrm>
            <a:off x="880329" y="2686758"/>
            <a:ext cx="2527" cy="363435"/>
          </a:xfrm>
          <a:custGeom>
            <a:avLst/>
            <a:gdLst/>
            <a:ahLst/>
            <a:cxnLst/>
            <a:rect l="0" t="0" r="0" b="0"/>
            <a:pathLst>
              <a:path w="3" h="572">
                <a:moveTo>
                  <a:pt x="1" y="0"/>
                </a:moveTo>
                <a:lnTo>
                  <a:pt x="1" y="572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2" name="path 6042"/>
          <p:cNvSpPr/>
          <p:nvPr/>
        </p:nvSpPr>
        <p:spPr>
          <a:xfrm>
            <a:off x="2984094" y="2685494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4" name="path 6044"/>
          <p:cNvSpPr/>
          <p:nvPr/>
        </p:nvSpPr>
        <p:spPr>
          <a:xfrm>
            <a:off x="2265969" y="2685494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6" name="path 6046"/>
          <p:cNvSpPr/>
          <p:nvPr/>
        </p:nvSpPr>
        <p:spPr>
          <a:xfrm>
            <a:off x="877216" y="2630692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0" y="1"/>
                </a:moveTo>
                <a:lnTo>
                  <a:pt x="551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8" name="path 6048"/>
          <p:cNvSpPr/>
          <p:nvPr/>
        </p:nvSpPr>
        <p:spPr>
          <a:xfrm>
            <a:off x="2625029" y="3048933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0" y="1"/>
                </a:moveTo>
                <a:lnTo>
                  <a:pt x="551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50" name="path 6050"/>
          <p:cNvSpPr/>
          <p:nvPr/>
        </p:nvSpPr>
        <p:spPr>
          <a:xfrm>
            <a:off x="2265966" y="3048933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0" y="1"/>
                </a:moveTo>
                <a:lnTo>
                  <a:pt x="551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52" name="path 6052"/>
          <p:cNvSpPr/>
          <p:nvPr/>
        </p:nvSpPr>
        <p:spPr>
          <a:xfrm>
            <a:off x="2625031" y="2685494"/>
            <a:ext cx="350304" cy="2526"/>
          </a:xfrm>
          <a:custGeom>
            <a:avLst/>
            <a:gdLst/>
            <a:ahLst/>
            <a:cxnLst/>
            <a:rect l="0" t="0" r="0" b="0"/>
            <a:pathLst>
              <a:path w="551" h="3">
                <a:moveTo>
                  <a:pt x="551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54" name="path 6054"/>
          <p:cNvSpPr/>
          <p:nvPr/>
        </p:nvSpPr>
        <p:spPr>
          <a:xfrm>
            <a:off x="2265966" y="2994200"/>
            <a:ext cx="348119" cy="2526"/>
          </a:xfrm>
          <a:custGeom>
            <a:avLst/>
            <a:gdLst/>
            <a:ahLst/>
            <a:cxnLst/>
            <a:rect l="0" t="0" r="0" b="0"/>
            <a:pathLst>
              <a:path w="548" h="3">
                <a:moveTo>
                  <a:pt x="308" y="1"/>
                </a:moveTo>
                <a:lnTo>
                  <a:pt x="239" y="1"/>
                </a:lnTo>
                <a:moveTo>
                  <a:pt x="0" y="1"/>
                </a:moveTo>
                <a:lnTo>
                  <a:pt x="65" y="1"/>
                </a:lnTo>
                <a:moveTo>
                  <a:pt x="482" y="1"/>
                </a:moveTo>
                <a:lnTo>
                  <a:pt x="54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56" name="path 6056"/>
          <p:cNvSpPr/>
          <p:nvPr/>
        </p:nvSpPr>
        <p:spPr>
          <a:xfrm>
            <a:off x="2265963" y="2707392"/>
            <a:ext cx="348119" cy="2526"/>
          </a:xfrm>
          <a:custGeom>
            <a:avLst/>
            <a:gdLst/>
            <a:ahLst/>
            <a:cxnLst/>
            <a:rect l="0" t="0" r="0" b="0"/>
            <a:pathLst>
              <a:path w="548" h="3">
                <a:moveTo>
                  <a:pt x="54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58" name="path 6058"/>
          <p:cNvSpPr/>
          <p:nvPr/>
        </p:nvSpPr>
        <p:spPr>
          <a:xfrm>
            <a:off x="2625026" y="2707392"/>
            <a:ext cx="348119" cy="2526"/>
          </a:xfrm>
          <a:custGeom>
            <a:avLst/>
            <a:gdLst/>
            <a:ahLst/>
            <a:cxnLst/>
            <a:rect l="0" t="0" r="0" b="0"/>
            <a:pathLst>
              <a:path w="548" h="3">
                <a:moveTo>
                  <a:pt x="54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0" name="path 6060"/>
          <p:cNvSpPr/>
          <p:nvPr/>
        </p:nvSpPr>
        <p:spPr>
          <a:xfrm>
            <a:off x="2984094" y="2994200"/>
            <a:ext cx="348108" cy="2526"/>
          </a:xfrm>
          <a:custGeom>
            <a:avLst/>
            <a:gdLst/>
            <a:ahLst/>
            <a:cxnLst/>
            <a:rect l="0" t="0" r="0" b="0"/>
            <a:pathLst>
              <a:path w="548" h="3">
                <a:moveTo>
                  <a:pt x="0" y="1"/>
                </a:moveTo>
                <a:lnTo>
                  <a:pt x="65" y="1"/>
                </a:lnTo>
                <a:moveTo>
                  <a:pt x="482" y="1"/>
                </a:moveTo>
                <a:lnTo>
                  <a:pt x="54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2" name="path 6062"/>
          <p:cNvSpPr/>
          <p:nvPr/>
        </p:nvSpPr>
        <p:spPr>
          <a:xfrm>
            <a:off x="1629297" y="2218058"/>
            <a:ext cx="320967" cy="2526"/>
          </a:xfrm>
          <a:custGeom>
            <a:avLst/>
            <a:gdLst/>
            <a:ahLst/>
            <a:cxnLst/>
            <a:rect l="0" t="0" r="0" b="0"/>
            <a:pathLst>
              <a:path w="505" h="3">
                <a:moveTo>
                  <a:pt x="50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4" name="rect 6064"/>
          <p:cNvSpPr/>
          <p:nvPr/>
        </p:nvSpPr>
        <p:spPr>
          <a:xfrm>
            <a:off x="5520875" y="6937041"/>
            <a:ext cx="23126" cy="3360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6" name="path 6066"/>
          <p:cNvSpPr/>
          <p:nvPr/>
        </p:nvSpPr>
        <p:spPr>
          <a:xfrm>
            <a:off x="2653492" y="2888014"/>
            <a:ext cx="291190" cy="2526"/>
          </a:xfrm>
          <a:custGeom>
            <a:avLst/>
            <a:gdLst/>
            <a:ahLst/>
            <a:cxnLst/>
            <a:rect l="0" t="0" r="0" b="0"/>
            <a:pathLst>
              <a:path w="458" h="3">
                <a:moveTo>
                  <a:pt x="458" y="1"/>
                </a:moveTo>
                <a:lnTo>
                  <a:pt x="441" y="1"/>
                </a:lnTo>
                <a:moveTo>
                  <a:pt x="17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68" name="path 6068"/>
          <p:cNvSpPr/>
          <p:nvPr/>
        </p:nvSpPr>
        <p:spPr>
          <a:xfrm>
            <a:off x="3012558" y="2824522"/>
            <a:ext cx="291189" cy="2526"/>
          </a:xfrm>
          <a:custGeom>
            <a:avLst/>
            <a:gdLst/>
            <a:ahLst/>
            <a:cxnLst/>
            <a:rect l="0" t="0" r="0" b="0"/>
            <a:pathLst>
              <a:path w="458" h="3">
                <a:moveTo>
                  <a:pt x="0" y="1"/>
                </a:moveTo>
                <a:lnTo>
                  <a:pt x="17" y="1"/>
                </a:lnTo>
                <a:moveTo>
                  <a:pt x="441" y="1"/>
                </a:moveTo>
                <a:lnTo>
                  <a:pt x="45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70" name="path 6070"/>
          <p:cNvSpPr/>
          <p:nvPr/>
        </p:nvSpPr>
        <p:spPr>
          <a:xfrm>
            <a:off x="2653492" y="2824522"/>
            <a:ext cx="291189" cy="2526"/>
          </a:xfrm>
          <a:custGeom>
            <a:avLst/>
            <a:gdLst/>
            <a:ahLst/>
            <a:cxnLst/>
            <a:rect l="0" t="0" r="0" b="0"/>
            <a:pathLst>
              <a:path w="458" h="3">
                <a:moveTo>
                  <a:pt x="0" y="1"/>
                </a:moveTo>
                <a:lnTo>
                  <a:pt x="17" y="1"/>
                </a:lnTo>
                <a:moveTo>
                  <a:pt x="441" y="1"/>
                </a:moveTo>
                <a:lnTo>
                  <a:pt x="45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72" name="path 6072"/>
          <p:cNvSpPr/>
          <p:nvPr/>
        </p:nvSpPr>
        <p:spPr>
          <a:xfrm>
            <a:off x="1628183" y="2824522"/>
            <a:ext cx="291189" cy="2526"/>
          </a:xfrm>
          <a:custGeom>
            <a:avLst/>
            <a:gdLst/>
            <a:ahLst/>
            <a:cxnLst/>
            <a:rect l="0" t="0" r="0" b="0"/>
            <a:pathLst>
              <a:path w="458" h="3">
                <a:moveTo>
                  <a:pt x="0" y="1"/>
                </a:moveTo>
                <a:lnTo>
                  <a:pt x="17" y="1"/>
                </a:lnTo>
                <a:moveTo>
                  <a:pt x="441" y="1"/>
                </a:moveTo>
                <a:lnTo>
                  <a:pt x="45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74" name="path 6074"/>
          <p:cNvSpPr/>
          <p:nvPr/>
        </p:nvSpPr>
        <p:spPr>
          <a:xfrm>
            <a:off x="2294431" y="2888014"/>
            <a:ext cx="291189" cy="2526"/>
          </a:xfrm>
          <a:custGeom>
            <a:avLst/>
            <a:gdLst/>
            <a:ahLst/>
            <a:cxnLst/>
            <a:rect l="0" t="0" r="0" b="0"/>
            <a:pathLst>
              <a:path w="458" h="3">
                <a:moveTo>
                  <a:pt x="458" y="1"/>
                </a:moveTo>
                <a:lnTo>
                  <a:pt x="441" y="1"/>
                </a:lnTo>
                <a:moveTo>
                  <a:pt x="17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76" name="path 6076"/>
          <p:cNvSpPr/>
          <p:nvPr/>
        </p:nvSpPr>
        <p:spPr>
          <a:xfrm>
            <a:off x="3023503" y="2813578"/>
            <a:ext cx="269303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56" y="1"/>
                </a:lnTo>
                <a:moveTo>
                  <a:pt x="367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78" name="path 6078"/>
          <p:cNvSpPr/>
          <p:nvPr/>
        </p:nvSpPr>
        <p:spPr>
          <a:xfrm>
            <a:off x="2664439" y="2938371"/>
            <a:ext cx="269300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84" y="1"/>
                </a:lnTo>
                <a:moveTo>
                  <a:pt x="98" y="1"/>
                </a:moveTo>
                <a:lnTo>
                  <a:pt x="118" y="1"/>
                </a:lnTo>
                <a:moveTo>
                  <a:pt x="132" y="1"/>
                </a:moveTo>
                <a:lnTo>
                  <a:pt x="153" y="1"/>
                </a:lnTo>
                <a:moveTo>
                  <a:pt x="167" y="1"/>
                </a:moveTo>
                <a:lnTo>
                  <a:pt x="187" y="1"/>
                </a:lnTo>
                <a:moveTo>
                  <a:pt x="201" y="1"/>
                </a:moveTo>
                <a:lnTo>
                  <a:pt x="222" y="1"/>
                </a:lnTo>
                <a:moveTo>
                  <a:pt x="236" y="1"/>
                </a:moveTo>
                <a:lnTo>
                  <a:pt x="256" y="1"/>
                </a:lnTo>
                <a:moveTo>
                  <a:pt x="270" y="1"/>
                </a:moveTo>
                <a:lnTo>
                  <a:pt x="291" y="1"/>
                </a:lnTo>
                <a:moveTo>
                  <a:pt x="305" y="1"/>
                </a:moveTo>
                <a:lnTo>
                  <a:pt x="325" y="1"/>
                </a:lnTo>
                <a:moveTo>
                  <a:pt x="339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0" name="path 6080"/>
          <p:cNvSpPr/>
          <p:nvPr/>
        </p:nvSpPr>
        <p:spPr>
          <a:xfrm>
            <a:off x="2664439" y="2784019"/>
            <a:ext cx="269300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102" y="1"/>
                </a:lnTo>
                <a:moveTo>
                  <a:pt x="321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2" name="path 6082"/>
          <p:cNvSpPr/>
          <p:nvPr/>
        </p:nvSpPr>
        <p:spPr>
          <a:xfrm>
            <a:off x="2305379" y="2784019"/>
            <a:ext cx="269298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102" y="1"/>
                </a:lnTo>
                <a:moveTo>
                  <a:pt x="321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4" name="path 6084"/>
          <p:cNvSpPr/>
          <p:nvPr/>
        </p:nvSpPr>
        <p:spPr>
          <a:xfrm>
            <a:off x="1639129" y="2813578"/>
            <a:ext cx="269290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56" y="1"/>
                </a:lnTo>
                <a:moveTo>
                  <a:pt x="367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6" name="path 6086"/>
          <p:cNvSpPr/>
          <p:nvPr/>
        </p:nvSpPr>
        <p:spPr>
          <a:xfrm>
            <a:off x="2664439" y="2813578"/>
            <a:ext cx="269288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56" y="1"/>
                </a:lnTo>
                <a:moveTo>
                  <a:pt x="367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88" name="path 6088"/>
          <p:cNvSpPr/>
          <p:nvPr/>
        </p:nvSpPr>
        <p:spPr>
          <a:xfrm>
            <a:off x="2305379" y="2813578"/>
            <a:ext cx="269286" cy="2526"/>
          </a:xfrm>
          <a:custGeom>
            <a:avLst/>
            <a:gdLst/>
            <a:ahLst/>
            <a:cxnLst/>
            <a:rect l="0" t="0" r="0" b="0"/>
            <a:pathLst>
              <a:path w="424" h="3">
                <a:moveTo>
                  <a:pt x="0" y="1"/>
                </a:moveTo>
                <a:lnTo>
                  <a:pt x="56" y="1"/>
                </a:lnTo>
                <a:moveTo>
                  <a:pt x="367" y="1"/>
                </a:moveTo>
                <a:lnTo>
                  <a:pt x="424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90" name="path 6090"/>
          <p:cNvSpPr/>
          <p:nvPr/>
        </p:nvSpPr>
        <p:spPr>
          <a:xfrm>
            <a:off x="2666629" y="2986540"/>
            <a:ext cx="264909" cy="2526"/>
          </a:xfrm>
          <a:custGeom>
            <a:avLst/>
            <a:gdLst/>
            <a:ahLst/>
            <a:cxnLst/>
            <a:rect l="0" t="0" r="0" b="0"/>
            <a:pathLst>
              <a:path w="417" h="3">
                <a:moveTo>
                  <a:pt x="0" y="1"/>
                </a:moveTo>
                <a:lnTo>
                  <a:pt x="417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92" name="path 6092"/>
          <p:cNvSpPr/>
          <p:nvPr/>
        </p:nvSpPr>
        <p:spPr>
          <a:xfrm>
            <a:off x="2307568" y="2986540"/>
            <a:ext cx="264909" cy="2526"/>
          </a:xfrm>
          <a:custGeom>
            <a:avLst/>
            <a:gdLst/>
            <a:ahLst/>
            <a:cxnLst/>
            <a:rect l="0" t="0" r="0" b="0"/>
            <a:pathLst>
              <a:path w="417" h="3">
                <a:moveTo>
                  <a:pt x="0" y="1"/>
                </a:moveTo>
                <a:lnTo>
                  <a:pt x="417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94" name="path 6094"/>
          <p:cNvSpPr/>
          <p:nvPr/>
        </p:nvSpPr>
        <p:spPr>
          <a:xfrm>
            <a:off x="1676892" y="2949321"/>
            <a:ext cx="193766" cy="2526"/>
          </a:xfrm>
          <a:custGeom>
            <a:avLst/>
            <a:gdLst/>
            <a:ahLst/>
            <a:cxnLst/>
            <a:rect l="0" t="0" r="0" b="0"/>
            <a:pathLst>
              <a:path w="305" h="3">
                <a:moveTo>
                  <a:pt x="305" y="1"/>
                </a:moveTo>
                <a:lnTo>
                  <a:pt x="280" y="1"/>
                </a:lnTo>
                <a:moveTo>
                  <a:pt x="266" y="1"/>
                </a:moveTo>
                <a:lnTo>
                  <a:pt x="245" y="1"/>
                </a:lnTo>
                <a:moveTo>
                  <a:pt x="231" y="1"/>
                </a:moveTo>
                <a:lnTo>
                  <a:pt x="211" y="1"/>
                </a:lnTo>
                <a:moveTo>
                  <a:pt x="197" y="1"/>
                </a:moveTo>
                <a:lnTo>
                  <a:pt x="176" y="1"/>
                </a:lnTo>
                <a:moveTo>
                  <a:pt x="162" y="1"/>
                </a:moveTo>
                <a:lnTo>
                  <a:pt x="142" y="1"/>
                </a:lnTo>
                <a:moveTo>
                  <a:pt x="128" y="1"/>
                </a:moveTo>
                <a:lnTo>
                  <a:pt x="107" y="1"/>
                </a:lnTo>
                <a:moveTo>
                  <a:pt x="93" y="1"/>
                </a:moveTo>
                <a:lnTo>
                  <a:pt x="73" y="1"/>
                </a:lnTo>
                <a:moveTo>
                  <a:pt x="59" y="1"/>
                </a:moveTo>
                <a:lnTo>
                  <a:pt x="38" y="1"/>
                </a:lnTo>
                <a:moveTo>
                  <a:pt x="2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96" name="path 6096"/>
          <p:cNvSpPr/>
          <p:nvPr/>
        </p:nvSpPr>
        <p:spPr>
          <a:xfrm>
            <a:off x="3061267" y="2949321"/>
            <a:ext cx="193765" cy="2526"/>
          </a:xfrm>
          <a:custGeom>
            <a:avLst/>
            <a:gdLst/>
            <a:ahLst/>
            <a:cxnLst/>
            <a:rect l="0" t="0" r="0" b="0"/>
            <a:pathLst>
              <a:path w="305" h="3">
                <a:moveTo>
                  <a:pt x="305" y="1"/>
                </a:moveTo>
                <a:lnTo>
                  <a:pt x="280" y="1"/>
                </a:lnTo>
                <a:moveTo>
                  <a:pt x="266" y="1"/>
                </a:moveTo>
                <a:lnTo>
                  <a:pt x="245" y="1"/>
                </a:lnTo>
                <a:moveTo>
                  <a:pt x="231" y="1"/>
                </a:moveTo>
                <a:lnTo>
                  <a:pt x="211" y="1"/>
                </a:lnTo>
                <a:moveTo>
                  <a:pt x="197" y="1"/>
                </a:moveTo>
                <a:lnTo>
                  <a:pt x="176" y="1"/>
                </a:lnTo>
                <a:moveTo>
                  <a:pt x="162" y="1"/>
                </a:moveTo>
                <a:lnTo>
                  <a:pt x="142" y="1"/>
                </a:lnTo>
                <a:moveTo>
                  <a:pt x="128" y="1"/>
                </a:moveTo>
                <a:lnTo>
                  <a:pt x="107" y="1"/>
                </a:lnTo>
                <a:moveTo>
                  <a:pt x="93" y="1"/>
                </a:moveTo>
                <a:lnTo>
                  <a:pt x="73" y="1"/>
                </a:lnTo>
                <a:moveTo>
                  <a:pt x="59" y="1"/>
                </a:moveTo>
                <a:lnTo>
                  <a:pt x="38" y="1"/>
                </a:lnTo>
                <a:moveTo>
                  <a:pt x="2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98" name="path 6098"/>
          <p:cNvSpPr/>
          <p:nvPr/>
        </p:nvSpPr>
        <p:spPr>
          <a:xfrm>
            <a:off x="2343142" y="2971213"/>
            <a:ext cx="193763" cy="2526"/>
          </a:xfrm>
          <a:custGeom>
            <a:avLst/>
            <a:gdLst/>
            <a:ahLst/>
            <a:cxnLst/>
            <a:rect l="0" t="0" r="0" b="0"/>
            <a:pathLst>
              <a:path w="305" h="3">
                <a:moveTo>
                  <a:pt x="30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00" name="path 6100"/>
          <p:cNvSpPr/>
          <p:nvPr/>
        </p:nvSpPr>
        <p:spPr>
          <a:xfrm>
            <a:off x="2702204" y="2971213"/>
            <a:ext cx="193763" cy="2526"/>
          </a:xfrm>
          <a:custGeom>
            <a:avLst/>
            <a:gdLst/>
            <a:ahLst/>
            <a:cxnLst/>
            <a:rect l="0" t="0" r="0" b="0"/>
            <a:pathLst>
              <a:path w="305" h="3">
                <a:moveTo>
                  <a:pt x="30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02" name="path 6102"/>
          <p:cNvSpPr/>
          <p:nvPr/>
        </p:nvSpPr>
        <p:spPr>
          <a:xfrm>
            <a:off x="2702204" y="2949321"/>
            <a:ext cx="193763" cy="2526"/>
          </a:xfrm>
          <a:custGeom>
            <a:avLst/>
            <a:gdLst/>
            <a:ahLst/>
            <a:cxnLst/>
            <a:rect l="0" t="0" r="0" b="0"/>
            <a:pathLst>
              <a:path w="305" h="3">
                <a:moveTo>
                  <a:pt x="305" y="1"/>
                </a:moveTo>
                <a:lnTo>
                  <a:pt x="280" y="1"/>
                </a:lnTo>
                <a:moveTo>
                  <a:pt x="266" y="1"/>
                </a:moveTo>
                <a:lnTo>
                  <a:pt x="245" y="1"/>
                </a:lnTo>
                <a:moveTo>
                  <a:pt x="231" y="1"/>
                </a:moveTo>
                <a:lnTo>
                  <a:pt x="211" y="1"/>
                </a:lnTo>
                <a:moveTo>
                  <a:pt x="197" y="1"/>
                </a:moveTo>
                <a:lnTo>
                  <a:pt x="176" y="1"/>
                </a:lnTo>
                <a:moveTo>
                  <a:pt x="162" y="1"/>
                </a:moveTo>
                <a:lnTo>
                  <a:pt x="142" y="1"/>
                </a:lnTo>
                <a:moveTo>
                  <a:pt x="128" y="1"/>
                </a:moveTo>
                <a:lnTo>
                  <a:pt x="107" y="1"/>
                </a:lnTo>
                <a:moveTo>
                  <a:pt x="93" y="1"/>
                </a:moveTo>
                <a:lnTo>
                  <a:pt x="73" y="1"/>
                </a:lnTo>
                <a:moveTo>
                  <a:pt x="59" y="1"/>
                </a:moveTo>
                <a:lnTo>
                  <a:pt x="38" y="1"/>
                </a:lnTo>
                <a:moveTo>
                  <a:pt x="2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04" name="path 6104"/>
          <p:cNvSpPr/>
          <p:nvPr/>
        </p:nvSpPr>
        <p:spPr>
          <a:xfrm>
            <a:off x="2343142" y="2949321"/>
            <a:ext cx="193763" cy="2526"/>
          </a:xfrm>
          <a:custGeom>
            <a:avLst/>
            <a:gdLst/>
            <a:ahLst/>
            <a:cxnLst/>
            <a:rect l="0" t="0" r="0" b="0"/>
            <a:pathLst>
              <a:path w="305" h="3">
                <a:moveTo>
                  <a:pt x="305" y="1"/>
                </a:moveTo>
                <a:lnTo>
                  <a:pt x="280" y="1"/>
                </a:lnTo>
                <a:moveTo>
                  <a:pt x="266" y="1"/>
                </a:moveTo>
                <a:lnTo>
                  <a:pt x="245" y="1"/>
                </a:lnTo>
                <a:moveTo>
                  <a:pt x="231" y="1"/>
                </a:moveTo>
                <a:lnTo>
                  <a:pt x="211" y="1"/>
                </a:lnTo>
                <a:moveTo>
                  <a:pt x="197" y="1"/>
                </a:moveTo>
                <a:lnTo>
                  <a:pt x="176" y="1"/>
                </a:lnTo>
                <a:moveTo>
                  <a:pt x="162" y="1"/>
                </a:moveTo>
                <a:lnTo>
                  <a:pt x="142" y="1"/>
                </a:lnTo>
                <a:moveTo>
                  <a:pt x="128" y="1"/>
                </a:moveTo>
                <a:lnTo>
                  <a:pt x="107" y="1"/>
                </a:lnTo>
                <a:moveTo>
                  <a:pt x="93" y="1"/>
                </a:moveTo>
                <a:lnTo>
                  <a:pt x="73" y="1"/>
                </a:lnTo>
                <a:moveTo>
                  <a:pt x="59" y="1"/>
                </a:moveTo>
                <a:lnTo>
                  <a:pt x="38" y="1"/>
                </a:lnTo>
                <a:moveTo>
                  <a:pt x="25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06" name="textbox 6106"/>
          <p:cNvSpPr/>
          <p:nvPr/>
        </p:nvSpPr>
        <p:spPr>
          <a:xfrm>
            <a:off x="5512463" y="6924341"/>
            <a:ext cx="40005" cy="59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198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2000"/>
              </a:lnSpc>
              <a:tabLst>
                <a:tab pos="20954" algn="l"/>
              </a:tabLst>
            </a:pPr>
            <a:r>
              <a:rPr sz="100" kern="0" spc="0" dirty="0">
                <a:solidFill>
                  <a:srgbClr val="646464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	</a:t>
            </a:r>
            <a:r>
              <a:rPr sz="100" kern="0" spc="50" dirty="0">
                <a:solidFill>
                  <a:srgbClr val="646464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A</a:t>
            </a:r>
            <a:r>
              <a:rPr sz="100" kern="0" spc="0" dirty="0">
                <a:solidFill>
                  <a:srgbClr val="646464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  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6108" name="textbox 6108"/>
          <p:cNvSpPr/>
          <p:nvPr/>
        </p:nvSpPr>
        <p:spPr>
          <a:xfrm>
            <a:off x="5488736" y="6924592"/>
            <a:ext cx="40005" cy="622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193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>
                <a:tab pos="20954" algn="l"/>
              </a:tabLst>
            </a:pPr>
            <a:r>
              <a:rPr sz="100" kern="0" spc="0" dirty="0">
                <a:solidFill>
                  <a:srgbClr val="646464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	</a:t>
            </a:r>
            <a:r>
              <a:rPr sz="100" i="1" kern="0" spc="10" dirty="0">
                <a:solidFill>
                  <a:srgbClr val="646464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文</a:t>
            </a:r>
            <a:r>
              <a:rPr sz="100" kern="0" spc="-10" dirty="0">
                <a:solidFill>
                  <a:srgbClr val="646464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   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6110" name="path 6110"/>
          <p:cNvSpPr/>
          <p:nvPr/>
        </p:nvSpPr>
        <p:spPr>
          <a:xfrm>
            <a:off x="3077137" y="2948223"/>
            <a:ext cx="162022" cy="2526"/>
          </a:xfrm>
          <a:custGeom>
            <a:avLst/>
            <a:gdLst/>
            <a:ahLst/>
            <a:cxnLst/>
            <a:rect l="0" t="0" r="0" b="0"/>
            <a:pathLst>
              <a:path w="255" h="3">
                <a:moveTo>
                  <a:pt x="255" y="1"/>
                </a:moveTo>
                <a:lnTo>
                  <a:pt x="241" y="1"/>
                </a:lnTo>
                <a:moveTo>
                  <a:pt x="220" y="1"/>
                </a:moveTo>
                <a:lnTo>
                  <a:pt x="206" y="1"/>
                </a:lnTo>
                <a:moveTo>
                  <a:pt x="186" y="1"/>
                </a:moveTo>
                <a:lnTo>
                  <a:pt x="172" y="1"/>
                </a:lnTo>
                <a:moveTo>
                  <a:pt x="151" y="1"/>
                </a:moveTo>
                <a:lnTo>
                  <a:pt x="137" y="1"/>
                </a:lnTo>
                <a:moveTo>
                  <a:pt x="117" y="1"/>
                </a:moveTo>
                <a:lnTo>
                  <a:pt x="103" y="1"/>
                </a:lnTo>
                <a:moveTo>
                  <a:pt x="82" y="1"/>
                </a:moveTo>
                <a:lnTo>
                  <a:pt x="68" y="1"/>
                </a:lnTo>
                <a:moveTo>
                  <a:pt x="48" y="1"/>
                </a:moveTo>
                <a:lnTo>
                  <a:pt x="34" y="1"/>
                </a:lnTo>
                <a:moveTo>
                  <a:pt x="13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12" name="path 6112"/>
          <p:cNvSpPr/>
          <p:nvPr/>
        </p:nvSpPr>
        <p:spPr>
          <a:xfrm>
            <a:off x="1692763" y="2948223"/>
            <a:ext cx="162022" cy="2526"/>
          </a:xfrm>
          <a:custGeom>
            <a:avLst/>
            <a:gdLst/>
            <a:ahLst/>
            <a:cxnLst/>
            <a:rect l="0" t="0" r="0" b="0"/>
            <a:pathLst>
              <a:path w="255" h="3">
                <a:moveTo>
                  <a:pt x="255" y="1"/>
                </a:moveTo>
                <a:lnTo>
                  <a:pt x="241" y="1"/>
                </a:lnTo>
                <a:moveTo>
                  <a:pt x="220" y="1"/>
                </a:moveTo>
                <a:lnTo>
                  <a:pt x="206" y="1"/>
                </a:lnTo>
                <a:moveTo>
                  <a:pt x="186" y="1"/>
                </a:moveTo>
                <a:lnTo>
                  <a:pt x="172" y="1"/>
                </a:lnTo>
                <a:moveTo>
                  <a:pt x="151" y="1"/>
                </a:moveTo>
                <a:lnTo>
                  <a:pt x="137" y="1"/>
                </a:lnTo>
                <a:moveTo>
                  <a:pt x="117" y="1"/>
                </a:moveTo>
                <a:lnTo>
                  <a:pt x="103" y="1"/>
                </a:lnTo>
                <a:moveTo>
                  <a:pt x="82" y="1"/>
                </a:moveTo>
                <a:lnTo>
                  <a:pt x="68" y="1"/>
                </a:lnTo>
                <a:moveTo>
                  <a:pt x="48" y="1"/>
                </a:moveTo>
                <a:lnTo>
                  <a:pt x="34" y="1"/>
                </a:lnTo>
                <a:moveTo>
                  <a:pt x="13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14" name="path 6114"/>
          <p:cNvSpPr/>
          <p:nvPr/>
        </p:nvSpPr>
        <p:spPr>
          <a:xfrm>
            <a:off x="2718084" y="2948223"/>
            <a:ext cx="162010" cy="2526"/>
          </a:xfrm>
          <a:custGeom>
            <a:avLst/>
            <a:gdLst/>
            <a:ahLst/>
            <a:cxnLst/>
            <a:rect l="0" t="0" r="0" b="0"/>
            <a:pathLst>
              <a:path w="255" h="3">
                <a:moveTo>
                  <a:pt x="255" y="1"/>
                </a:moveTo>
                <a:lnTo>
                  <a:pt x="241" y="1"/>
                </a:lnTo>
                <a:moveTo>
                  <a:pt x="220" y="1"/>
                </a:moveTo>
                <a:lnTo>
                  <a:pt x="206" y="1"/>
                </a:lnTo>
                <a:moveTo>
                  <a:pt x="186" y="1"/>
                </a:moveTo>
                <a:lnTo>
                  <a:pt x="172" y="1"/>
                </a:lnTo>
                <a:moveTo>
                  <a:pt x="151" y="1"/>
                </a:moveTo>
                <a:lnTo>
                  <a:pt x="137" y="1"/>
                </a:lnTo>
                <a:moveTo>
                  <a:pt x="117" y="1"/>
                </a:moveTo>
                <a:lnTo>
                  <a:pt x="103" y="1"/>
                </a:lnTo>
                <a:moveTo>
                  <a:pt x="82" y="1"/>
                </a:moveTo>
                <a:lnTo>
                  <a:pt x="68" y="1"/>
                </a:lnTo>
                <a:moveTo>
                  <a:pt x="48" y="1"/>
                </a:moveTo>
                <a:lnTo>
                  <a:pt x="34" y="1"/>
                </a:lnTo>
                <a:moveTo>
                  <a:pt x="13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16" name="path 6116"/>
          <p:cNvSpPr/>
          <p:nvPr/>
        </p:nvSpPr>
        <p:spPr>
          <a:xfrm>
            <a:off x="2729574" y="2781830"/>
            <a:ext cx="139026" cy="2526"/>
          </a:xfrm>
          <a:custGeom>
            <a:avLst/>
            <a:gdLst/>
            <a:ahLst/>
            <a:cxnLst/>
            <a:rect l="0" t="0" r="0" b="0"/>
            <a:pathLst>
              <a:path w="218" h="3">
                <a:moveTo>
                  <a:pt x="21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18" name="path 6118"/>
          <p:cNvSpPr/>
          <p:nvPr/>
        </p:nvSpPr>
        <p:spPr>
          <a:xfrm>
            <a:off x="3088638" y="2751180"/>
            <a:ext cx="139021" cy="2526"/>
          </a:xfrm>
          <a:custGeom>
            <a:avLst/>
            <a:gdLst/>
            <a:ahLst/>
            <a:cxnLst/>
            <a:rect l="0" t="0" r="0" b="0"/>
            <a:pathLst>
              <a:path w="218" h="3">
                <a:moveTo>
                  <a:pt x="0" y="1"/>
                </a:moveTo>
                <a:lnTo>
                  <a:pt x="38" y="1"/>
                </a:lnTo>
                <a:moveTo>
                  <a:pt x="180" y="1"/>
                </a:moveTo>
                <a:lnTo>
                  <a:pt x="21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0" name="path 6120"/>
          <p:cNvSpPr/>
          <p:nvPr/>
        </p:nvSpPr>
        <p:spPr>
          <a:xfrm>
            <a:off x="1704265" y="2751180"/>
            <a:ext cx="139021" cy="2526"/>
          </a:xfrm>
          <a:custGeom>
            <a:avLst/>
            <a:gdLst/>
            <a:ahLst/>
            <a:cxnLst/>
            <a:rect l="0" t="0" r="0" b="0"/>
            <a:pathLst>
              <a:path w="218" h="3">
                <a:moveTo>
                  <a:pt x="0" y="1"/>
                </a:moveTo>
                <a:lnTo>
                  <a:pt x="38" y="1"/>
                </a:lnTo>
                <a:moveTo>
                  <a:pt x="180" y="1"/>
                </a:moveTo>
                <a:lnTo>
                  <a:pt x="21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2" name="path 6122"/>
          <p:cNvSpPr/>
          <p:nvPr/>
        </p:nvSpPr>
        <p:spPr>
          <a:xfrm>
            <a:off x="2729572" y="2751180"/>
            <a:ext cx="139021" cy="2526"/>
          </a:xfrm>
          <a:custGeom>
            <a:avLst/>
            <a:gdLst/>
            <a:ahLst/>
            <a:cxnLst/>
            <a:rect l="0" t="0" r="0" b="0"/>
            <a:pathLst>
              <a:path w="218" h="3">
                <a:moveTo>
                  <a:pt x="0" y="1"/>
                </a:moveTo>
                <a:lnTo>
                  <a:pt x="38" y="1"/>
                </a:lnTo>
                <a:moveTo>
                  <a:pt x="180" y="1"/>
                </a:moveTo>
                <a:lnTo>
                  <a:pt x="218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4" name="path 6124"/>
          <p:cNvSpPr/>
          <p:nvPr/>
        </p:nvSpPr>
        <p:spPr>
          <a:xfrm>
            <a:off x="2395143" y="2729285"/>
            <a:ext cx="89763" cy="2526"/>
          </a:xfrm>
          <a:custGeom>
            <a:avLst/>
            <a:gdLst/>
            <a:ahLst/>
            <a:cxnLst/>
            <a:rect l="0" t="0" r="0" b="0"/>
            <a:pathLst>
              <a:path w="141" h="3">
                <a:moveTo>
                  <a:pt x="0" y="1"/>
                </a:moveTo>
                <a:lnTo>
                  <a:pt x="141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6" name="path 6126"/>
          <p:cNvSpPr/>
          <p:nvPr/>
        </p:nvSpPr>
        <p:spPr>
          <a:xfrm>
            <a:off x="2754204" y="2729285"/>
            <a:ext cx="89763" cy="2526"/>
          </a:xfrm>
          <a:custGeom>
            <a:avLst/>
            <a:gdLst/>
            <a:ahLst/>
            <a:cxnLst/>
            <a:rect l="0" t="0" r="0" b="0"/>
            <a:pathLst>
              <a:path w="141" h="3">
                <a:moveTo>
                  <a:pt x="0" y="1"/>
                </a:moveTo>
                <a:lnTo>
                  <a:pt x="141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8" name="textbox 6128"/>
          <p:cNvSpPr/>
          <p:nvPr/>
        </p:nvSpPr>
        <p:spPr>
          <a:xfrm>
            <a:off x="5500637" y="6909511"/>
            <a:ext cx="38734" cy="41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180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100" kern="0" spc="60" dirty="0">
                <a:solidFill>
                  <a:srgbClr val="FFFFFF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T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6130" name="path 6130"/>
          <p:cNvSpPr/>
          <p:nvPr/>
        </p:nvSpPr>
        <p:spPr>
          <a:xfrm>
            <a:off x="2777192" y="2994200"/>
            <a:ext cx="43789" cy="2526"/>
          </a:xfrm>
          <a:custGeom>
            <a:avLst/>
            <a:gdLst/>
            <a:ahLst/>
            <a:cxnLst/>
            <a:rect l="0" t="0" r="0" b="0"/>
            <a:pathLst>
              <a:path w="68" h="3">
                <a:moveTo>
                  <a:pt x="68" y="1"/>
                </a:moveTo>
                <a:lnTo>
                  <a:pt x="0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32" name="path 6132"/>
          <p:cNvSpPr/>
          <p:nvPr/>
        </p:nvSpPr>
        <p:spPr>
          <a:xfrm>
            <a:off x="2931544" y="2994200"/>
            <a:ext cx="41605" cy="2526"/>
          </a:xfrm>
          <a:custGeom>
            <a:avLst/>
            <a:gdLst/>
            <a:ahLst/>
            <a:cxnLst/>
            <a:rect l="0" t="0" r="0" b="0"/>
            <a:pathLst>
              <a:path w="65" h="3">
                <a:moveTo>
                  <a:pt x="0" y="1"/>
                </a:moveTo>
                <a:lnTo>
                  <a:pt x="65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34" name="path 6134"/>
          <p:cNvSpPr/>
          <p:nvPr/>
        </p:nvSpPr>
        <p:spPr>
          <a:xfrm>
            <a:off x="2625029" y="2994200"/>
            <a:ext cx="41605" cy="2526"/>
          </a:xfrm>
          <a:custGeom>
            <a:avLst/>
            <a:gdLst/>
            <a:ahLst/>
            <a:cxnLst/>
            <a:rect l="0" t="0" r="0" b="0"/>
            <a:pathLst>
              <a:path w="65" h="3">
                <a:moveTo>
                  <a:pt x="0" y="1"/>
                </a:moveTo>
                <a:lnTo>
                  <a:pt x="65" y="1"/>
                </a:lnTo>
              </a:path>
            </a:pathLst>
          </a:custGeom>
          <a:noFill/>
          <a:ln w="2527" cap="flat">
            <a:solidFill>
              <a:srgbClr val="040000"/>
            </a:solidFill>
            <a:prstDash val="solid"/>
            <a:bevel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6" name="textbox 6136"/>
          <p:cNvSpPr/>
          <p:nvPr/>
        </p:nvSpPr>
        <p:spPr>
          <a:xfrm>
            <a:off x="775181" y="1144547"/>
            <a:ext cx="5993129" cy="1146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ct val="82000"/>
              </a:lnSpc>
              <a:tabLst/>
            </a:pP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3.10   Mo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nitor System</a:t>
            </a:r>
            <a:r>
              <a:rPr sz="12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Setup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22225" algn="l" rtl="0" eaLnBrk="0">
              <a:lnSpc>
                <a:spcPts val="1327"/>
              </a:lnSpc>
              <a:spcBef>
                <a:spcPts val="498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3.10.1  Wifi/GPRS/4G/WLAN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dongle connection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7779" indent="3175" algn="l" rtl="0" eaLnBrk="0">
              <a:lnSpc>
                <a:spcPct val="115000"/>
              </a:lnSpc>
              <a:spcBef>
                <a:spcPts val="589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WiFi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WLAN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/4G /2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their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view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data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computer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smart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phone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remotely.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0320" indent="-8254" algn="l" rtl="0" eaLnBrk="0">
              <a:lnSpc>
                <a:spcPct val="108000"/>
              </a:lnSpc>
              <a:spcBef>
                <a:spcPts val="18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 view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data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sm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phone,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download APP from the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Google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Apple APP store, then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login with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cconunt.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138" name="picture 6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95726" y="2702729"/>
            <a:ext cx="4035363" cy="1186472"/>
          </a:xfrm>
          <a:prstGeom prst="rect">
            <a:avLst/>
          </a:prstGeom>
        </p:spPr>
      </p:pic>
      <p:sp>
        <p:nvSpPr>
          <p:cNvPr id="6140" name="rect 6140"/>
          <p:cNvSpPr/>
          <p:nvPr/>
        </p:nvSpPr>
        <p:spPr>
          <a:xfrm>
            <a:off x="817604" y="5626704"/>
            <a:ext cx="1418704" cy="2837408"/>
          </a:xfrm>
          <a:prstGeom prst="rect">
            <a:avLst/>
          </a:prstGeom>
          <a:solidFill>
            <a:srgbClr val="EFEF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42" name="rect 6142"/>
          <p:cNvSpPr/>
          <p:nvPr/>
        </p:nvSpPr>
        <p:spPr>
          <a:xfrm>
            <a:off x="2383344" y="5626704"/>
            <a:ext cx="1418704" cy="2837408"/>
          </a:xfrm>
          <a:prstGeom prst="rect">
            <a:avLst/>
          </a:prstGeom>
          <a:solidFill>
            <a:srgbClr val="EFEF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44" name="textbox 6144"/>
          <p:cNvSpPr/>
          <p:nvPr/>
        </p:nvSpPr>
        <p:spPr>
          <a:xfrm>
            <a:off x="819377" y="4443759"/>
            <a:ext cx="2889250" cy="10858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3.10.2  Se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tup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monitor system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5875" indent="6985" algn="l" rtl="0" eaLnBrk="0">
              <a:lnSpc>
                <a:spcPct val="108000"/>
              </a:lnSpc>
              <a:spcBef>
                <a:spcPts val="501"/>
              </a:spcBef>
              <a:tabLst/>
            </a:pP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1. Sign up an account on the</a:t>
            </a: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mobile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phone AP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or Website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7145" indent="-3810" algn="l" rtl="0" eaLnBrk="0">
              <a:lnSpc>
                <a:spcPct val="114000"/>
              </a:lnSpc>
              <a:spcBef>
                <a:spcPts val="15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"customer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code"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code we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assign to your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distributor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installer.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contact your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5240" algn="l" rtl="0" eaLnBrk="0">
              <a:lnSpc>
                <a:spcPts val="1313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supplier for their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code.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146" name="rect 6146"/>
          <p:cNvSpPr/>
          <p:nvPr/>
        </p:nvSpPr>
        <p:spPr>
          <a:xfrm>
            <a:off x="3912209" y="5371681"/>
            <a:ext cx="2934525" cy="565645"/>
          </a:xfrm>
          <a:prstGeom prst="rect">
            <a:avLst/>
          </a:prstGeom>
          <a:solidFill>
            <a:srgbClr val="62A7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32" name="group 432"/>
          <p:cNvGrpSpPr/>
          <p:nvPr/>
        </p:nvGrpSpPr>
        <p:grpSpPr>
          <a:xfrm rot="21600000">
            <a:off x="2430640" y="7118794"/>
            <a:ext cx="1324127" cy="1147965"/>
            <a:chOff x="0" y="0"/>
            <a:chExt cx="1324127" cy="1147965"/>
          </a:xfrm>
        </p:grpSpPr>
        <p:sp>
          <p:nvSpPr>
            <p:cNvPr id="6148" name="path 6148"/>
            <p:cNvSpPr/>
            <p:nvPr/>
          </p:nvSpPr>
          <p:spPr>
            <a:xfrm>
              <a:off x="0" y="0"/>
              <a:ext cx="1324127" cy="847076"/>
            </a:xfrm>
            <a:custGeom>
              <a:avLst/>
              <a:gdLst/>
              <a:ahLst/>
              <a:cxnLst/>
              <a:rect l="0" t="0" r="0" b="0"/>
              <a:pathLst>
                <a:path w="2085" h="1333">
                  <a:moveTo>
                    <a:pt x="0" y="0"/>
                  </a:moveTo>
                  <a:lnTo>
                    <a:pt x="2085" y="0"/>
                  </a:lnTo>
                  <a:lnTo>
                    <a:pt x="2085" y="186"/>
                  </a:lnTo>
                  <a:lnTo>
                    <a:pt x="0" y="186"/>
                  </a:lnTo>
                  <a:lnTo>
                    <a:pt x="0" y="0"/>
                  </a:lnTo>
                  <a:close/>
                </a:path>
                <a:path w="2085" h="1333">
                  <a:moveTo>
                    <a:pt x="0" y="212"/>
                  </a:moveTo>
                  <a:lnTo>
                    <a:pt x="2085" y="212"/>
                  </a:lnTo>
                  <a:lnTo>
                    <a:pt x="2085" y="398"/>
                  </a:lnTo>
                  <a:lnTo>
                    <a:pt x="0" y="398"/>
                  </a:lnTo>
                  <a:lnTo>
                    <a:pt x="0" y="212"/>
                  </a:lnTo>
                  <a:close/>
                </a:path>
                <a:path w="2085" h="1333">
                  <a:moveTo>
                    <a:pt x="0" y="424"/>
                  </a:moveTo>
                  <a:lnTo>
                    <a:pt x="2085" y="424"/>
                  </a:lnTo>
                  <a:lnTo>
                    <a:pt x="2085" y="610"/>
                  </a:lnTo>
                  <a:lnTo>
                    <a:pt x="0" y="610"/>
                  </a:lnTo>
                  <a:lnTo>
                    <a:pt x="0" y="424"/>
                  </a:lnTo>
                  <a:close/>
                </a:path>
                <a:path w="2085" h="1333">
                  <a:moveTo>
                    <a:pt x="0" y="636"/>
                  </a:moveTo>
                  <a:lnTo>
                    <a:pt x="2085" y="636"/>
                  </a:lnTo>
                  <a:lnTo>
                    <a:pt x="2085" y="822"/>
                  </a:lnTo>
                  <a:lnTo>
                    <a:pt x="0" y="822"/>
                  </a:lnTo>
                  <a:lnTo>
                    <a:pt x="0" y="636"/>
                  </a:lnTo>
                  <a:close/>
                </a:path>
                <a:path w="2085" h="1333">
                  <a:moveTo>
                    <a:pt x="0" y="848"/>
                  </a:moveTo>
                  <a:lnTo>
                    <a:pt x="2085" y="848"/>
                  </a:lnTo>
                  <a:lnTo>
                    <a:pt x="2085" y="1035"/>
                  </a:lnTo>
                  <a:lnTo>
                    <a:pt x="0" y="1035"/>
                  </a:lnTo>
                  <a:lnTo>
                    <a:pt x="0" y="848"/>
                  </a:lnTo>
                  <a:close/>
                </a:path>
                <a:path w="2085" h="1333">
                  <a:moveTo>
                    <a:pt x="0" y="1077"/>
                  </a:moveTo>
                  <a:lnTo>
                    <a:pt x="2085" y="1077"/>
                  </a:lnTo>
                  <a:lnTo>
                    <a:pt x="2085" y="1333"/>
                  </a:lnTo>
                  <a:lnTo>
                    <a:pt x="0" y="1333"/>
                  </a:lnTo>
                  <a:lnTo>
                    <a:pt x="0" y="1077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50" name="path 6150"/>
            <p:cNvSpPr/>
            <p:nvPr/>
          </p:nvSpPr>
          <p:spPr>
            <a:xfrm>
              <a:off x="0" y="864222"/>
              <a:ext cx="1324127" cy="283743"/>
            </a:xfrm>
            <a:custGeom>
              <a:avLst/>
              <a:gdLst/>
              <a:ahLst/>
              <a:cxnLst/>
              <a:rect l="0" t="0" r="0" b="0"/>
              <a:pathLst>
                <a:path w="2085" h="446">
                  <a:moveTo>
                    <a:pt x="0" y="0"/>
                  </a:moveTo>
                  <a:lnTo>
                    <a:pt x="2085" y="0"/>
                  </a:lnTo>
                  <a:lnTo>
                    <a:pt x="2085" y="223"/>
                  </a:lnTo>
                  <a:lnTo>
                    <a:pt x="0" y="223"/>
                  </a:lnTo>
                  <a:lnTo>
                    <a:pt x="0" y="0"/>
                  </a:lnTo>
                  <a:close/>
                </a:path>
                <a:path w="2085" h="446">
                  <a:moveTo>
                    <a:pt x="0" y="223"/>
                  </a:moveTo>
                  <a:lnTo>
                    <a:pt x="2085" y="223"/>
                  </a:lnTo>
                  <a:lnTo>
                    <a:pt x="2085" y="446"/>
                  </a:lnTo>
                  <a:lnTo>
                    <a:pt x="0" y="446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58AA7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152" name="textbox 6152"/>
          <p:cNvSpPr/>
          <p:nvPr/>
        </p:nvSpPr>
        <p:spPr>
          <a:xfrm>
            <a:off x="3907115" y="4662864"/>
            <a:ext cx="2909570" cy="498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1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4444" algn="l" rtl="0" eaLnBrk="0">
              <a:lnSpc>
                <a:spcPct val="111000"/>
              </a:lnSpc>
              <a:tabLst/>
            </a:pP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station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wifi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created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auto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 you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register,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you want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have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more stations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created,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create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below.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6154" name="table 6154"/>
          <p:cNvGraphicFramePr>
            <a:graphicFrameLocks noGrp="1"/>
          </p:cNvGraphicFramePr>
          <p:nvPr/>
        </p:nvGraphicFramePr>
        <p:xfrm>
          <a:off x="2404176" y="7787778"/>
          <a:ext cx="1385570" cy="499110"/>
        </p:xfrm>
        <a:graphic>
          <a:graphicData uri="http://schemas.openxmlformats.org/drawingml/2006/table">
            <a:tbl>
              <a:tblPr/>
              <a:tblGrid>
                <a:gridCol w="425450"/>
                <a:gridCol w="960119"/>
              </a:tblGrid>
              <a:tr h="4991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25" algn="l" rtl="0" eaLnBrk="0">
                        <a:lnSpc>
                          <a:spcPts val="522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*</a:t>
                      </a:r>
                      <a:r>
                        <a:rPr sz="3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Installer</a:t>
                      </a:r>
                      <a:r>
                        <a:rPr sz="3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code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47625" algn="l" rtl="0" eaLnBrk="0">
                        <a:lnSpc>
                          <a:spcPts val="395"/>
                        </a:lnSpc>
                        <a:spcBef>
                          <a:spcPts val="943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*</a:t>
                      </a:r>
                      <a:r>
                        <a:rPr sz="300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Dongle SN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25" algn="l" rtl="0" eaLnBrk="0">
                        <a:lnSpc>
                          <a:spcPts val="4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*</a:t>
                      </a:r>
                      <a:r>
                        <a:rPr sz="300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Dongle</a:t>
                      </a:r>
                      <a:r>
                        <a:rPr sz="300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3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PIN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56" name="textbox 6156"/>
          <p:cNvSpPr/>
          <p:nvPr/>
        </p:nvSpPr>
        <p:spPr>
          <a:xfrm>
            <a:off x="3982677" y="5667080"/>
            <a:ext cx="2559050" cy="209550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8275" algn="l" rtl="0" eaLnBrk="0">
              <a:lnSpc>
                <a:spcPts val="1027"/>
              </a:lnSpc>
              <a:spcBef>
                <a:spcPts val="1"/>
              </a:spcBef>
              <a:tabLst/>
            </a:pPr>
            <a:r>
              <a:rPr sz="700" kern="0" spc="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Station</a:t>
            </a:r>
            <a:r>
              <a:rPr sz="700" kern="0" spc="7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name</a:t>
            </a:r>
            <a:r>
              <a:rPr sz="700" kern="0" spc="2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/ </a:t>
            </a:r>
            <a:r>
              <a:rPr sz="700" kern="0" spc="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Serial</a:t>
            </a:r>
            <a:r>
              <a:rPr sz="700" kern="0" spc="8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number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434" name="group 434"/>
          <p:cNvGrpSpPr/>
          <p:nvPr/>
        </p:nvGrpSpPr>
        <p:grpSpPr>
          <a:xfrm rot="21600000">
            <a:off x="883786" y="8010745"/>
            <a:ext cx="706793" cy="134073"/>
            <a:chOff x="0" y="0"/>
            <a:chExt cx="706793" cy="134073"/>
          </a:xfrm>
        </p:grpSpPr>
        <p:sp>
          <p:nvSpPr>
            <p:cNvPr id="6158" name="path 6158"/>
            <p:cNvSpPr/>
            <p:nvPr/>
          </p:nvSpPr>
          <p:spPr>
            <a:xfrm>
              <a:off x="1352" y="1352"/>
              <a:ext cx="704087" cy="131368"/>
            </a:xfrm>
            <a:custGeom>
              <a:avLst/>
              <a:gdLst/>
              <a:ahLst/>
              <a:cxnLst/>
              <a:rect l="0" t="0" r="0" b="0"/>
              <a:pathLst>
                <a:path w="1108" h="206">
                  <a:moveTo>
                    <a:pt x="103" y="0"/>
                  </a:moveTo>
                  <a:lnTo>
                    <a:pt x="1005" y="0"/>
                  </a:lnTo>
                  <a:cubicBezTo>
                    <a:pt x="1062" y="0"/>
                    <a:pt x="1108" y="46"/>
                    <a:pt x="1108" y="103"/>
                  </a:cubicBezTo>
                  <a:cubicBezTo>
                    <a:pt x="1108" y="160"/>
                    <a:pt x="1062" y="206"/>
                    <a:pt x="1005" y="206"/>
                  </a:cubicBezTo>
                  <a:lnTo>
                    <a:pt x="103" y="206"/>
                  </a:lnTo>
                  <a:cubicBezTo>
                    <a:pt x="46" y="206"/>
                    <a:pt x="0" y="160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60" name="path 6160"/>
            <p:cNvSpPr/>
            <p:nvPr/>
          </p:nvSpPr>
          <p:spPr>
            <a:xfrm>
              <a:off x="0" y="0"/>
              <a:ext cx="706793" cy="134073"/>
            </a:xfrm>
            <a:custGeom>
              <a:avLst/>
              <a:gdLst/>
              <a:ahLst/>
              <a:cxnLst/>
              <a:rect l="0" t="0" r="0" b="0"/>
              <a:pathLst>
                <a:path w="1113" h="211">
                  <a:moveTo>
                    <a:pt x="105" y="2"/>
                  </a:moveTo>
                  <a:lnTo>
                    <a:pt x="1007" y="2"/>
                  </a:lnTo>
                  <a:cubicBezTo>
                    <a:pt x="1064" y="2"/>
                    <a:pt x="1110" y="48"/>
                    <a:pt x="1110" y="105"/>
                  </a:cubicBezTo>
                  <a:cubicBezTo>
                    <a:pt x="1110" y="162"/>
                    <a:pt x="1064" y="209"/>
                    <a:pt x="1007" y="209"/>
                  </a:cubicBezTo>
                  <a:lnTo>
                    <a:pt x="105" y="209"/>
                  </a:lnTo>
                  <a:cubicBezTo>
                    <a:pt x="48" y="209"/>
                    <a:pt x="2" y="162"/>
                    <a:pt x="2" y="105"/>
                  </a:cubicBezTo>
                  <a:cubicBezTo>
                    <a:pt x="2" y="48"/>
                    <a:pt x="48" y="2"/>
                    <a:pt x="105" y="2"/>
                  </a:cubicBezTo>
                </a:path>
              </a:pathLst>
            </a:custGeom>
            <a:noFill/>
            <a:ln w="2705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36" name="group 436"/>
          <p:cNvGrpSpPr/>
          <p:nvPr/>
        </p:nvGrpSpPr>
        <p:grpSpPr>
          <a:xfrm rot="21600000">
            <a:off x="1616544" y="8010745"/>
            <a:ext cx="559663" cy="134073"/>
            <a:chOff x="0" y="0"/>
            <a:chExt cx="559663" cy="134073"/>
          </a:xfrm>
        </p:grpSpPr>
        <p:sp>
          <p:nvSpPr>
            <p:cNvPr id="6162" name="path 6162"/>
            <p:cNvSpPr/>
            <p:nvPr/>
          </p:nvSpPr>
          <p:spPr>
            <a:xfrm>
              <a:off x="1352" y="1352"/>
              <a:ext cx="556958" cy="131368"/>
            </a:xfrm>
            <a:custGeom>
              <a:avLst/>
              <a:gdLst/>
              <a:ahLst/>
              <a:cxnLst/>
              <a:rect l="0" t="0" r="0" b="0"/>
              <a:pathLst>
                <a:path w="877" h="206">
                  <a:moveTo>
                    <a:pt x="103" y="0"/>
                  </a:moveTo>
                  <a:lnTo>
                    <a:pt x="773" y="0"/>
                  </a:lnTo>
                  <a:cubicBezTo>
                    <a:pt x="830" y="0"/>
                    <a:pt x="877" y="46"/>
                    <a:pt x="877" y="103"/>
                  </a:cubicBezTo>
                  <a:cubicBezTo>
                    <a:pt x="877" y="160"/>
                    <a:pt x="830" y="206"/>
                    <a:pt x="773" y="206"/>
                  </a:cubicBezTo>
                  <a:lnTo>
                    <a:pt x="103" y="206"/>
                  </a:lnTo>
                  <a:cubicBezTo>
                    <a:pt x="46" y="206"/>
                    <a:pt x="0" y="160"/>
                    <a:pt x="0" y="103"/>
                  </a:cubicBezTo>
                  <a:cubicBezTo>
                    <a:pt x="0" y="46"/>
                    <a:pt x="46" y="0"/>
                    <a:pt x="103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164" name="path 6164"/>
            <p:cNvSpPr/>
            <p:nvPr/>
          </p:nvSpPr>
          <p:spPr>
            <a:xfrm>
              <a:off x="0" y="0"/>
              <a:ext cx="559663" cy="134073"/>
            </a:xfrm>
            <a:custGeom>
              <a:avLst/>
              <a:gdLst/>
              <a:ahLst/>
              <a:cxnLst/>
              <a:rect l="0" t="0" r="0" b="0"/>
              <a:pathLst>
                <a:path w="881" h="211">
                  <a:moveTo>
                    <a:pt x="105" y="2"/>
                  </a:moveTo>
                  <a:lnTo>
                    <a:pt x="775" y="2"/>
                  </a:lnTo>
                  <a:cubicBezTo>
                    <a:pt x="832" y="2"/>
                    <a:pt x="879" y="48"/>
                    <a:pt x="879" y="105"/>
                  </a:cubicBezTo>
                  <a:cubicBezTo>
                    <a:pt x="879" y="162"/>
                    <a:pt x="832" y="209"/>
                    <a:pt x="775" y="209"/>
                  </a:cubicBezTo>
                  <a:lnTo>
                    <a:pt x="105" y="209"/>
                  </a:lnTo>
                  <a:cubicBezTo>
                    <a:pt x="48" y="209"/>
                    <a:pt x="2" y="162"/>
                    <a:pt x="2" y="105"/>
                  </a:cubicBezTo>
                  <a:cubicBezTo>
                    <a:pt x="2" y="48"/>
                    <a:pt x="48" y="2"/>
                    <a:pt x="105" y="2"/>
                  </a:cubicBezTo>
                </a:path>
              </a:pathLst>
            </a:custGeom>
            <a:noFill/>
            <a:ln w="2705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166" name="table 6166"/>
          <p:cNvGraphicFramePr>
            <a:graphicFrameLocks noGrp="1"/>
          </p:cNvGraphicFramePr>
          <p:nvPr/>
        </p:nvGraphicFramePr>
        <p:xfrm>
          <a:off x="883786" y="8010745"/>
          <a:ext cx="1292225" cy="308610"/>
        </p:xfrm>
        <a:graphic>
          <a:graphicData uri="http://schemas.openxmlformats.org/drawingml/2006/table">
            <a:tbl>
              <a:tblPr/>
              <a:tblGrid>
                <a:gridCol w="719455"/>
                <a:gridCol w="572769"/>
              </a:tblGrid>
              <a:tr h="187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559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PRODUCT WARRAN</a:t>
                      </a:r>
                      <a:r>
                        <a:rPr sz="4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TY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259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3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LOCAL CONNECT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28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5434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400" kern="0" spc="3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DOWNLOAD</a:t>
                      </a:r>
                      <a:r>
                        <a:rPr sz="400" kern="0" spc="10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3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FIRMWARE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68" name="table 6168"/>
          <p:cNvGraphicFramePr>
            <a:graphicFrameLocks noGrp="1"/>
          </p:cNvGraphicFramePr>
          <p:nvPr/>
        </p:nvGraphicFramePr>
        <p:xfrm>
          <a:off x="884331" y="5982515"/>
          <a:ext cx="1289685" cy="299084"/>
        </p:xfrm>
        <a:graphic>
          <a:graphicData uri="http://schemas.openxmlformats.org/drawingml/2006/table">
            <a:tbl>
              <a:tblPr/>
              <a:tblGrid>
                <a:gridCol w="172085"/>
                <a:gridCol w="1117600"/>
              </a:tblGrid>
              <a:tr h="132714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95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69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User</a:t>
                      </a:r>
                      <a:r>
                        <a:rPr sz="400" kern="0" spc="11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name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65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1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1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14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95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15" algn="l" rtl="0" eaLnBrk="0">
                        <a:lnSpc>
                          <a:spcPts val="653"/>
                        </a:lnSpc>
                        <a:tabLst/>
                      </a:pPr>
                      <a:r>
                        <a:rPr sz="4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Pass word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70" name="textbox 6170"/>
          <p:cNvSpPr/>
          <p:nvPr/>
        </p:nvSpPr>
        <p:spPr>
          <a:xfrm>
            <a:off x="1449591" y="6709861"/>
            <a:ext cx="706119" cy="558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3675" algn="l" rtl="0" eaLnBrk="0">
              <a:lnSpc>
                <a:spcPts val="653"/>
              </a:lnSpc>
              <a:tabLst/>
            </a:pP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Forget</a:t>
            </a:r>
            <a:r>
              <a:rPr sz="400" kern="0" spc="8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password?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5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9530" algn="l" rtl="0" eaLnBrk="0">
              <a:lnSpc>
                <a:spcPct val="69000"/>
              </a:lnSpc>
              <a:tabLst>
                <a:tab pos="78105" algn="l"/>
              </a:tabLst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	</a:t>
            </a:r>
            <a:r>
              <a:rPr sz="600" kern="0" spc="2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or</a:t>
            </a:r>
            <a:r>
              <a:rPr sz="600" kern="0" spc="-1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  </a:t>
            </a:r>
            <a:endParaRPr sz="600" dirty="0">
              <a:latin typeface="Ebrima"/>
              <a:ea typeface="Ebrima"/>
              <a:cs typeface="Ebrima"/>
            </a:endParaRPr>
          </a:p>
        </p:txBody>
      </p:sp>
      <p:sp>
        <p:nvSpPr>
          <p:cNvPr id="6172" name="path 6172"/>
          <p:cNvSpPr/>
          <p:nvPr/>
        </p:nvSpPr>
        <p:spPr>
          <a:xfrm>
            <a:off x="1632032" y="7211809"/>
            <a:ext cx="37363" cy="7099"/>
          </a:xfrm>
          <a:custGeom>
            <a:avLst/>
            <a:gdLst/>
            <a:ahLst/>
            <a:cxnLst/>
            <a:rect l="0" t="0" r="0" b="0"/>
            <a:pathLst>
              <a:path w="58" h="11">
                <a:moveTo>
                  <a:pt x="58" y="5"/>
                </a:moveTo>
                <a:lnTo>
                  <a:pt x="0" y="5"/>
                </a:lnTo>
              </a:path>
            </a:pathLst>
          </a:custGeom>
          <a:noFill/>
          <a:ln w="7099" cap="flat">
            <a:solidFill>
              <a:srgbClr val="63AD8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74" name="path 6174"/>
          <p:cNvSpPr/>
          <p:nvPr/>
        </p:nvSpPr>
        <p:spPr>
          <a:xfrm>
            <a:off x="1462291" y="7211809"/>
            <a:ext cx="37363" cy="7099"/>
          </a:xfrm>
          <a:custGeom>
            <a:avLst/>
            <a:gdLst/>
            <a:ahLst/>
            <a:cxnLst/>
            <a:rect l="0" t="0" r="0" b="0"/>
            <a:pathLst>
              <a:path w="58" h="11">
                <a:moveTo>
                  <a:pt x="58" y="5"/>
                </a:moveTo>
                <a:lnTo>
                  <a:pt x="0" y="5"/>
                </a:lnTo>
              </a:path>
            </a:pathLst>
          </a:custGeom>
          <a:noFill/>
          <a:ln w="7099" cap="flat">
            <a:solidFill>
              <a:srgbClr val="63AD8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76" name="textbox 6176"/>
          <p:cNvSpPr/>
          <p:nvPr/>
        </p:nvSpPr>
        <p:spPr>
          <a:xfrm>
            <a:off x="2430640" y="6246291"/>
            <a:ext cx="1324610" cy="25336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522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Repeat</a:t>
            </a:r>
            <a:r>
              <a:rPr sz="3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password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0954" algn="l" rtl="0" eaLnBrk="0">
              <a:lnSpc>
                <a:spcPts val="990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Real</a:t>
            </a:r>
            <a:r>
              <a:rPr sz="3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name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178" name="textbox 6178"/>
          <p:cNvSpPr/>
          <p:nvPr/>
        </p:nvSpPr>
        <p:spPr>
          <a:xfrm>
            <a:off x="2430640" y="6515849"/>
            <a:ext cx="1324610" cy="25336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522"/>
              </a:lnSpc>
              <a:spcBef>
                <a:spcPts val="1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E-mail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522"/>
              </a:lnSpc>
              <a:spcBef>
                <a:spcPts val="3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Tel</a:t>
            </a:r>
            <a:r>
              <a:rPr sz="3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number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180" name="textbox 6180"/>
          <p:cNvSpPr/>
          <p:nvPr/>
        </p:nvSpPr>
        <p:spPr>
          <a:xfrm>
            <a:off x="3034242" y="7146841"/>
            <a:ext cx="663575" cy="4781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4634" algn="l" rtl="0" eaLnBrk="0">
              <a:lnSpc>
                <a:spcPts val="376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North Americ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54634" algn="l" rtl="0" eaLnBrk="0">
              <a:lnSpc>
                <a:spcPts val="947"/>
              </a:lnSpc>
              <a:spcBef>
                <a:spcPts val="27"/>
              </a:spcBef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North Americ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394970" indent="-382904" algn="l" rtl="0" eaLnBrk="0">
              <a:lnSpc>
                <a:spcPct val="255000"/>
              </a:lnSpc>
              <a:spcBef>
                <a:spcPts val="2"/>
              </a:spcBef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United States</a:t>
            </a: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Ameri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GMT</a:t>
            </a:r>
            <a:r>
              <a:rPr sz="3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3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  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182" name="path 6182"/>
          <p:cNvSpPr/>
          <p:nvPr/>
        </p:nvSpPr>
        <p:spPr>
          <a:xfrm>
            <a:off x="3628708" y="7558389"/>
            <a:ext cx="52019" cy="42557"/>
          </a:xfrm>
          <a:custGeom>
            <a:avLst/>
            <a:gdLst/>
            <a:ahLst/>
            <a:cxnLst/>
            <a:rect l="0" t="0" r="0" b="0"/>
            <a:pathLst>
              <a:path w="81" h="67">
                <a:moveTo>
                  <a:pt x="40" y="67"/>
                </a:moveTo>
                <a:lnTo>
                  <a:pt x="61" y="33"/>
                </a:lnTo>
                <a:lnTo>
                  <a:pt x="81" y="0"/>
                </a:lnTo>
                <a:lnTo>
                  <a:pt x="40" y="0"/>
                </a:lnTo>
                <a:lnTo>
                  <a:pt x="0" y="0"/>
                </a:lnTo>
                <a:lnTo>
                  <a:pt x="20" y="33"/>
                </a:lnTo>
                <a:lnTo>
                  <a:pt x="40" y="67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84" name="path 6184"/>
          <p:cNvSpPr/>
          <p:nvPr/>
        </p:nvSpPr>
        <p:spPr>
          <a:xfrm>
            <a:off x="3630763" y="7437799"/>
            <a:ext cx="52019" cy="42557"/>
          </a:xfrm>
          <a:custGeom>
            <a:avLst/>
            <a:gdLst/>
            <a:ahLst/>
            <a:cxnLst/>
            <a:rect l="0" t="0" r="0" b="0"/>
            <a:pathLst>
              <a:path w="81" h="67">
                <a:moveTo>
                  <a:pt x="40" y="67"/>
                </a:moveTo>
                <a:lnTo>
                  <a:pt x="61" y="33"/>
                </a:lnTo>
                <a:lnTo>
                  <a:pt x="81" y="0"/>
                </a:lnTo>
                <a:lnTo>
                  <a:pt x="40" y="0"/>
                </a:lnTo>
                <a:lnTo>
                  <a:pt x="0" y="0"/>
                </a:lnTo>
                <a:lnTo>
                  <a:pt x="20" y="33"/>
                </a:lnTo>
                <a:lnTo>
                  <a:pt x="40" y="67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86" name="path 6186"/>
          <p:cNvSpPr/>
          <p:nvPr/>
        </p:nvSpPr>
        <p:spPr>
          <a:xfrm>
            <a:off x="3631025" y="7303030"/>
            <a:ext cx="52019" cy="42545"/>
          </a:xfrm>
          <a:custGeom>
            <a:avLst/>
            <a:gdLst/>
            <a:ahLst/>
            <a:cxnLst/>
            <a:rect l="0" t="0" r="0" b="0"/>
            <a:pathLst>
              <a:path w="81" h="67">
                <a:moveTo>
                  <a:pt x="40" y="67"/>
                </a:moveTo>
                <a:lnTo>
                  <a:pt x="61" y="33"/>
                </a:lnTo>
                <a:lnTo>
                  <a:pt x="81" y="0"/>
                </a:lnTo>
                <a:lnTo>
                  <a:pt x="40" y="0"/>
                </a:lnTo>
                <a:lnTo>
                  <a:pt x="0" y="0"/>
                </a:lnTo>
                <a:lnTo>
                  <a:pt x="20" y="33"/>
                </a:lnTo>
                <a:lnTo>
                  <a:pt x="40" y="67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88" name="path 6188"/>
          <p:cNvSpPr/>
          <p:nvPr/>
        </p:nvSpPr>
        <p:spPr>
          <a:xfrm>
            <a:off x="3631025" y="7168245"/>
            <a:ext cx="52019" cy="42557"/>
          </a:xfrm>
          <a:custGeom>
            <a:avLst/>
            <a:gdLst/>
            <a:ahLst/>
            <a:cxnLst/>
            <a:rect l="0" t="0" r="0" b="0"/>
            <a:pathLst>
              <a:path w="81" h="67">
                <a:moveTo>
                  <a:pt x="40" y="67"/>
                </a:moveTo>
                <a:lnTo>
                  <a:pt x="61" y="33"/>
                </a:lnTo>
                <a:lnTo>
                  <a:pt x="81" y="0"/>
                </a:lnTo>
                <a:lnTo>
                  <a:pt x="40" y="0"/>
                </a:lnTo>
                <a:lnTo>
                  <a:pt x="0" y="0"/>
                </a:lnTo>
                <a:lnTo>
                  <a:pt x="20" y="33"/>
                </a:lnTo>
                <a:lnTo>
                  <a:pt x="40" y="67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90" name="path 6190"/>
          <p:cNvSpPr/>
          <p:nvPr/>
        </p:nvSpPr>
        <p:spPr>
          <a:xfrm>
            <a:off x="817613" y="5626704"/>
            <a:ext cx="1418704" cy="199034"/>
          </a:xfrm>
          <a:custGeom>
            <a:avLst/>
            <a:gdLst/>
            <a:ahLst/>
            <a:cxnLst/>
            <a:rect l="0" t="0" r="0" b="0"/>
            <a:pathLst>
              <a:path w="2234" h="313">
                <a:moveTo>
                  <a:pt x="20" y="0"/>
                </a:moveTo>
                <a:lnTo>
                  <a:pt x="2213" y="0"/>
                </a:lnTo>
                <a:cubicBezTo>
                  <a:pt x="2224" y="0"/>
                  <a:pt x="2234" y="9"/>
                  <a:pt x="2234" y="20"/>
                </a:cubicBezTo>
                <a:lnTo>
                  <a:pt x="2234" y="149"/>
                </a:lnTo>
                <a:cubicBezTo>
                  <a:pt x="1933" y="251"/>
                  <a:pt x="1543" y="313"/>
                  <a:pt x="1117" y="313"/>
                </a:cubicBezTo>
                <a:cubicBezTo>
                  <a:pt x="690" y="313"/>
                  <a:pt x="300" y="251"/>
                  <a:pt x="0" y="149"/>
                </a:cubicBezTo>
                <a:lnTo>
                  <a:pt x="0" y="20"/>
                </a:lnTo>
                <a:cubicBezTo>
                  <a:pt x="0" y="9"/>
                  <a:pt x="9" y="0"/>
                  <a:pt x="20" y="0"/>
                </a:cubicBezTo>
              </a:path>
            </a:pathLst>
          </a:cu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92" name="rect 6192"/>
          <p:cNvSpPr/>
          <p:nvPr/>
        </p:nvSpPr>
        <p:spPr>
          <a:xfrm>
            <a:off x="2383353" y="5626704"/>
            <a:ext cx="1418704" cy="189242"/>
          </a:xfrm>
          <a:prstGeom prst="rect">
            <a:avLst/>
          </a:pr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194" name="table 6194"/>
          <p:cNvGraphicFramePr>
            <a:graphicFrameLocks noGrp="1"/>
          </p:cNvGraphicFramePr>
          <p:nvPr/>
        </p:nvGraphicFramePr>
        <p:xfrm>
          <a:off x="815661" y="7622180"/>
          <a:ext cx="1421130" cy="186054"/>
        </p:xfrm>
        <a:graphic>
          <a:graphicData uri="http://schemas.openxmlformats.org/drawingml/2006/table">
            <a:tbl>
              <a:tblPr/>
              <a:tblGrid>
                <a:gridCol w="62865"/>
                <a:gridCol w="1250950"/>
                <a:gridCol w="107314"/>
              </a:tblGrid>
              <a:tr h="1860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05459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REGISTER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96" name="picture 61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6071" y="522561"/>
            <a:ext cx="1119517" cy="193116"/>
          </a:xfrm>
          <a:prstGeom prst="rect">
            <a:avLst/>
          </a:prstGeom>
        </p:spPr>
      </p:pic>
      <p:sp>
        <p:nvSpPr>
          <p:cNvPr id="6198" name="textbox 6198"/>
          <p:cNvSpPr/>
          <p:nvPr/>
        </p:nvSpPr>
        <p:spPr>
          <a:xfrm>
            <a:off x="4042583" y="7461828"/>
            <a:ext cx="1983739" cy="130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23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Clive</a:t>
            </a:r>
            <a:r>
              <a:rPr sz="8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                                  </a:t>
            </a:r>
            <a:r>
              <a:rPr sz="8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700" kern="0" spc="-20" dirty="0">
                <a:solidFill>
                  <a:srgbClr val="62A77E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Normal</a:t>
            </a:r>
            <a:endParaRPr sz="7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00" name="textbox 6200"/>
          <p:cNvSpPr/>
          <p:nvPr/>
        </p:nvSpPr>
        <p:spPr>
          <a:xfrm>
            <a:off x="5778424" y="8114999"/>
            <a:ext cx="948055" cy="214629"/>
          </a:xfrm>
          <a:prstGeom prst="roundRect">
            <a:avLst>
              <a:gd name="adj" fmla="val 28355"/>
            </a:avLst>
          </a:prstGeom>
          <a:noFill/>
          <a:ln w="6350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61289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</a:t>
            </a:r>
            <a:r>
              <a:rPr sz="700" kern="0" spc="9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02" name="textbox 6202"/>
          <p:cNvSpPr/>
          <p:nvPr/>
        </p:nvSpPr>
        <p:spPr>
          <a:xfrm>
            <a:off x="5778424" y="7622540"/>
            <a:ext cx="948055" cy="214629"/>
          </a:xfrm>
          <a:prstGeom prst="roundRect">
            <a:avLst>
              <a:gd name="adj" fmla="val 28355"/>
            </a:avLst>
          </a:prstGeom>
          <a:noFill/>
          <a:ln w="6350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61289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</a:t>
            </a:r>
            <a:r>
              <a:rPr sz="700" kern="0" spc="9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04" name="textbox 6204"/>
          <p:cNvSpPr/>
          <p:nvPr/>
        </p:nvSpPr>
        <p:spPr>
          <a:xfrm>
            <a:off x="5778424" y="6140328"/>
            <a:ext cx="948055" cy="214629"/>
          </a:xfrm>
          <a:prstGeom prst="roundRect">
            <a:avLst>
              <a:gd name="adj" fmla="val 28355"/>
            </a:avLst>
          </a:prstGeom>
          <a:noFill/>
          <a:ln w="6350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61289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</a:t>
            </a:r>
            <a:r>
              <a:rPr sz="700" kern="0" spc="9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06" name="textbox 6206"/>
          <p:cNvSpPr/>
          <p:nvPr/>
        </p:nvSpPr>
        <p:spPr>
          <a:xfrm>
            <a:off x="5778424" y="7130079"/>
            <a:ext cx="948055" cy="214629"/>
          </a:xfrm>
          <a:prstGeom prst="roundRect">
            <a:avLst>
              <a:gd name="adj" fmla="val 28355"/>
            </a:avLst>
          </a:prstGeom>
          <a:noFill/>
          <a:ln w="6350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61289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</a:t>
            </a:r>
            <a:r>
              <a:rPr sz="700" kern="0" spc="9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08" name="textbox 6208"/>
          <p:cNvSpPr/>
          <p:nvPr/>
        </p:nvSpPr>
        <p:spPr>
          <a:xfrm>
            <a:off x="5778424" y="6634398"/>
            <a:ext cx="948055" cy="214629"/>
          </a:xfrm>
          <a:prstGeom prst="roundRect">
            <a:avLst>
              <a:gd name="adj" fmla="val 28355"/>
            </a:avLst>
          </a:prstGeom>
          <a:noFill/>
          <a:ln w="6350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61289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</a:t>
            </a:r>
            <a:r>
              <a:rPr sz="700" kern="0" spc="9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10" name="path 6210"/>
          <p:cNvSpPr/>
          <p:nvPr/>
        </p:nvSpPr>
        <p:spPr>
          <a:xfrm>
            <a:off x="2868079" y="8000758"/>
            <a:ext cx="709358" cy="248259"/>
          </a:xfrm>
          <a:custGeom>
            <a:avLst/>
            <a:gdLst/>
            <a:ahLst/>
            <a:cxnLst/>
            <a:rect l="0" t="0" r="0" b="0"/>
            <a:pathLst>
              <a:path w="1117" h="390">
                <a:moveTo>
                  <a:pt x="0" y="0"/>
                </a:moveTo>
                <a:lnTo>
                  <a:pt x="1117" y="0"/>
                </a:lnTo>
                <a:lnTo>
                  <a:pt x="1117" y="167"/>
                </a:lnTo>
                <a:lnTo>
                  <a:pt x="0" y="167"/>
                </a:lnTo>
                <a:lnTo>
                  <a:pt x="0" y="0"/>
                </a:lnTo>
                <a:close/>
              </a:path>
              <a:path w="1117" h="390">
                <a:moveTo>
                  <a:pt x="0" y="223"/>
                </a:moveTo>
                <a:lnTo>
                  <a:pt x="1117" y="223"/>
                </a:lnTo>
                <a:lnTo>
                  <a:pt x="1117" y="390"/>
                </a:lnTo>
                <a:lnTo>
                  <a:pt x="0" y="390"/>
                </a:lnTo>
                <a:lnTo>
                  <a:pt x="0" y="2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212" name="table 6212"/>
          <p:cNvGraphicFramePr>
            <a:graphicFrameLocks noGrp="1"/>
          </p:cNvGraphicFramePr>
          <p:nvPr/>
        </p:nvGraphicFramePr>
        <p:xfrm>
          <a:off x="883786" y="7830715"/>
          <a:ext cx="1289685" cy="13398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289685"/>
              </a:tblGrid>
              <a:tr h="1308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5284" algn="l" rtl="0" eaLnBrk="0">
                        <a:lnSpc>
                          <a:spcPct val="9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4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DONGLE CONNECT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214" name="textbox 6214"/>
          <p:cNvSpPr/>
          <p:nvPr/>
        </p:nvSpPr>
        <p:spPr>
          <a:xfrm>
            <a:off x="2445499" y="8298725"/>
            <a:ext cx="1287780" cy="131445"/>
          </a:xfrm>
          <a:prstGeom prst="rect">
            <a:avLst/>
          </a:pr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495934" algn="l" rtl="0" eaLnBrk="0">
              <a:lnSpc>
                <a:spcPct val="97000"/>
              </a:lnSpc>
              <a:spcBef>
                <a:spcPts val="2"/>
              </a:spcBef>
              <a:tabLst/>
            </a:pPr>
            <a:r>
              <a:rPr sz="4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REGISTER</a:t>
            </a:r>
            <a:endParaRPr sz="400" dirty="0">
              <a:latin typeface="Arial"/>
              <a:ea typeface="Arial"/>
              <a:cs typeface="Arial"/>
            </a:endParaRPr>
          </a:p>
        </p:txBody>
      </p:sp>
      <p:sp>
        <p:nvSpPr>
          <p:cNvPr id="6216" name="rect 6216"/>
          <p:cNvSpPr/>
          <p:nvPr/>
        </p:nvSpPr>
        <p:spPr>
          <a:xfrm>
            <a:off x="2430640" y="5841949"/>
            <a:ext cx="1324127" cy="118224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18" name="textbox 6218"/>
          <p:cNvSpPr/>
          <p:nvPr/>
        </p:nvSpPr>
        <p:spPr>
          <a:xfrm>
            <a:off x="2430640" y="5976734"/>
            <a:ext cx="1324610" cy="11874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8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365"/>
              </a:lnSpc>
              <a:spcBef>
                <a:spcPts val="2"/>
              </a:spcBef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Username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20" name="textbox 6220"/>
          <p:cNvSpPr/>
          <p:nvPr/>
        </p:nvSpPr>
        <p:spPr>
          <a:xfrm>
            <a:off x="2430640" y="6111519"/>
            <a:ext cx="1324610" cy="11874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376"/>
              </a:lnSpc>
              <a:spcBef>
                <a:spcPts val="1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Password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22" name="textbox 6222"/>
          <p:cNvSpPr/>
          <p:nvPr/>
        </p:nvSpPr>
        <p:spPr>
          <a:xfrm>
            <a:off x="2430640" y="6813778"/>
            <a:ext cx="1324610" cy="118745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2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0954" algn="l" rtl="0" eaLnBrk="0">
              <a:lnSpc>
                <a:spcPts val="369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 Station</a:t>
            </a:r>
            <a:r>
              <a:rPr sz="3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name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438" name="group 438"/>
          <p:cNvGrpSpPr/>
          <p:nvPr/>
        </p:nvGrpSpPr>
        <p:grpSpPr>
          <a:xfrm rot="21600000">
            <a:off x="2430640" y="6955637"/>
            <a:ext cx="1324127" cy="118224"/>
            <a:chOff x="0" y="0"/>
            <a:chExt cx="1324127" cy="118224"/>
          </a:xfrm>
        </p:grpSpPr>
        <p:sp>
          <p:nvSpPr>
            <p:cNvPr id="6224" name="rect 6224"/>
            <p:cNvSpPr/>
            <p:nvPr/>
          </p:nvSpPr>
          <p:spPr>
            <a:xfrm>
              <a:off x="0" y="0"/>
              <a:ext cx="1324127" cy="11822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26" name="textbox 6226"/>
            <p:cNvSpPr/>
            <p:nvPr/>
          </p:nvSpPr>
          <p:spPr>
            <a:xfrm>
              <a:off x="8764" y="5720"/>
              <a:ext cx="523875" cy="920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sz="100" dirty="0">
                <a:latin typeface="Arial"/>
                <a:ea typeface="Arial"/>
                <a:cs typeface="Arial"/>
              </a:endParaRPr>
            </a:p>
            <a:p>
              <a:pPr marL="12700" algn="l" rtl="0" eaLnBrk="0">
                <a:lnSpc>
                  <a:spcPts val="522"/>
                </a:lnSpc>
                <a:tabLst/>
              </a:pPr>
              <a:r>
                <a:rPr sz="300" kern="0" spc="3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*</a:t>
              </a:r>
              <a:r>
                <a:rPr sz="300" kern="0" spc="5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 </a:t>
              </a:r>
              <a:r>
                <a:rPr sz="300" kern="0" spc="3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Daylight saving </a:t>
              </a:r>
              <a:r>
                <a:rPr sz="300" kern="0" spc="20" dirty="0">
                  <a:solidFill>
                    <a:srgbClr val="050101">
                      <a:alpha val="100000"/>
                    </a:srgbClr>
                  </a:solidFill>
                  <a:latin typeface="HarmonyOS Sans SC Black"/>
                  <a:ea typeface="HarmonyOS Sans SC Black"/>
                  <a:cs typeface="HarmonyOS Sans SC Black"/>
                </a:rPr>
                <a:t>time</a:t>
              </a:r>
              <a:endParaRPr sz="300" dirty="0">
                <a:latin typeface="HarmonyOS Sans SC Black"/>
                <a:ea typeface="HarmonyOS Sans SC Black"/>
                <a:cs typeface="HarmonyOS Sans SC Black"/>
              </a:endParaRPr>
            </a:p>
          </p:txBody>
        </p:sp>
        <p:grpSp>
          <p:nvGrpSpPr>
            <p:cNvPr id="440" name="group 440"/>
            <p:cNvGrpSpPr/>
            <p:nvPr/>
          </p:nvGrpSpPr>
          <p:grpSpPr>
            <a:xfrm rot="21600000">
              <a:off x="1140238" y="14042"/>
              <a:ext cx="151320" cy="85128"/>
              <a:chOff x="0" y="0"/>
              <a:chExt cx="151320" cy="85128"/>
            </a:xfrm>
          </p:grpSpPr>
          <p:sp>
            <p:nvSpPr>
              <p:cNvPr id="6228" name="path 6228"/>
              <p:cNvSpPr/>
              <p:nvPr/>
            </p:nvSpPr>
            <p:spPr>
              <a:xfrm>
                <a:off x="0" y="0"/>
                <a:ext cx="151320" cy="85128"/>
              </a:xfrm>
              <a:custGeom>
                <a:avLst/>
                <a:gdLst/>
                <a:ahLst/>
                <a:cxnLst/>
                <a:rect l="0" t="0" r="0" b="0"/>
                <a:pathLst>
                  <a:path w="238" h="134">
                    <a:moveTo>
                      <a:pt x="67" y="0"/>
                    </a:moveTo>
                    <a:lnTo>
                      <a:pt x="171" y="0"/>
                    </a:lnTo>
                    <a:cubicBezTo>
                      <a:pt x="208" y="0"/>
                      <a:pt x="238" y="30"/>
                      <a:pt x="238" y="67"/>
                    </a:cubicBezTo>
                    <a:cubicBezTo>
                      <a:pt x="238" y="103"/>
                      <a:pt x="208" y="134"/>
                      <a:pt x="171" y="134"/>
                    </a:cubicBezTo>
                    <a:lnTo>
                      <a:pt x="67" y="134"/>
                    </a:lnTo>
                    <a:cubicBezTo>
                      <a:pt x="30" y="134"/>
                      <a:pt x="0" y="103"/>
                      <a:pt x="0" y="67"/>
                    </a:cubicBezTo>
                    <a:cubicBezTo>
                      <a:pt x="0" y="30"/>
                      <a:pt x="30" y="0"/>
                      <a:pt x="67" y="0"/>
                    </a:cubicBezTo>
                  </a:path>
                </a:pathLst>
              </a:custGeom>
              <a:solidFill>
                <a:srgbClr val="B5B6B6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0" name="path 6230"/>
              <p:cNvSpPr/>
              <p:nvPr/>
            </p:nvSpPr>
            <p:spPr>
              <a:xfrm>
                <a:off x="9969" y="9459"/>
                <a:ext cx="66217" cy="66205"/>
              </a:xfrm>
              <a:custGeom>
                <a:avLst/>
                <a:gdLst/>
                <a:ahLst/>
                <a:cxnLst/>
                <a:rect l="0" t="0" r="0" b="0"/>
                <a:pathLst>
                  <a:path w="104" h="104">
                    <a:moveTo>
                      <a:pt x="52" y="0"/>
                    </a:move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ubicBezTo>
                      <a:pt x="0" y="23"/>
                      <a:pt x="23" y="0"/>
                      <a:pt x="52" y="0"/>
                    </a:cubicBezTo>
                  </a:path>
                </a:pathLst>
              </a:custGeom>
              <a:solidFill>
                <a:srgbClr val="FFFFFF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232" name="textbox 6232"/>
          <p:cNvSpPr/>
          <p:nvPr/>
        </p:nvSpPr>
        <p:spPr>
          <a:xfrm>
            <a:off x="882089" y="6513360"/>
            <a:ext cx="1290319" cy="120014"/>
          </a:xfrm>
          <a:prstGeom prst="rect">
            <a:avLst/>
          </a:pr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43559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600" b="1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LOGIN</a:t>
            </a:r>
            <a:endParaRPr sz="600" dirty="0">
              <a:latin typeface="Arial"/>
              <a:ea typeface="Arial"/>
              <a:cs typeface="Arial"/>
            </a:endParaRPr>
          </a:p>
        </p:txBody>
      </p:sp>
      <p:sp>
        <p:nvSpPr>
          <p:cNvPr id="6234" name="textbox 6234"/>
          <p:cNvSpPr/>
          <p:nvPr/>
        </p:nvSpPr>
        <p:spPr>
          <a:xfrm>
            <a:off x="2439405" y="7149493"/>
            <a:ext cx="284479" cy="602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65"/>
              </a:lnSpc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Continent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384"/>
              </a:lnSpc>
              <a:spcBef>
                <a:spcPts val="681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Region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393"/>
              </a:lnSpc>
              <a:spcBef>
                <a:spcPts val="673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Country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365"/>
              </a:lnSpc>
              <a:spcBef>
                <a:spcPts val="578"/>
              </a:spcBef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 Timezone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6"/>
              </a:lnSpc>
              <a:spcBef>
                <a:spcPts val="5"/>
              </a:spcBef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 Address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236" name="picture 6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6238" name="textbox 6238"/>
          <p:cNvSpPr/>
          <p:nvPr/>
        </p:nvSpPr>
        <p:spPr>
          <a:xfrm>
            <a:off x="896261" y="6340986"/>
            <a:ext cx="1248410" cy="108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9850" algn="l" rtl="0" eaLnBrk="0">
              <a:lnSpc>
                <a:spcPts val="653"/>
              </a:lnSpc>
              <a:tabLst>
                <a:tab pos="102870" algn="l"/>
              </a:tabLst>
            </a:pPr>
            <a:r>
              <a:rPr sz="400" kern="0" spc="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400" kern="0" spc="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Remember</a:t>
            </a:r>
            <a:r>
              <a:rPr sz="400" kern="0" spc="5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username</a:t>
            </a:r>
            <a:r>
              <a:rPr sz="400" kern="0" spc="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</a:t>
            </a:r>
            <a:r>
              <a:rPr sz="400" kern="0" spc="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Auto</a:t>
            </a:r>
            <a:r>
              <a:rPr sz="400" kern="0" spc="10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login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40" name="path 6240"/>
          <p:cNvSpPr/>
          <p:nvPr/>
        </p:nvSpPr>
        <p:spPr>
          <a:xfrm>
            <a:off x="1723745" y="6361256"/>
            <a:ext cx="63893" cy="63880"/>
          </a:xfrm>
          <a:custGeom>
            <a:avLst/>
            <a:gdLst/>
            <a:ahLst/>
            <a:cxnLst/>
            <a:rect l="0" t="0" r="0" b="0"/>
            <a:pathLst>
              <a:path w="100" h="100">
                <a:moveTo>
                  <a:pt x="84" y="4"/>
                </a:moveTo>
                <a:lnTo>
                  <a:pt x="16" y="4"/>
                </a:lnTo>
                <a:cubicBezTo>
                  <a:pt x="9" y="4"/>
                  <a:pt x="4" y="9"/>
                  <a:pt x="4" y="16"/>
                </a:cubicBezTo>
                <a:lnTo>
                  <a:pt x="4" y="84"/>
                </a:lnTo>
                <a:cubicBezTo>
                  <a:pt x="4" y="90"/>
                  <a:pt x="9" y="95"/>
                  <a:pt x="16" y="95"/>
                </a:cubicBezTo>
                <a:lnTo>
                  <a:pt x="84" y="95"/>
                </a:lnTo>
                <a:cubicBezTo>
                  <a:pt x="90" y="95"/>
                  <a:pt x="95" y="90"/>
                  <a:pt x="95" y="84"/>
                </a:cubicBezTo>
                <a:lnTo>
                  <a:pt x="95" y="16"/>
                </a:lnTo>
                <a:cubicBezTo>
                  <a:pt x="95" y="9"/>
                  <a:pt x="90" y="4"/>
                  <a:pt x="84" y="4"/>
                </a:cubicBezTo>
              </a:path>
            </a:pathLst>
          </a:custGeom>
          <a:noFill/>
          <a:ln w="6261" cap="flat">
            <a:solidFill>
              <a:srgbClr val="63AD8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42" name="group 442"/>
          <p:cNvGrpSpPr/>
          <p:nvPr/>
        </p:nvGrpSpPr>
        <p:grpSpPr>
          <a:xfrm rot="21600000">
            <a:off x="908961" y="6364386"/>
            <a:ext cx="57619" cy="57619"/>
            <a:chOff x="0" y="0"/>
            <a:chExt cx="57619" cy="57619"/>
          </a:xfrm>
        </p:grpSpPr>
        <p:sp>
          <p:nvSpPr>
            <p:cNvPr id="6242" name="path 6242"/>
            <p:cNvSpPr/>
            <p:nvPr/>
          </p:nvSpPr>
          <p:spPr>
            <a:xfrm>
              <a:off x="0" y="0"/>
              <a:ext cx="57619" cy="57619"/>
            </a:xfrm>
            <a:custGeom>
              <a:avLst/>
              <a:gdLst/>
              <a:ahLst/>
              <a:cxnLst/>
              <a:rect l="0" t="0" r="0" b="0"/>
              <a:pathLst>
                <a:path w="90" h="90">
                  <a:moveTo>
                    <a:pt x="79" y="0"/>
                  </a:moveTo>
                  <a:lnTo>
                    <a:pt x="11" y="0"/>
                  </a:lnTo>
                  <a:cubicBezTo>
                    <a:pt x="5" y="0"/>
                    <a:pt x="0" y="5"/>
                    <a:pt x="0" y="11"/>
                  </a:cubicBezTo>
                  <a:lnTo>
                    <a:pt x="0" y="79"/>
                  </a:lnTo>
                  <a:cubicBezTo>
                    <a:pt x="0" y="85"/>
                    <a:pt x="5" y="90"/>
                    <a:pt x="11" y="90"/>
                  </a:cubicBezTo>
                  <a:lnTo>
                    <a:pt x="79" y="90"/>
                  </a:lnTo>
                  <a:cubicBezTo>
                    <a:pt x="85" y="90"/>
                    <a:pt x="90" y="85"/>
                    <a:pt x="90" y="79"/>
                  </a:cubicBezTo>
                  <a:lnTo>
                    <a:pt x="90" y="11"/>
                  </a:lnTo>
                  <a:cubicBezTo>
                    <a:pt x="90" y="5"/>
                    <a:pt x="85" y="0"/>
                    <a:pt x="79" y="0"/>
                  </a:cubicBezTo>
                </a:path>
              </a:pathLst>
            </a:custGeom>
            <a:solidFill>
              <a:srgbClr val="63AD8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44" name="path 6244"/>
            <p:cNvSpPr/>
            <p:nvPr/>
          </p:nvSpPr>
          <p:spPr>
            <a:xfrm>
              <a:off x="7556" y="10957"/>
              <a:ext cx="41135" cy="33934"/>
            </a:xfrm>
            <a:custGeom>
              <a:avLst/>
              <a:gdLst/>
              <a:ahLst/>
              <a:cxnLst/>
              <a:rect l="0" t="0" r="0" b="0"/>
              <a:pathLst>
                <a:path w="64" h="53">
                  <a:moveTo>
                    <a:pt x="4" y="19"/>
                  </a:moveTo>
                  <a:lnTo>
                    <a:pt x="24" y="48"/>
                  </a:lnTo>
                  <a:lnTo>
                    <a:pt x="59" y="4"/>
                  </a:lnTo>
                </a:path>
              </a:pathLst>
            </a:custGeom>
            <a:noFill/>
            <a:ln w="6261" cap="flat">
              <a:solidFill>
                <a:srgbClr val="FFFFFF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246" name="textbox 6246"/>
          <p:cNvSpPr/>
          <p:nvPr/>
        </p:nvSpPr>
        <p:spPr>
          <a:xfrm>
            <a:off x="6049727" y="561109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48" name="textbox 6248"/>
          <p:cNvSpPr/>
          <p:nvPr/>
        </p:nvSpPr>
        <p:spPr>
          <a:xfrm>
            <a:off x="4046403" y="6940016"/>
            <a:ext cx="596900" cy="1625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078"/>
              </a:lnSpc>
              <a:tabLst/>
            </a:pP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Luis</a:t>
            </a: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 Soto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6250" name="table 6250"/>
          <p:cNvGraphicFramePr>
            <a:graphicFrameLocks noGrp="1"/>
          </p:cNvGraphicFramePr>
          <p:nvPr/>
        </p:nvGraphicFramePr>
        <p:xfrm>
          <a:off x="3905859" y="5365331"/>
          <a:ext cx="286384" cy="257175"/>
        </p:xfrm>
        <a:graphic>
          <a:graphicData uri="http://schemas.openxmlformats.org/drawingml/2006/table">
            <a:tbl>
              <a:tblPr/>
              <a:tblGrid>
                <a:gridCol w="144145"/>
                <a:gridCol w="142239"/>
              </a:tblGrid>
              <a:tr h="6667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5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5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E71F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52" name="textbox 6252"/>
          <p:cNvSpPr/>
          <p:nvPr/>
        </p:nvSpPr>
        <p:spPr>
          <a:xfrm>
            <a:off x="3041626" y="3148924"/>
            <a:ext cx="612775" cy="144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7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76580" algn="l" rtl="0" eaLnBrk="0">
              <a:lnSpc>
                <a:spcPct val="87000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GRID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65"/>
              </a:lnSpc>
              <a:spcBef>
                <a:spcPts val="5"/>
              </a:spcBef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COMMUNICATION</a:t>
            </a:r>
            <a:r>
              <a:rPr sz="1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                                                                                       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54" name="textbox 6254"/>
          <p:cNvSpPr/>
          <p:nvPr/>
        </p:nvSpPr>
        <p:spPr>
          <a:xfrm>
            <a:off x="3419021" y="3259357"/>
            <a:ext cx="44450" cy="37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84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7000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GEN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56" name="textbox 6256"/>
          <p:cNvSpPr/>
          <p:nvPr/>
        </p:nvSpPr>
        <p:spPr>
          <a:xfrm>
            <a:off x="4954866" y="5436834"/>
            <a:ext cx="930275" cy="1225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5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1000"/>
              </a:lnSpc>
              <a:tabLst/>
            </a:pP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Cluster: Ameri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</a:t>
            </a: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258" name="picture 6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803606" y="5473260"/>
            <a:ext cx="66522" cy="32181"/>
          </a:xfrm>
          <a:prstGeom prst="rect">
            <a:avLst/>
          </a:prstGeom>
        </p:spPr>
      </p:pic>
      <p:sp>
        <p:nvSpPr>
          <p:cNvPr id="6260" name="textbox 6260"/>
          <p:cNvSpPr/>
          <p:nvPr/>
        </p:nvSpPr>
        <p:spPr>
          <a:xfrm>
            <a:off x="5152862" y="6634335"/>
            <a:ext cx="335915" cy="214629"/>
          </a:xfrm>
          <a:prstGeom prst="roundRect">
            <a:avLst>
              <a:gd name="adj" fmla="val 25967"/>
            </a:avLst>
          </a:prstGeom>
          <a:noFill/>
          <a:ln w="3175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700" kern="0" spc="-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EDIT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62" name="textbox 6262"/>
          <p:cNvSpPr/>
          <p:nvPr/>
        </p:nvSpPr>
        <p:spPr>
          <a:xfrm>
            <a:off x="5152862" y="7622476"/>
            <a:ext cx="335915" cy="214629"/>
          </a:xfrm>
          <a:prstGeom prst="roundRect">
            <a:avLst>
              <a:gd name="adj" fmla="val 25967"/>
            </a:avLst>
          </a:prstGeom>
          <a:noFill/>
          <a:ln w="3175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700" kern="0" spc="-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EDIT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64" name="textbox 6264"/>
          <p:cNvSpPr/>
          <p:nvPr/>
        </p:nvSpPr>
        <p:spPr>
          <a:xfrm>
            <a:off x="5152862" y="7130015"/>
            <a:ext cx="335915" cy="214629"/>
          </a:xfrm>
          <a:prstGeom prst="roundRect">
            <a:avLst>
              <a:gd name="adj" fmla="val 25967"/>
            </a:avLst>
          </a:prstGeom>
          <a:noFill/>
          <a:ln w="3175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700" kern="0" spc="-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EDIT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66" name="textbox 6266"/>
          <p:cNvSpPr/>
          <p:nvPr/>
        </p:nvSpPr>
        <p:spPr>
          <a:xfrm>
            <a:off x="5152862" y="6140265"/>
            <a:ext cx="335915" cy="214629"/>
          </a:xfrm>
          <a:prstGeom prst="roundRect">
            <a:avLst>
              <a:gd name="adj" fmla="val 25967"/>
            </a:avLst>
          </a:prstGeom>
          <a:noFill/>
          <a:ln w="3175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700" kern="0" spc="-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EDIT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68" name="textbox 6268"/>
          <p:cNvSpPr/>
          <p:nvPr/>
        </p:nvSpPr>
        <p:spPr>
          <a:xfrm>
            <a:off x="5152862" y="8114935"/>
            <a:ext cx="335915" cy="214629"/>
          </a:xfrm>
          <a:prstGeom prst="roundRect">
            <a:avLst>
              <a:gd name="adj" fmla="val 25967"/>
            </a:avLst>
          </a:prstGeom>
          <a:noFill/>
          <a:ln w="3175" cap="flat">
            <a:solidFill>
              <a:srgbClr val="62A77F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62864" algn="l" rtl="0" eaLnBrk="0">
              <a:lnSpc>
                <a:spcPct val="86000"/>
              </a:lnSpc>
              <a:spcBef>
                <a:spcPts val="1"/>
              </a:spcBef>
              <a:tabLst/>
            </a:pPr>
            <a:r>
              <a:rPr sz="700" kern="0" spc="-3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EDIT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70" name="textbox 6270"/>
          <p:cNvSpPr/>
          <p:nvPr/>
        </p:nvSpPr>
        <p:spPr>
          <a:xfrm>
            <a:off x="4042583" y="6473649"/>
            <a:ext cx="563244" cy="129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50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Chris White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72" name="textbox 6272"/>
          <p:cNvSpPr/>
          <p:nvPr/>
        </p:nvSpPr>
        <p:spPr>
          <a:xfrm>
            <a:off x="1182537" y="8340811"/>
            <a:ext cx="714375" cy="793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30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8000"/>
              </a:lnSpc>
              <a:tabLst/>
            </a:pPr>
            <a:r>
              <a:rPr sz="400" kern="0" spc="-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Version</a:t>
            </a:r>
            <a:r>
              <a:rPr sz="400" kern="0" spc="7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-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3.2.3</a:t>
            </a: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-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400" kern="0" spc="4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-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Privacy</a:t>
            </a:r>
            <a:r>
              <a:rPr sz="400" kern="0" spc="4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-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Policy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74" name="path 6274"/>
          <p:cNvSpPr/>
          <p:nvPr/>
        </p:nvSpPr>
        <p:spPr>
          <a:xfrm>
            <a:off x="6616762" y="5393311"/>
            <a:ext cx="192100" cy="192087"/>
          </a:xfrm>
          <a:custGeom>
            <a:avLst/>
            <a:gdLst/>
            <a:ahLst/>
            <a:cxnLst/>
            <a:rect l="0" t="0" r="0" b="0"/>
            <a:pathLst>
              <a:path w="302" h="302">
                <a:moveTo>
                  <a:pt x="289" y="151"/>
                </a:moveTo>
                <a:cubicBezTo>
                  <a:pt x="289" y="227"/>
                  <a:pt x="227" y="289"/>
                  <a:pt x="151" y="289"/>
                </a:cubicBezTo>
                <a:cubicBezTo>
                  <a:pt x="74" y="289"/>
                  <a:pt x="12" y="227"/>
                  <a:pt x="12" y="151"/>
                </a:cubicBezTo>
                <a:cubicBezTo>
                  <a:pt x="12" y="74"/>
                  <a:pt x="74" y="12"/>
                  <a:pt x="151" y="12"/>
                </a:cubicBezTo>
                <a:cubicBezTo>
                  <a:pt x="227" y="12"/>
                  <a:pt x="289" y="74"/>
                  <a:pt x="289" y="151"/>
                </a:cubicBezTo>
              </a:path>
            </a:pathLst>
          </a:custGeom>
          <a:noFill/>
          <a:ln w="16446" cap="flat">
            <a:solidFill>
              <a:srgbClr val="FFFFF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76" name="textbox 6276"/>
          <p:cNvSpPr/>
          <p:nvPr/>
        </p:nvSpPr>
        <p:spPr>
          <a:xfrm>
            <a:off x="4046403" y="5979611"/>
            <a:ext cx="426719" cy="1295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7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N.Wilson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78" name="textbox 6278"/>
          <p:cNvSpPr/>
          <p:nvPr/>
        </p:nvSpPr>
        <p:spPr>
          <a:xfrm>
            <a:off x="4038144" y="7957311"/>
            <a:ext cx="353059" cy="126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86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Areaux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280" name="path 6280"/>
          <p:cNvSpPr/>
          <p:nvPr/>
        </p:nvSpPr>
        <p:spPr>
          <a:xfrm>
            <a:off x="6609422" y="5685410"/>
            <a:ext cx="107378" cy="107378"/>
          </a:xfrm>
          <a:custGeom>
            <a:avLst/>
            <a:gdLst/>
            <a:ahLst/>
            <a:cxnLst/>
            <a:rect l="0" t="0" r="0" b="0"/>
            <a:pathLst>
              <a:path w="169" h="169">
                <a:moveTo>
                  <a:pt x="157" y="89"/>
                </a:moveTo>
                <a:cubicBezTo>
                  <a:pt x="154" y="130"/>
                  <a:pt x="119" y="160"/>
                  <a:pt x="79" y="157"/>
                </a:cubicBezTo>
                <a:cubicBezTo>
                  <a:pt x="39" y="154"/>
                  <a:pt x="9" y="119"/>
                  <a:pt x="12" y="79"/>
                </a:cubicBezTo>
                <a:cubicBezTo>
                  <a:pt x="15" y="39"/>
                  <a:pt x="49" y="9"/>
                  <a:pt x="89" y="12"/>
                </a:cubicBezTo>
                <a:cubicBezTo>
                  <a:pt x="130" y="15"/>
                  <a:pt x="160" y="49"/>
                  <a:pt x="157" y="89"/>
                </a:cubicBezTo>
              </a:path>
            </a:pathLst>
          </a:custGeom>
          <a:noFill/>
          <a:ln w="15265" cap="flat">
            <a:solidFill>
              <a:srgbClr val="3D3D3D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282" name="picture 62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610660" y="5689093"/>
            <a:ext cx="156954" cy="161413"/>
          </a:xfrm>
          <a:prstGeom prst="rect">
            <a:avLst/>
          </a:prstGeom>
        </p:spPr>
      </p:pic>
      <p:sp>
        <p:nvSpPr>
          <p:cNvPr id="6284" name="textbox 6284"/>
          <p:cNvSpPr/>
          <p:nvPr/>
        </p:nvSpPr>
        <p:spPr>
          <a:xfrm>
            <a:off x="5689174" y="6481742"/>
            <a:ext cx="337184" cy="118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700" kern="0" spc="10" dirty="0">
                <a:solidFill>
                  <a:srgbClr val="62A77E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Normal</a:t>
            </a:r>
            <a:endParaRPr sz="7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86" name="textbox 6286"/>
          <p:cNvSpPr/>
          <p:nvPr/>
        </p:nvSpPr>
        <p:spPr>
          <a:xfrm>
            <a:off x="5689174" y="5987683"/>
            <a:ext cx="337184" cy="1187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36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7000"/>
              </a:lnSpc>
              <a:tabLst/>
            </a:pPr>
            <a:r>
              <a:rPr sz="700" kern="0" spc="10" dirty="0">
                <a:solidFill>
                  <a:srgbClr val="62A77E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Normal</a:t>
            </a:r>
            <a:endParaRPr sz="7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88" name="textbox 6288"/>
          <p:cNvSpPr/>
          <p:nvPr/>
        </p:nvSpPr>
        <p:spPr>
          <a:xfrm rot="21060000">
            <a:off x="4821168" y="2703463"/>
            <a:ext cx="197485" cy="64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7"/>
              </a:lnSpc>
              <a:spcBef>
                <a:spcPts val="1"/>
              </a:spcBef>
              <a:tabLst/>
            </a:pPr>
            <a:r>
              <a:rPr sz="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WIRELESS</a:t>
            </a:r>
            <a:endParaRPr sz="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90" name="textbox 6290"/>
          <p:cNvSpPr/>
          <p:nvPr/>
        </p:nvSpPr>
        <p:spPr>
          <a:xfrm rot="21060000">
            <a:off x="4758874" y="2746379"/>
            <a:ext cx="323850" cy="641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257"/>
              </a:lnSpc>
              <a:spcBef>
                <a:spcPts val="1"/>
              </a:spcBef>
              <a:tabLst/>
            </a:pPr>
            <a:r>
              <a:rPr sz="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COMMUNICATION</a:t>
            </a:r>
            <a:endParaRPr sz="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292" name="textbox 6292"/>
          <p:cNvSpPr/>
          <p:nvPr/>
        </p:nvSpPr>
        <p:spPr>
          <a:xfrm>
            <a:off x="5685973" y="6975273"/>
            <a:ext cx="306070" cy="120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9000"/>
              </a:lnSpc>
              <a:tabLst/>
            </a:pPr>
            <a:r>
              <a:rPr sz="700" kern="0" spc="-20" dirty="0">
                <a:solidFill>
                  <a:srgbClr val="646464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Offline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444" name="group 444"/>
          <p:cNvGrpSpPr/>
          <p:nvPr/>
        </p:nvGrpSpPr>
        <p:grpSpPr>
          <a:xfrm rot="21600000">
            <a:off x="6642668" y="5418629"/>
            <a:ext cx="140296" cy="143165"/>
            <a:chOff x="0" y="0"/>
            <a:chExt cx="140296" cy="143165"/>
          </a:xfrm>
        </p:grpSpPr>
        <p:sp>
          <p:nvSpPr>
            <p:cNvPr id="6294" name="path 6294"/>
            <p:cNvSpPr/>
            <p:nvPr/>
          </p:nvSpPr>
          <p:spPr>
            <a:xfrm>
              <a:off x="23352" y="0"/>
              <a:ext cx="93637" cy="93636"/>
            </a:xfrm>
            <a:custGeom>
              <a:avLst/>
              <a:gdLst/>
              <a:ahLst/>
              <a:cxnLst/>
              <a:rect l="0" t="0" r="0" b="0"/>
              <a:pathLst>
                <a:path w="147" h="147">
                  <a:moveTo>
                    <a:pt x="134" y="73"/>
                  </a:moveTo>
                  <a:cubicBezTo>
                    <a:pt x="134" y="107"/>
                    <a:pt x="107" y="134"/>
                    <a:pt x="73" y="134"/>
                  </a:cubicBezTo>
                  <a:cubicBezTo>
                    <a:pt x="40" y="134"/>
                    <a:pt x="12" y="107"/>
                    <a:pt x="12" y="73"/>
                  </a:cubicBezTo>
                  <a:cubicBezTo>
                    <a:pt x="12" y="40"/>
                    <a:pt x="40" y="12"/>
                    <a:pt x="73" y="12"/>
                  </a:cubicBezTo>
                  <a:cubicBezTo>
                    <a:pt x="107" y="12"/>
                    <a:pt x="134" y="40"/>
                    <a:pt x="134" y="73"/>
                  </a:cubicBezTo>
                </a:path>
              </a:pathLst>
            </a:custGeom>
            <a:noFill/>
            <a:ln w="16446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96" name="path 6296"/>
            <p:cNvSpPr/>
            <p:nvPr/>
          </p:nvSpPr>
          <p:spPr>
            <a:xfrm>
              <a:off x="0" y="75474"/>
              <a:ext cx="140296" cy="67690"/>
            </a:xfrm>
            <a:custGeom>
              <a:avLst/>
              <a:gdLst/>
              <a:ahLst/>
              <a:cxnLst/>
              <a:rect l="0" t="0" r="0" b="0"/>
              <a:pathLst>
                <a:path w="220" h="106">
                  <a:moveTo>
                    <a:pt x="15" y="90"/>
                  </a:moveTo>
                  <a:cubicBezTo>
                    <a:pt x="15" y="57"/>
                    <a:pt x="57" y="15"/>
                    <a:pt x="106" y="15"/>
                  </a:cubicBezTo>
                  <a:cubicBezTo>
                    <a:pt x="155" y="15"/>
                    <a:pt x="205" y="57"/>
                    <a:pt x="205" y="90"/>
                  </a:cubicBezTo>
                </a:path>
              </a:pathLst>
            </a:custGeom>
            <a:noFill/>
            <a:ln w="19875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298" name="textbox 6298"/>
          <p:cNvSpPr/>
          <p:nvPr/>
        </p:nvSpPr>
        <p:spPr>
          <a:xfrm>
            <a:off x="5689174" y="7964700"/>
            <a:ext cx="301625" cy="1162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5000"/>
              </a:lnSpc>
              <a:tabLst/>
            </a:pPr>
            <a:r>
              <a:rPr sz="700" kern="0" spc="0" dirty="0">
                <a:solidFill>
                  <a:srgbClr val="CD7042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Notice</a:t>
            </a:r>
            <a:endParaRPr sz="7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300" name="textbox 6300"/>
          <p:cNvSpPr/>
          <p:nvPr/>
        </p:nvSpPr>
        <p:spPr>
          <a:xfrm>
            <a:off x="353962" y="10374779"/>
            <a:ext cx="16700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28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302" name="textbox 6302"/>
          <p:cNvSpPr/>
          <p:nvPr/>
        </p:nvSpPr>
        <p:spPr>
          <a:xfrm>
            <a:off x="3276196" y="5866822"/>
            <a:ext cx="351790" cy="73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6"/>
              </a:lnSpc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North Americ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304" name="path 6304"/>
          <p:cNvSpPr/>
          <p:nvPr/>
        </p:nvSpPr>
        <p:spPr>
          <a:xfrm>
            <a:off x="4006944" y="7880934"/>
            <a:ext cx="2805455" cy="4114"/>
          </a:xfrm>
          <a:custGeom>
            <a:avLst/>
            <a:gdLst/>
            <a:ahLst/>
            <a:cxnLst/>
            <a:rect l="0" t="0" r="0" b="0"/>
            <a:pathLst>
              <a:path w="4418" h="6">
                <a:moveTo>
                  <a:pt x="0" y="3"/>
                </a:moveTo>
                <a:lnTo>
                  <a:pt x="4418" y="3"/>
                </a:lnTo>
              </a:path>
            </a:pathLst>
          </a:custGeom>
          <a:noFill/>
          <a:ln w="4114" cap="flat">
            <a:solidFill>
              <a:srgbClr val="32333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06" name="path 6306"/>
          <p:cNvSpPr/>
          <p:nvPr/>
        </p:nvSpPr>
        <p:spPr>
          <a:xfrm>
            <a:off x="3976744" y="8374467"/>
            <a:ext cx="2805455" cy="4114"/>
          </a:xfrm>
          <a:custGeom>
            <a:avLst/>
            <a:gdLst/>
            <a:ahLst/>
            <a:cxnLst/>
            <a:rect l="0" t="0" r="0" b="0"/>
            <a:pathLst>
              <a:path w="4418" h="6">
                <a:moveTo>
                  <a:pt x="0" y="3"/>
                </a:moveTo>
                <a:lnTo>
                  <a:pt x="4418" y="3"/>
                </a:lnTo>
              </a:path>
            </a:pathLst>
          </a:custGeom>
          <a:noFill/>
          <a:ln w="4114" cap="flat">
            <a:solidFill>
              <a:srgbClr val="32333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08" name="path 6308"/>
          <p:cNvSpPr/>
          <p:nvPr/>
        </p:nvSpPr>
        <p:spPr>
          <a:xfrm>
            <a:off x="4006944" y="7387401"/>
            <a:ext cx="2805455" cy="4114"/>
          </a:xfrm>
          <a:custGeom>
            <a:avLst/>
            <a:gdLst/>
            <a:ahLst/>
            <a:cxnLst/>
            <a:rect l="0" t="0" r="0" b="0"/>
            <a:pathLst>
              <a:path w="4418" h="6">
                <a:moveTo>
                  <a:pt x="0" y="3"/>
                </a:moveTo>
                <a:lnTo>
                  <a:pt x="4418" y="3"/>
                </a:lnTo>
              </a:path>
            </a:pathLst>
          </a:custGeom>
          <a:noFill/>
          <a:ln w="4114" cap="flat">
            <a:solidFill>
              <a:srgbClr val="32333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10" name="path 6310"/>
          <p:cNvSpPr/>
          <p:nvPr/>
        </p:nvSpPr>
        <p:spPr>
          <a:xfrm>
            <a:off x="4041277" y="6893867"/>
            <a:ext cx="2805455" cy="4114"/>
          </a:xfrm>
          <a:custGeom>
            <a:avLst/>
            <a:gdLst/>
            <a:ahLst/>
            <a:cxnLst/>
            <a:rect l="0" t="0" r="0" b="0"/>
            <a:pathLst>
              <a:path w="4418" h="6">
                <a:moveTo>
                  <a:pt x="0" y="3"/>
                </a:moveTo>
                <a:lnTo>
                  <a:pt x="4418" y="3"/>
                </a:lnTo>
              </a:path>
            </a:pathLst>
          </a:custGeom>
          <a:noFill/>
          <a:ln w="4114" cap="flat">
            <a:solidFill>
              <a:srgbClr val="32333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12" name="path 6312"/>
          <p:cNvSpPr/>
          <p:nvPr/>
        </p:nvSpPr>
        <p:spPr>
          <a:xfrm>
            <a:off x="4041277" y="6400334"/>
            <a:ext cx="2805455" cy="4114"/>
          </a:xfrm>
          <a:custGeom>
            <a:avLst/>
            <a:gdLst/>
            <a:ahLst/>
            <a:cxnLst/>
            <a:rect l="0" t="0" r="0" b="0"/>
            <a:pathLst>
              <a:path w="4418" h="6">
                <a:moveTo>
                  <a:pt x="0" y="3"/>
                </a:moveTo>
                <a:lnTo>
                  <a:pt x="4418" y="3"/>
                </a:lnTo>
              </a:path>
            </a:pathLst>
          </a:custGeom>
          <a:noFill/>
          <a:ln w="4114" cap="flat">
            <a:solidFill>
              <a:srgbClr val="323334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14" name="textbox 6314"/>
          <p:cNvSpPr/>
          <p:nvPr/>
        </p:nvSpPr>
        <p:spPr>
          <a:xfrm rot="21060000">
            <a:off x="2746785" y="3269909"/>
            <a:ext cx="237490" cy="476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72"/>
              </a:lnSpc>
              <a:tabLst/>
            </a:pPr>
            <a:r>
              <a:rPr sz="1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PV1+</a:t>
            </a:r>
            <a:r>
              <a:rPr sz="1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                                      </a:t>
            </a:r>
            <a:r>
              <a:rPr sz="1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ON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316" name="path 6316"/>
          <p:cNvSpPr/>
          <p:nvPr/>
        </p:nvSpPr>
        <p:spPr>
          <a:xfrm>
            <a:off x="3603371" y="8004318"/>
            <a:ext cx="99314" cy="94941"/>
          </a:xfrm>
          <a:custGeom>
            <a:avLst/>
            <a:gdLst/>
            <a:ahLst/>
            <a:cxnLst/>
            <a:rect l="0" t="0" r="0" b="0"/>
            <a:pathLst>
              <a:path w="156" h="149">
                <a:moveTo>
                  <a:pt x="68" y="144"/>
                </a:moveTo>
                <a:lnTo>
                  <a:pt x="8" y="144"/>
                </a:lnTo>
                <a:lnTo>
                  <a:pt x="8" y="88"/>
                </a:lnTo>
                <a:moveTo>
                  <a:pt x="148" y="88"/>
                </a:moveTo>
                <a:lnTo>
                  <a:pt x="148" y="144"/>
                </a:lnTo>
                <a:lnTo>
                  <a:pt x="88" y="144"/>
                </a:lnTo>
                <a:moveTo>
                  <a:pt x="68" y="4"/>
                </a:moveTo>
                <a:lnTo>
                  <a:pt x="8" y="4"/>
                </a:lnTo>
                <a:lnTo>
                  <a:pt x="8" y="60"/>
                </a:lnTo>
                <a:moveTo>
                  <a:pt x="148" y="60"/>
                </a:moveTo>
                <a:lnTo>
                  <a:pt x="148" y="4"/>
                </a:lnTo>
                <a:lnTo>
                  <a:pt x="88" y="4"/>
                </a:lnTo>
                <a:moveTo>
                  <a:pt x="0" y="74"/>
                </a:moveTo>
                <a:lnTo>
                  <a:pt x="156" y="74"/>
                </a:lnTo>
              </a:path>
            </a:pathLst>
          </a:custGeom>
          <a:noFill/>
          <a:ln w="6261" cap="flat">
            <a:solidFill>
              <a:srgbClr val="FFFFFF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18" name="textbox 6318"/>
          <p:cNvSpPr/>
          <p:nvPr/>
        </p:nvSpPr>
        <p:spPr>
          <a:xfrm>
            <a:off x="2439419" y="5868173"/>
            <a:ext cx="219709" cy="73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371"/>
              </a:lnSpc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*</a:t>
            </a:r>
            <a:r>
              <a:rPr sz="3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Cluster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320" name="picture 63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693520" y="5779936"/>
            <a:ext cx="71323" cy="72275"/>
          </a:xfrm>
          <a:prstGeom prst="rect">
            <a:avLst/>
          </a:prstGeom>
        </p:spPr>
      </p:pic>
      <p:sp>
        <p:nvSpPr>
          <p:cNvPr id="6322" name="path 6322"/>
          <p:cNvSpPr/>
          <p:nvPr/>
        </p:nvSpPr>
        <p:spPr>
          <a:xfrm>
            <a:off x="968527" y="6174948"/>
            <a:ext cx="55765" cy="77985"/>
          </a:xfrm>
          <a:custGeom>
            <a:avLst/>
            <a:gdLst/>
            <a:ahLst/>
            <a:cxnLst/>
            <a:rect l="0" t="0" r="0" b="0"/>
            <a:pathLst>
              <a:path w="87" h="122">
                <a:moveTo>
                  <a:pt x="78" y="62"/>
                </a:moveTo>
                <a:lnTo>
                  <a:pt x="9" y="62"/>
                </a:lnTo>
                <a:lnTo>
                  <a:pt x="9" y="113"/>
                </a:lnTo>
                <a:lnTo>
                  <a:pt x="78" y="113"/>
                </a:lnTo>
                <a:lnTo>
                  <a:pt x="78" y="62"/>
                </a:lnTo>
                <a:close/>
                <a:moveTo>
                  <a:pt x="87" y="122"/>
                </a:moveTo>
                <a:lnTo>
                  <a:pt x="0" y="122"/>
                </a:lnTo>
                <a:lnTo>
                  <a:pt x="0" y="53"/>
                </a:lnTo>
                <a:lnTo>
                  <a:pt x="87" y="53"/>
                </a:lnTo>
                <a:lnTo>
                  <a:pt x="87" y="122"/>
                </a:lnTo>
                <a:close/>
              </a:path>
              <a:path w="87" h="122">
                <a:moveTo>
                  <a:pt x="12" y="57"/>
                </a:moveTo>
                <a:lnTo>
                  <a:pt x="12" y="26"/>
                </a:lnTo>
                <a:cubicBezTo>
                  <a:pt x="12" y="19"/>
                  <a:pt x="15" y="12"/>
                  <a:pt x="21" y="7"/>
                </a:cubicBezTo>
                <a:cubicBezTo>
                  <a:pt x="27" y="3"/>
                  <a:pt x="35" y="0"/>
                  <a:pt x="43" y="0"/>
                </a:cubicBezTo>
                <a:lnTo>
                  <a:pt x="43" y="0"/>
                </a:lnTo>
                <a:cubicBezTo>
                  <a:pt x="52" y="0"/>
                  <a:pt x="60" y="3"/>
                  <a:pt x="65" y="8"/>
                </a:cubicBezTo>
                <a:cubicBezTo>
                  <a:pt x="71" y="13"/>
                  <a:pt x="75" y="20"/>
                  <a:pt x="75" y="27"/>
                </a:cubicBezTo>
                <a:lnTo>
                  <a:pt x="75" y="40"/>
                </a:lnTo>
                <a:lnTo>
                  <a:pt x="66" y="40"/>
                </a:lnTo>
                <a:lnTo>
                  <a:pt x="66" y="27"/>
                </a:lnTo>
                <a:cubicBezTo>
                  <a:pt x="66" y="23"/>
                  <a:pt x="63" y="19"/>
                  <a:pt x="59" y="15"/>
                </a:cubicBezTo>
                <a:cubicBezTo>
                  <a:pt x="55" y="12"/>
                  <a:pt x="49" y="9"/>
                  <a:pt x="43" y="9"/>
                </a:cubicBezTo>
                <a:lnTo>
                  <a:pt x="43" y="9"/>
                </a:lnTo>
                <a:cubicBezTo>
                  <a:pt x="37" y="9"/>
                  <a:pt x="31" y="11"/>
                  <a:pt x="27" y="15"/>
                </a:cubicBezTo>
                <a:cubicBezTo>
                  <a:pt x="23" y="18"/>
                  <a:pt x="21" y="22"/>
                  <a:pt x="21" y="26"/>
                </a:cubicBezTo>
                <a:lnTo>
                  <a:pt x="21" y="57"/>
                </a:lnTo>
                <a:lnTo>
                  <a:pt x="12" y="57"/>
                </a:lnTo>
                <a:close/>
              </a:path>
            </a:pathLst>
          </a:cu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24" name="textbox 6324"/>
          <p:cNvSpPr/>
          <p:nvPr/>
        </p:nvSpPr>
        <p:spPr>
          <a:xfrm rot="21060000">
            <a:off x="2583044" y="3348366"/>
            <a:ext cx="128270" cy="61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2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+</a:t>
            </a:r>
            <a:r>
              <a:rPr sz="2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2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BAT</a:t>
            </a:r>
            <a:endParaRPr sz="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grpSp>
        <p:nvGrpSpPr>
          <p:cNvPr id="446" name="group 446"/>
          <p:cNvGrpSpPr/>
          <p:nvPr/>
        </p:nvGrpSpPr>
        <p:grpSpPr>
          <a:xfrm rot="21600000">
            <a:off x="972769" y="6014743"/>
            <a:ext cx="47653" cy="70017"/>
            <a:chOff x="0" y="0"/>
            <a:chExt cx="47653" cy="70017"/>
          </a:xfrm>
        </p:grpSpPr>
        <p:sp>
          <p:nvSpPr>
            <p:cNvPr id="6326" name="path 6326"/>
            <p:cNvSpPr/>
            <p:nvPr/>
          </p:nvSpPr>
          <p:spPr>
            <a:xfrm>
              <a:off x="0" y="0"/>
              <a:ext cx="47653" cy="70017"/>
            </a:xfrm>
            <a:custGeom>
              <a:avLst/>
              <a:gdLst/>
              <a:ahLst/>
              <a:cxnLst/>
              <a:rect l="0" t="0" r="0" b="0"/>
              <a:pathLst>
                <a:path w="75" h="110">
                  <a:moveTo>
                    <a:pt x="70" y="66"/>
                  </a:moveTo>
                  <a:cubicBezTo>
                    <a:pt x="70" y="66"/>
                    <a:pt x="70" y="17"/>
                    <a:pt x="70" y="12"/>
                  </a:cubicBezTo>
                  <a:cubicBezTo>
                    <a:pt x="69" y="8"/>
                    <a:pt x="69" y="5"/>
                    <a:pt x="63" y="5"/>
                  </a:cubicBezTo>
                  <a:cubicBezTo>
                    <a:pt x="56" y="5"/>
                    <a:pt x="22" y="4"/>
                    <a:pt x="15" y="4"/>
                  </a:cubicBezTo>
                  <a:cubicBezTo>
                    <a:pt x="8" y="5"/>
                    <a:pt x="5" y="6"/>
                    <a:pt x="5" y="14"/>
                  </a:cubicBezTo>
                  <a:cubicBezTo>
                    <a:pt x="5" y="23"/>
                    <a:pt x="4" y="91"/>
                    <a:pt x="4" y="97"/>
                  </a:cubicBezTo>
                  <a:cubicBezTo>
                    <a:pt x="4" y="103"/>
                    <a:pt x="7" y="104"/>
                    <a:pt x="13" y="104"/>
                  </a:cubicBezTo>
                  <a:cubicBezTo>
                    <a:pt x="19" y="104"/>
                    <a:pt x="53" y="105"/>
                    <a:pt x="61" y="105"/>
                  </a:cubicBezTo>
                  <a:cubicBezTo>
                    <a:pt x="68" y="105"/>
                    <a:pt x="69" y="104"/>
                    <a:pt x="69" y="98"/>
                  </a:cubicBezTo>
                  <a:cubicBezTo>
                    <a:pt x="69" y="93"/>
                    <a:pt x="69" y="88"/>
                    <a:pt x="69" y="82"/>
                  </a:cubicBezTo>
                  <a:cubicBezTo>
                    <a:pt x="69" y="75"/>
                    <a:pt x="65" y="75"/>
                    <a:pt x="60" y="76"/>
                  </a:cubicBezTo>
                  <a:cubicBezTo>
                    <a:pt x="56" y="76"/>
                    <a:pt x="19" y="76"/>
                    <a:pt x="19" y="76"/>
                  </a:cubicBezTo>
                </a:path>
              </a:pathLst>
            </a:custGeom>
            <a:noFill/>
            <a:ln w="6261" cap="flat">
              <a:solidFill>
                <a:srgbClr val="63AD8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28" name="path 6328"/>
            <p:cNvSpPr/>
            <p:nvPr/>
          </p:nvSpPr>
          <p:spPr>
            <a:xfrm>
              <a:off x="23333" y="55831"/>
              <a:ext cx="4597" cy="4610"/>
            </a:xfrm>
            <a:custGeom>
              <a:avLst/>
              <a:gdLst/>
              <a:ahLst/>
              <a:cxnLst/>
              <a:rect l="0" t="0" r="0" b="0"/>
              <a:pathLst>
                <a:path w="7" h="7">
                  <a:moveTo>
                    <a:pt x="3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63AD8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6330" name="picture 63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960005" y="5477956"/>
            <a:ext cx="180251" cy="17703"/>
          </a:xfrm>
          <a:prstGeom prst="rect">
            <a:avLst/>
          </a:prstGeom>
        </p:spPr>
      </p:pic>
      <p:sp>
        <p:nvSpPr>
          <p:cNvPr id="6332" name="path 6332"/>
          <p:cNvSpPr/>
          <p:nvPr/>
        </p:nvSpPr>
        <p:spPr>
          <a:xfrm>
            <a:off x="3675844" y="5886634"/>
            <a:ext cx="52019" cy="42545"/>
          </a:xfrm>
          <a:custGeom>
            <a:avLst/>
            <a:gdLst/>
            <a:ahLst/>
            <a:cxnLst/>
            <a:rect l="0" t="0" r="0" b="0"/>
            <a:pathLst>
              <a:path w="81" h="67">
                <a:moveTo>
                  <a:pt x="40" y="67"/>
                </a:moveTo>
                <a:lnTo>
                  <a:pt x="61" y="33"/>
                </a:lnTo>
                <a:lnTo>
                  <a:pt x="81" y="0"/>
                </a:lnTo>
                <a:lnTo>
                  <a:pt x="40" y="0"/>
                </a:lnTo>
                <a:lnTo>
                  <a:pt x="0" y="0"/>
                </a:lnTo>
                <a:lnTo>
                  <a:pt x="20" y="33"/>
                </a:lnTo>
                <a:lnTo>
                  <a:pt x="40" y="67"/>
                </a:lnTo>
                <a:close/>
              </a:path>
            </a:pathLst>
          </a:custGeom>
          <a:solidFill>
            <a:srgbClr val="22181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34" name="textbox 6334"/>
          <p:cNvSpPr/>
          <p:nvPr/>
        </p:nvSpPr>
        <p:spPr>
          <a:xfrm rot="1500000">
            <a:off x="5150112" y="3445907"/>
            <a:ext cx="63500" cy="42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INV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336" name="textbox 6336"/>
          <p:cNvSpPr/>
          <p:nvPr/>
        </p:nvSpPr>
        <p:spPr>
          <a:xfrm>
            <a:off x="3059877" y="3236210"/>
            <a:ext cx="74930" cy="41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0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WIRELESS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338" name="textbox 6338"/>
          <p:cNvSpPr/>
          <p:nvPr/>
        </p:nvSpPr>
        <p:spPr>
          <a:xfrm rot="21060000">
            <a:off x="2753470" y="3349680"/>
            <a:ext cx="66675" cy="44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5"/>
              </a:lnSpc>
              <a:tabLst/>
            </a:pPr>
            <a:r>
              <a:rPr sz="1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PV1-</a:t>
            </a:r>
            <a:endParaRPr sz="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340" name="textbox 6340"/>
          <p:cNvSpPr/>
          <p:nvPr/>
        </p:nvSpPr>
        <p:spPr>
          <a:xfrm rot="20640000">
            <a:off x="2695196" y="3343735"/>
            <a:ext cx="40640" cy="53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1"/>
              </a:lnSpc>
              <a:spcBef>
                <a:spcPts val="1"/>
              </a:spcBef>
              <a:tabLst/>
            </a:pPr>
            <a:r>
              <a:rPr sz="200" i="1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-</a:t>
            </a:r>
            <a:endParaRPr sz="2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2" name="textbox 6342"/>
          <p:cNvSpPr/>
          <p:nvPr/>
        </p:nvSpPr>
        <p:spPr>
          <a:xfrm>
            <a:off x="778316" y="6534895"/>
            <a:ext cx="5868034" cy="2807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38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indent="7620" algn="l" rtl="0" eaLnBrk="0">
              <a:lnSpc>
                <a:spcPct val="124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5.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Now you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discon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nect your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mobile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phone from the “BAxxxxxxxx”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wireless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network.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APP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account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ll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find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already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appears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Now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ll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able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4129" indent="3175" algn="l" rtl="0" eaLnBrk="0">
              <a:lnSpc>
                <a:spcPct val="134000"/>
              </a:lnSpc>
              <a:spcBef>
                <a:spcPts val="174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control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remotely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 smart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phone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computer that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5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9000"/>
              </a:lnSpc>
              <a:spcBef>
                <a:spcPts val="302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download the following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guides for setting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 WiFi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gle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monitoring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account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Document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Reference: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33655" algn="l" rtl="0" eaLnBrk="0">
              <a:lnSpc>
                <a:spcPct val="84000"/>
              </a:lnSpc>
              <a:spcBef>
                <a:spcPts val="776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1. Wifi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Quic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 Guidance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54304" indent="-120650" algn="l" rtl="0" eaLnBrk="0">
              <a:lnSpc>
                <a:spcPct val="118000"/>
              </a:lnSpc>
              <a:spcBef>
                <a:spcPts val="217"/>
              </a:spcBef>
              <a:tabLst>
                <a:tab pos="78105" algn="l"/>
              </a:tabLst>
            </a:pPr>
            <a:r>
              <a:rPr sz="1000" strike="sngStrike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Quick guidance for setting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WiFi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module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home WiFi, you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also find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rinted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version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packaging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 WiFi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module.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54304" indent="-127000" algn="l" rtl="0" eaLnBrk="0">
              <a:lnSpc>
                <a:spcPct val="124000"/>
              </a:lnSpc>
              <a:spcBef>
                <a:spcPts val="173"/>
              </a:spcBef>
              <a:tabLst/>
            </a:pP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setup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Distributors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setup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endusers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Account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registration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description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eac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items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parameters, setting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parameters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6669" algn="l" rtl="0" eaLnBrk="0">
              <a:lnSpc>
                <a:spcPts val="1326"/>
              </a:lnSpc>
              <a:spcBef>
                <a:spcPts val="177"/>
              </a:spcBef>
              <a:tabLst/>
            </a:pP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3.</a:t>
            </a:r>
            <a:r>
              <a:rPr sz="9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Monitor_UI_Introduction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64464" algn="l" rtl="0" eaLnBrk="0">
              <a:lnSpc>
                <a:spcPts val="1326"/>
              </a:lnSpc>
              <a:spcBef>
                <a:spcPts val="17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Introduction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monitor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erface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344" name="textbox 6344"/>
          <p:cNvSpPr/>
          <p:nvPr/>
        </p:nvSpPr>
        <p:spPr>
          <a:xfrm>
            <a:off x="764122" y="1113139"/>
            <a:ext cx="5948679" cy="1834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129" algn="l" rtl="0" eaLnBrk="0">
              <a:lnSpc>
                <a:spcPts val="1327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3.10.3  Set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homewifi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password to dongle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45745" indent="-225425" algn="l" rtl="0" eaLnBrk="0">
              <a:lnSpc>
                <a:spcPct val="112000"/>
              </a:lnSpc>
              <a:spcBef>
                <a:spcPts val="1227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your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mobile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phone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-1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BAxxxxxxxx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wireless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network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where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-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BAxxxxxxxx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serial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number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dongle.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75000"/>
              </a:lnSpc>
              <a:spcBef>
                <a:spcPts val="457"/>
              </a:spcBef>
              <a:tabLst/>
            </a:pP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900" kern="0" spc="-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click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"wiFi</a:t>
            </a:r>
            <a:r>
              <a:rPr sz="9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MODULE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CONNECT"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button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</a:t>
            </a:r>
            <a:endParaRPr sz="900" dirty="0">
              <a:latin typeface="Arial"/>
              <a:ea typeface="Arial"/>
              <a:cs typeface="Arial"/>
            </a:endParaRPr>
          </a:p>
          <a:p>
            <a:pPr marL="236854" indent="-223520" algn="l" rtl="0" eaLnBrk="0">
              <a:lnSpc>
                <a:spcPct val="116000"/>
              </a:lnSpc>
              <a:spcBef>
                <a:spcPts val="557"/>
              </a:spcBef>
              <a:tabLst/>
            </a:pP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000" kern="0" spc="-1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select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home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dongle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'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password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click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-1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Homewifi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"</a:t>
            </a:r>
            <a:r>
              <a:rPr sz="1000" kern="0" spc="-1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dongle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restart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try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server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automatically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241300" indent="-229234" algn="l" rtl="0" eaLnBrk="0">
              <a:lnSpc>
                <a:spcPct val="112000"/>
              </a:lnSpc>
              <a:tabLst/>
            </a:pP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check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LEDs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'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status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dongle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middle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light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solidly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lit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wiFi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dongle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connects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our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server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successfully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6346" name="rect 6346"/>
          <p:cNvSpPr/>
          <p:nvPr/>
        </p:nvSpPr>
        <p:spPr>
          <a:xfrm>
            <a:off x="3834029" y="3490764"/>
            <a:ext cx="1343914" cy="2687828"/>
          </a:xfrm>
          <a:prstGeom prst="rect">
            <a:avLst/>
          </a:prstGeom>
          <a:solidFill>
            <a:srgbClr val="F8F5D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48" name="rect 6348"/>
          <p:cNvSpPr/>
          <p:nvPr/>
        </p:nvSpPr>
        <p:spPr>
          <a:xfrm>
            <a:off x="2317391" y="3490764"/>
            <a:ext cx="1343914" cy="2687815"/>
          </a:xfrm>
          <a:prstGeom prst="rect">
            <a:avLst/>
          </a:prstGeom>
          <a:solidFill>
            <a:srgbClr val="EFEF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350" name="picture 63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255145" y="3490760"/>
            <a:ext cx="1554200" cy="2113564"/>
          </a:xfrm>
          <a:prstGeom prst="rect">
            <a:avLst/>
          </a:prstGeom>
        </p:spPr>
      </p:pic>
      <p:sp>
        <p:nvSpPr>
          <p:cNvPr id="6352" name="rect 6352"/>
          <p:cNvSpPr/>
          <p:nvPr/>
        </p:nvSpPr>
        <p:spPr>
          <a:xfrm>
            <a:off x="800204" y="3490764"/>
            <a:ext cx="1343901" cy="2239848"/>
          </a:xfrm>
          <a:prstGeom prst="rect">
            <a:avLst/>
          </a:prstGeom>
          <a:solidFill>
            <a:srgbClr val="C9CAC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54" name="rect 6354"/>
          <p:cNvSpPr/>
          <p:nvPr/>
        </p:nvSpPr>
        <p:spPr>
          <a:xfrm>
            <a:off x="867393" y="3730644"/>
            <a:ext cx="1209522" cy="1926272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56" name="rect 6356"/>
          <p:cNvSpPr/>
          <p:nvPr/>
        </p:nvSpPr>
        <p:spPr>
          <a:xfrm>
            <a:off x="3834040" y="4294949"/>
            <a:ext cx="1343914" cy="1411109"/>
          </a:xfrm>
          <a:prstGeom prst="rect">
            <a:avLst/>
          </a:prstGeom>
          <a:solidFill>
            <a:srgbClr val="FFFFF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58" name="textbox 6358"/>
          <p:cNvSpPr/>
          <p:nvPr/>
        </p:nvSpPr>
        <p:spPr>
          <a:xfrm>
            <a:off x="623371" y="50986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360" name="picture 63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6170" y="522561"/>
            <a:ext cx="193116" cy="193116"/>
          </a:xfrm>
          <a:prstGeom prst="rect">
            <a:avLst/>
          </a:prstGeom>
        </p:spPr>
      </p:pic>
      <p:graphicFrame>
        <p:nvGraphicFramePr>
          <p:cNvPr id="6362" name="table 6362"/>
          <p:cNvGraphicFramePr>
            <a:graphicFrameLocks noGrp="1"/>
          </p:cNvGraphicFramePr>
          <p:nvPr/>
        </p:nvGraphicFramePr>
        <p:xfrm>
          <a:off x="3849547" y="4334580"/>
          <a:ext cx="1312545" cy="722629"/>
        </p:xfrm>
        <a:graphic>
          <a:graphicData uri="http://schemas.openxmlformats.org/drawingml/2006/table">
            <a:tbl>
              <a:tblPr/>
              <a:tblGrid>
                <a:gridCol w="47625"/>
                <a:gridCol w="168275"/>
                <a:gridCol w="1041400"/>
                <a:gridCol w="55244"/>
              </a:tblGrid>
              <a:tr h="240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91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Homewifi</a:t>
                      </a:r>
                      <a:r>
                        <a:rPr sz="700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</a:t>
                      </a:r>
                      <a:endParaRPr sz="7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D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AD8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89" indent="-635" algn="l" rtl="0" eaLnBrk="0">
                        <a:lnSpc>
                          <a:spcPct val="15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 your</a:t>
                      </a:r>
                      <a:r>
                        <a:rPr sz="200" kern="0" spc="4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mobile</a:t>
                      </a:r>
                      <a:r>
                        <a:rPr sz="200" kern="0" spc="4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phone to the</a:t>
                      </a:r>
                      <a:r>
                        <a:rPr sz="200" kern="0" spc="5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Baxxxxxxxx w</a:t>
                      </a:r>
                      <a:r>
                        <a:rPr sz="2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ireless</a:t>
                      </a:r>
                      <a:r>
                        <a:rPr sz="200" kern="0" spc="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            </a:t>
                      </a:r>
                      <a:r>
                        <a:rPr sz="2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network first.</a:t>
                      </a:r>
                      <a:endParaRPr sz="2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8254" indent="-1270" algn="l" rtl="0" eaLnBrk="0">
                        <a:lnSpc>
                          <a:spcPct val="16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Then enter the</a:t>
                      </a:r>
                      <a:r>
                        <a:rPr sz="200" kern="0" spc="5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HomeWifi and</a:t>
                      </a:r>
                      <a:r>
                        <a:rPr sz="200" kern="0" spc="4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password</a:t>
                      </a:r>
                      <a:r>
                        <a:rPr sz="200" kern="0" spc="4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 homeWif</a:t>
                      </a:r>
                      <a:r>
                        <a:rPr sz="2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i,</a:t>
                      </a:r>
                      <a:r>
                        <a:rPr sz="200" kern="0" spc="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               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click</a:t>
                      </a:r>
                      <a:r>
                        <a:rPr sz="200" kern="0" spc="4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HomeWifi</a:t>
                      </a:r>
                      <a:r>
                        <a:rPr sz="200" kern="0" spc="4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200" kern="0" spc="3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</a:t>
                      </a:r>
                      <a:r>
                        <a:rPr sz="200" kern="0" spc="2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t.</a:t>
                      </a:r>
                      <a:endParaRPr sz="2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63AD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364" name="textbox 6364"/>
          <p:cNvSpPr/>
          <p:nvPr/>
        </p:nvSpPr>
        <p:spPr>
          <a:xfrm>
            <a:off x="927232" y="4160616"/>
            <a:ext cx="478790" cy="12636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4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ct val="96000"/>
              </a:lnSpc>
              <a:tabLst/>
            </a:pPr>
            <a:r>
              <a:rPr sz="3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ts val="364"/>
              </a:lnSpc>
              <a:spcBef>
                <a:spcPts val="649"/>
              </a:spcBef>
              <a:tabLst/>
            </a:pP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_5g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4765" algn="l" rtl="0" eaLnBrk="0">
              <a:lnSpc>
                <a:spcPct val="97000"/>
              </a:lnSpc>
              <a:spcBef>
                <a:spcPts val="750"/>
              </a:spcBef>
              <a:tabLst/>
            </a:pPr>
            <a:r>
              <a:rPr sz="3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3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4765" algn="l" rtl="0" eaLnBrk="0">
              <a:lnSpc>
                <a:spcPct val="99000"/>
              </a:lnSpc>
              <a:spcBef>
                <a:spcPts val="686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ChinaNet</a:t>
            </a:r>
            <a:r>
              <a:rPr sz="3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 wG49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ct val="98000"/>
              </a:lnSpc>
              <a:spcBef>
                <a:spcPts val="647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CMCC-BAKR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ct val="97000"/>
              </a:lnSpc>
              <a:spcBef>
                <a:spcPts val="690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HF-WIFI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ct val="100000"/>
              </a:lnSpc>
              <a:spcBef>
                <a:spcPts val="681"/>
              </a:spcBef>
              <a:tabLst/>
            </a:pP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ChinaNet-EWP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ct val="95000"/>
              </a:lnSpc>
              <a:spcBef>
                <a:spcPts val="660"/>
              </a:spcBef>
              <a:tabLst/>
            </a:pP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_5G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3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spcBef>
                <a:spcPts val="1"/>
              </a:spcBef>
              <a:tabLst/>
            </a:pP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MORE SETTINGS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366" name="textbox 6366"/>
          <p:cNvSpPr/>
          <p:nvPr/>
        </p:nvSpPr>
        <p:spPr>
          <a:xfrm>
            <a:off x="3872551" y="3854676"/>
            <a:ext cx="1259205" cy="354329"/>
          </a:xfrm>
          <a:prstGeom prst="roundRect">
            <a:avLst>
              <a:gd name="adj" fmla="val 6749"/>
            </a:avLst>
          </a:prstGeom>
          <a:solidFill>
            <a:srgbClr val="FFFFFF">
              <a:alpha val="100000"/>
            </a:srgbClr>
          </a:solidFill>
          <a:ln w="15875" cap="flat">
            <a:solidFill>
              <a:srgbClr val="E71F18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91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34925" algn="l" rtl="0" eaLnBrk="0">
              <a:lnSpc>
                <a:spcPct val="132000"/>
              </a:lnSpc>
              <a:spcBef>
                <a:spcPts val="1"/>
              </a:spcBef>
              <a:tabLst>
                <a:tab pos="1085850" algn="l"/>
              </a:tabLst>
            </a:pPr>
            <a:r>
              <a:rPr sz="700" kern="0" spc="0" baseline="-7441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Home</a:t>
            </a:r>
            <a:r>
              <a:rPr sz="400" kern="0" spc="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0" baseline="-7441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Wifi</a:t>
            </a:r>
            <a:r>
              <a:rPr sz="700" kern="0" spc="10" baseline="-7441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400" kern="0" spc="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400" u="sng" kern="0" spc="2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unknown</a:t>
            </a:r>
            <a:r>
              <a:rPr sz="400" u="sng" kern="0" spc="1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ssid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	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38100" algn="l" rtl="0" eaLnBrk="0">
              <a:lnSpc>
                <a:spcPct val="116000"/>
              </a:lnSpc>
              <a:spcBef>
                <a:spcPts val="3"/>
              </a:spcBef>
              <a:tabLst>
                <a:tab pos="1162685" algn="l"/>
              </a:tabLst>
            </a:pPr>
            <a:r>
              <a:rPr sz="700" kern="0" spc="0" baseline="-7441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Password</a:t>
            </a:r>
            <a:r>
              <a:rPr sz="700" kern="0" spc="10" baseline="-7441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400" u="sng" kern="0" spc="3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400" u="sng" kern="0" spc="6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input</a:t>
            </a:r>
            <a:r>
              <a:rPr sz="400" u="sng" kern="0" spc="5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password</a:t>
            </a:r>
            <a:r>
              <a:rPr sz="400" u="sng" kern="0" spc="0" dirty="0">
                <a:solidFill>
                  <a:srgbClr val="646464">
                    <a:alpha val="100000"/>
                  </a:srgbClr>
                </a:solidFill>
                <a:uFill>
                  <a:solidFill>
                    <a:srgbClr val="727171"/>
                  </a:solidFill>
                </a:uFill>
                <a:latin typeface="HarmonyOS Sans SC Black"/>
                <a:ea typeface="HarmonyOS Sans SC Black"/>
                <a:cs typeface="HarmonyOS Sans SC Black"/>
              </a:rPr>
              <a:t>	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448" name="group 448"/>
          <p:cNvGrpSpPr/>
          <p:nvPr/>
        </p:nvGrpSpPr>
        <p:grpSpPr>
          <a:xfrm rot="21600000">
            <a:off x="2380077" y="5749111"/>
            <a:ext cx="669544" cy="127012"/>
            <a:chOff x="0" y="0"/>
            <a:chExt cx="669544" cy="127012"/>
          </a:xfrm>
        </p:grpSpPr>
        <p:sp>
          <p:nvSpPr>
            <p:cNvPr id="6368" name="path 6368"/>
            <p:cNvSpPr/>
            <p:nvPr/>
          </p:nvSpPr>
          <p:spPr>
            <a:xfrm>
              <a:off x="1282" y="1282"/>
              <a:ext cx="666978" cy="124447"/>
            </a:xfrm>
            <a:custGeom>
              <a:avLst/>
              <a:gdLst/>
              <a:ahLst/>
              <a:cxnLst/>
              <a:rect l="0" t="0" r="0" b="0"/>
              <a:pathLst>
                <a:path w="1050" h="195">
                  <a:moveTo>
                    <a:pt x="97" y="0"/>
                  </a:moveTo>
                  <a:lnTo>
                    <a:pt x="952" y="0"/>
                  </a:lnTo>
                  <a:cubicBezTo>
                    <a:pt x="1006" y="0"/>
                    <a:pt x="1050" y="44"/>
                    <a:pt x="1050" y="97"/>
                  </a:cubicBezTo>
                  <a:cubicBezTo>
                    <a:pt x="1050" y="151"/>
                    <a:pt x="1006" y="195"/>
                    <a:pt x="952" y="195"/>
                  </a:cubicBezTo>
                  <a:lnTo>
                    <a:pt x="97" y="195"/>
                  </a:ln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70" name="path 6370"/>
            <p:cNvSpPr/>
            <p:nvPr/>
          </p:nvSpPr>
          <p:spPr>
            <a:xfrm>
              <a:off x="0" y="0"/>
              <a:ext cx="669544" cy="127012"/>
            </a:xfrm>
            <a:custGeom>
              <a:avLst/>
              <a:gdLst/>
              <a:ahLst/>
              <a:cxnLst/>
              <a:rect l="0" t="0" r="0" b="0"/>
              <a:pathLst>
                <a:path w="1054" h="200">
                  <a:moveTo>
                    <a:pt x="100" y="2"/>
                  </a:moveTo>
                  <a:lnTo>
                    <a:pt x="954" y="2"/>
                  </a:lnTo>
                  <a:cubicBezTo>
                    <a:pt x="1008" y="2"/>
                    <a:pt x="1052" y="46"/>
                    <a:pt x="1052" y="100"/>
                  </a:cubicBezTo>
                  <a:cubicBezTo>
                    <a:pt x="1052" y="153"/>
                    <a:pt x="1008" y="198"/>
                    <a:pt x="954" y="198"/>
                  </a:cubicBezTo>
                  <a:lnTo>
                    <a:pt x="100" y="198"/>
                  </a:lnTo>
                  <a:cubicBezTo>
                    <a:pt x="46" y="198"/>
                    <a:pt x="2" y="153"/>
                    <a:pt x="2" y="100"/>
                  </a:cubicBezTo>
                  <a:cubicBezTo>
                    <a:pt x="2" y="46"/>
                    <a:pt x="46" y="2"/>
                    <a:pt x="100" y="2"/>
                  </a:cubicBezTo>
                </a:path>
              </a:pathLst>
            </a:custGeom>
            <a:noFill/>
            <a:ln w="2565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50" name="group 450"/>
          <p:cNvGrpSpPr/>
          <p:nvPr/>
        </p:nvGrpSpPr>
        <p:grpSpPr>
          <a:xfrm rot="21600000">
            <a:off x="3074204" y="5749111"/>
            <a:ext cx="530174" cy="127012"/>
            <a:chOff x="0" y="0"/>
            <a:chExt cx="530174" cy="127012"/>
          </a:xfrm>
        </p:grpSpPr>
        <p:sp>
          <p:nvSpPr>
            <p:cNvPr id="6372" name="path 6372"/>
            <p:cNvSpPr/>
            <p:nvPr/>
          </p:nvSpPr>
          <p:spPr>
            <a:xfrm>
              <a:off x="1282" y="1282"/>
              <a:ext cx="527608" cy="124447"/>
            </a:xfrm>
            <a:custGeom>
              <a:avLst/>
              <a:gdLst/>
              <a:ahLst/>
              <a:cxnLst/>
              <a:rect l="0" t="0" r="0" b="0"/>
              <a:pathLst>
                <a:path w="830" h="195">
                  <a:moveTo>
                    <a:pt x="97" y="0"/>
                  </a:moveTo>
                  <a:lnTo>
                    <a:pt x="732" y="0"/>
                  </a:lnTo>
                  <a:cubicBezTo>
                    <a:pt x="786" y="0"/>
                    <a:pt x="830" y="44"/>
                    <a:pt x="830" y="97"/>
                  </a:cubicBezTo>
                  <a:cubicBezTo>
                    <a:pt x="830" y="151"/>
                    <a:pt x="786" y="195"/>
                    <a:pt x="732" y="195"/>
                  </a:cubicBezTo>
                  <a:lnTo>
                    <a:pt x="97" y="195"/>
                  </a:ln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74" name="path 6374"/>
            <p:cNvSpPr/>
            <p:nvPr/>
          </p:nvSpPr>
          <p:spPr>
            <a:xfrm>
              <a:off x="0" y="0"/>
              <a:ext cx="530174" cy="127012"/>
            </a:xfrm>
            <a:custGeom>
              <a:avLst/>
              <a:gdLst/>
              <a:ahLst/>
              <a:cxnLst/>
              <a:rect l="0" t="0" r="0" b="0"/>
              <a:pathLst>
                <a:path w="834" h="200">
                  <a:moveTo>
                    <a:pt x="100" y="2"/>
                  </a:moveTo>
                  <a:lnTo>
                    <a:pt x="734" y="2"/>
                  </a:lnTo>
                  <a:cubicBezTo>
                    <a:pt x="788" y="2"/>
                    <a:pt x="832" y="46"/>
                    <a:pt x="832" y="100"/>
                  </a:cubicBezTo>
                  <a:cubicBezTo>
                    <a:pt x="832" y="153"/>
                    <a:pt x="788" y="198"/>
                    <a:pt x="734" y="198"/>
                  </a:cubicBezTo>
                  <a:lnTo>
                    <a:pt x="100" y="198"/>
                  </a:lnTo>
                  <a:cubicBezTo>
                    <a:pt x="46" y="198"/>
                    <a:pt x="2" y="153"/>
                    <a:pt x="2" y="100"/>
                  </a:cubicBezTo>
                  <a:cubicBezTo>
                    <a:pt x="2" y="46"/>
                    <a:pt x="46" y="2"/>
                    <a:pt x="100" y="2"/>
                  </a:cubicBezTo>
                </a:path>
              </a:pathLst>
            </a:custGeom>
            <a:noFill/>
            <a:ln w="2565" cap="flat">
              <a:solidFill>
                <a:srgbClr val="009944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376" name="table 6376"/>
          <p:cNvGraphicFramePr>
            <a:graphicFrameLocks noGrp="1"/>
          </p:cNvGraphicFramePr>
          <p:nvPr/>
        </p:nvGraphicFramePr>
        <p:xfrm>
          <a:off x="2380077" y="5749111"/>
          <a:ext cx="1224280" cy="292100"/>
        </p:xfrm>
        <a:graphic>
          <a:graphicData uri="http://schemas.openxmlformats.org/drawingml/2006/table">
            <a:tbl>
              <a:tblPr/>
              <a:tblGrid>
                <a:gridCol w="681990"/>
                <a:gridCol w="542290"/>
              </a:tblGrid>
              <a:tr h="166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PRODUCT WARRANTY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084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LOCAL CONN</a:t>
                      </a:r>
                      <a:r>
                        <a:rPr sz="400" kern="0" spc="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ECT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19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61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4643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892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4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DOWNLOAD</a:t>
                      </a:r>
                      <a:r>
                        <a:rPr sz="400" kern="0" spc="4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</a:t>
                      </a:r>
                      <a:r>
                        <a:rPr sz="400" kern="0" spc="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IRMWARE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78" name="table 6378"/>
          <p:cNvGraphicFramePr>
            <a:graphicFrameLocks noGrp="1"/>
          </p:cNvGraphicFramePr>
          <p:nvPr/>
        </p:nvGraphicFramePr>
        <p:xfrm>
          <a:off x="2380593" y="3827812"/>
          <a:ext cx="1221739" cy="283209"/>
        </p:xfrm>
        <a:graphic>
          <a:graphicData uri="http://schemas.openxmlformats.org/drawingml/2006/table">
            <a:tbl>
              <a:tblPr/>
              <a:tblGrid>
                <a:gridCol w="163195"/>
                <a:gridCol w="1058544"/>
              </a:tblGrid>
              <a:tr h="1257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4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465" algn="l" rtl="0" eaLnBrk="0">
                        <a:lnSpc>
                          <a:spcPct val="9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User</a:t>
                      </a:r>
                      <a:r>
                        <a:rPr sz="400" kern="0" spc="6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400" kern="0" spc="1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name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5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4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275" algn="l" rtl="0" eaLnBrk="0">
                        <a:lnSpc>
                          <a:spcPts val="61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0" dirty="0">
                          <a:solidFill>
                            <a:srgbClr val="646464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Pass word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6380" name="textbox 6380"/>
          <p:cNvSpPr/>
          <p:nvPr/>
        </p:nvSpPr>
        <p:spPr>
          <a:xfrm>
            <a:off x="2915390" y="4516158"/>
            <a:ext cx="669925" cy="5314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84150" algn="l" rtl="0" eaLnBrk="0">
              <a:lnSpc>
                <a:spcPts val="619"/>
              </a:lnSpc>
              <a:tabLst/>
            </a:pP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Forget</a:t>
            </a:r>
            <a:r>
              <a:rPr sz="4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passwor</a:t>
            </a: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d?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57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7625" algn="l" rtl="0" eaLnBrk="0">
              <a:lnSpc>
                <a:spcPct val="66000"/>
              </a:lnSpc>
              <a:spcBef>
                <a:spcPts val="1"/>
              </a:spcBef>
              <a:tabLst>
                <a:tab pos="74294" algn="l"/>
              </a:tabLst>
            </a:pP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	</a:t>
            </a:r>
            <a:r>
              <a:rPr sz="600" kern="0" spc="0" dirty="0">
                <a:solidFill>
                  <a:srgbClr val="050101">
                    <a:alpha val="100000"/>
                  </a:srgbClr>
                </a:solidFill>
                <a:latin typeface="Ebrima"/>
                <a:ea typeface="Ebrima"/>
                <a:cs typeface="Ebrima"/>
              </a:rPr>
              <a:t>or  </a:t>
            </a:r>
            <a:endParaRPr sz="600" dirty="0">
              <a:latin typeface="Ebrima"/>
              <a:ea typeface="Ebrima"/>
              <a:cs typeface="Ebrima"/>
            </a:endParaRPr>
          </a:p>
        </p:txBody>
      </p:sp>
      <p:sp>
        <p:nvSpPr>
          <p:cNvPr id="6382" name="path 6382"/>
          <p:cNvSpPr/>
          <p:nvPr/>
        </p:nvSpPr>
        <p:spPr>
          <a:xfrm>
            <a:off x="3087461" y="4992301"/>
            <a:ext cx="35394" cy="6718"/>
          </a:xfrm>
          <a:custGeom>
            <a:avLst/>
            <a:gdLst/>
            <a:ahLst/>
            <a:cxnLst/>
            <a:rect l="0" t="0" r="0" b="0"/>
            <a:pathLst>
              <a:path w="55" h="10">
                <a:moveTo>
                  <a:pt x="55" y="5"/>
                </a:moveTo>
                <a:lnTo>
                  <a:pt x="0" y="5"/>
                </a:lnTo>
              </a:path>
            </a:pathLst>
          </a:custGeom>
          <a:noFill/>
          <a:ln w="6718" cap="flat">
            <a:solidFill>
              <a:srgbClr val="63AD8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84" name="path 6384"/>
          <p:cNvSpPr/>
          <p:nvPr/>
        </p:nvSpPr>
        <p:spPr>
          <a:xfrm>
            <a:off x="2928090" y="4992301"/>
            <a:ext cx="35394" cy="6718"/>
          </a:xfrm>
          <a:custGeom>
            <a:avLst/>
            <a:gdLst/>
            <a:ahLst/>
            <a:cxnLst/>
            <a:rect l="0" t="0" r="0" b="0"/>
            <a:pathLst>
              <a:path w="55" h="10">
                <a:moveTo>
                  <a:pt x="55" y="5"/>
                </a:moveTo>
                <a:lnTo>
                  <a:pt x="0" y="5"/>
                </a:lnTo>
              </a:path>
            </a:pathLst>
          </a:custGeom>
          <a:noFill/>
          <a:ln w="6718" cap="flat">
            <a:solidFill>
              <a:srgbClr val="63AD8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86" name="path 6386"/>
          <p:cNvSpPr/>
          <p:nvPr/>
        </p:nvSpPr>
        <p:spPr>
          <a:xfrm>
            <a:off x="2317396" y="3490764"/>
            <a:ext cx="1343914" cy="188531"/>
          </a:xfrm>
          <a:custGeom>
            <a:avLst/>
            <a:gdLst/>
            <a:ahLst/>
            <a:cxnLst/>
            <a:rect l="0" t="0" r="0" b="0"/>
            <a:pathLst>
              <a:path w="2116" h="296">
                <a:moveTo>
                  <a:pt x="19" y="0"/>
                </a:moveTo>
                <a:lnTo>
                  <a:pt x="2096" y="0"/>
                </a:lnTo>
                <a:cubicBezTo>
                  <a:pt x="2107" y="0"/>
                  <a:pt x="2116" y="8"/>
                  <a:pt x="2116" y="19"/>
                </a:cubicBezTo>
                <a:lnTo>
                  <a:pt x="2116" y="141"/>
                </a:lnTo>
                <a:cubicBezTo>
                  <a:pt x="1831" y="238"/>
                  <a:pt x="1461" y="296"/>
                  <a:pt x="1058" y="296"/>
                </a:cubicBezTo>
                <a:cubicBezTo>
                  <a:pt x="654" y="296"/>
                  <a:pt x="285" y="238"/>
                  <a:pt x="0" y="141"/>
                </a:cubicBezTo>
                <a:lnTo>
                  <a:pt x="0" y="19"/>
                </a:lnTo>
                <a:cubicBezTo>
                  <a:pt x="0" y="8"/>
                  <a:pt x="8" y="0"/>
                  <a:pt x="19" y="0"/>
                </a:cubicBezTo>
              </a:path>
            </a:pathLst>
          </a:cu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52" name="group 452"/>
          <p:cNvGrpSpPr/>
          <p:nvPr/>
        </p:nvGrpSpPr>
        <p:grpSpPr>
          <a:xfrm rot="21600000">
            <a:off x="3834034" y="3490764"/>
            <a:ext cx="1343914" cy="179273"/>
            <a:chOff x="0" y="0"/>
            <a:chExt cx="1343914" cy="179273"/>
          </a:xfrm>
        </p:grpSpPr>
        <p:sp>
          <p:nvSpPr>
            <p:cNvPr id="6388" name="path 6388"/>
            <p:cNvSpPr/>
            <p:nvPr/>
          </p:nvSpPr>
          <p:spPr>
            <a:xfrm>
              <a:off x="0" y="0"/>
              <a:ext cx="1343914" cy="179273"/>
            </a:xfrm>
            <a:custGeom>
              <a:avLst/>
              <a:gdLst/>
              <a:ahLst/>
              <a:cxnLst/>
              <a:rect l="0" t="0" r="0" b="0"/>
              <a:pathLst>
                <a:path w="2116" h="282">
                  <a:moveTo>
                    <a:pt x="19" y="0"/>
                  </a:moveTo>
                  <a:moveTo>
                    <a:pt x="19" y="0"/>
                  </a:moveTo>
                  <a:lnTo>
                    <a:pt x="2096" y="0"/>
                  </a:lnTo>
                  <a:cubicBezTo>
                    <a:pt x="2107" y="0"/>
                    <a:pt x="2116" y="8"/>
                    <a:pt x="2116" y="19"/>
                  </a:cubicBezTo>
                  <a:lnTo>
                    <a:pt x="2116" y="282"/>
                  </a:lnTo>
                  <a:lnTo>
                    <a:pt x="0" y="282"/>
                  </a:lnTo>
                  <a:lnTo>
                    <a:pt x="0" y="19"/>
                  </a:lnTo>
                  <a:cubicBezTo>
                    <a:pt x="0" y="8"/>
                    <a:pt x="8" y="0"/>
                    <a:pt x="19" y="0"/>
                  </a:cubicBezTo>
                </a:path>
              </a:pathLst>
            </a:custGeom>
            <a:solidFill>
              <a:srgbClr val="63AD8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390" name="path 6390"/>
            <p:cNvSpPr/>
            <p:nvPr/>
          </p:nvSpPr>
          <p:spPr>
            <a:xfrm>
              <a:off x="66597" y="43124"/>
              <a:ext cx="53171" cy="97964"/>
            </a:xfrm>
            <a:custGeom>
              <a:avLst/>
              <a:gdLst/>
              <a:ahLst/>
              <a:cxnLst/>
              <a:rect l="0" t="0" r="0" b="0"/>
              <a:pathLst>
                <a:path w="83" h="154">
                  <a:moveTo>
                    <a:pt x="77" y="147"/>
                  </a:moveTo>
                  <a:lnTo>
                    <a:pt x="6" y="77"/>
                  </a:lnTo>
                  <a:lnTo>
                    <a:pt x="77" y="6"/>
                  </a:lnTo>
                </a:path>
              </a:pathLst>
            </a:custGeom>
            <a:noFill/>
            <a:ln w="11849" cap="flat">
              <a:solidFill>
                <a:srgbClr val="FFFFFF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392" name="table 6392"/>
          <p:cNvGraphicFramePr>
            <a:graphicFrameLocks noGrp="1"/>
          </p:cNvGraphicFramePr>
          <p:nvPr/>
        </p:nvGraphicFramePr>
        <p:xfrm>
          <a:off x="2315553" y="5381032"/>
          <a:ext cx="1346200" cy="176529"/>
        </p:xfrm>
        <a:graphic>
          <a:graphicData uri="http://schemas.openxmlformats.org/drawingml/2006/table">
            <a:tbl>
              <a:tblPr/>
              <a:tblGrid>
                <a:gridCol w="96520"/>
                <a:gridCol w="1148714"/>
                <a:gridCol w="100964"/>
              </a:tblGrid>
              <a:tr h="1765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1959" algn="l" rtl="0" eaLnBrk="0">
                        <a:lnSpc>
                          <a:spcPct val="9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400" kern="0" spc="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REGISTER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71F1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94" name="textbox 6394"/>
          <p:cNvSpPr/>
          <p:nvPr/>
        </p:nvSpPr>
        <p:spPr>
          <a:xfrm>
            <a:off x="895918" y="3932972"/>
            <a:ext cx="1168400" cy="191770"/>
          </a:xfrm>
          <a:prstGeom prst="roundRect">
            <a:avLst>
              <a:gd name="adj" fmla="val 13735"/>
            </a:avLst>
          </a:prstGeom>
          <a:noFill/>
          <a:ln w="15875" cap="flat">
            <a:solidFill>
              <a:srgbClr val="E71F18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48894" algn="l" rtl="0" eaLnBrk="0">
              <a:lnSpc>
                <a:spcPct val="93000"/>
              </a:lnSpc>
              <a:spcBef>
                <a:spcPts val="2"/>
              </a:spcBef>
              <a:tabLst/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</a:t>
            </a:r>
            <a:r>
              <a:rPr sz="4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19520257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  <a:p>
            <a:pPr marL="48894" algn="l" rtl="0" eaLnBrk="0">
              <a:lnSpc>
                <a:spcPts val="495"/>
              </a:lnSpc>
              <a:spcBef>
                <a:spcPts val="12"/>
              </a:spcBef>
              <a:tabLst/>
            </a:pP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Obtaining</a:t>
            </a: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address.</a:t>
            </a:r>
            <a:r>
              <a:rPr sz="3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3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396" name="textbox 6396"/>
          <p:cNvSpPr/>
          <p:nvPr/>
        </p:nvSpPr>
        <p:spPr>
          <a:xfrm>
            <a:off x="3990838" y="5177444"/>
            <a:ext cx="1030605" cy="179704"/>
          </a:xfrm>
          <a:prstGeom prst="rect">
            <a:avLst/>
          </a:pr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0650" algn="l" rtl="0" eaLnBrk="0">
              <a:lnSpc>
                <a:spcPts val="990"/>
              </a:lnSpc>
              <a:spcBef>
                <a:spcPts val="1"/>
              </a:spcBef>
              <a:tabLst/>
            </a:pP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 with</a:t>
            </a:r>
            <a:r>
              <a:rPr sz="700" kern="0" spc="7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Bluet</a:t>
            </a:r>
            <a:r>
              <a:rPr sz="700" kern="0" spc="-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ooth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6398" name="table 6398"/>
          <p:cNvGraphicFramePr>
            <a:graphicFrameLocks noGrp="1"/>
          </p:cNvGraphicFramePr>
          <p:nvPr/>
        </p:nvGraphicFramePr>
        <p:xfrm>
          <a:off x="2380077" y="5578572"/>
          <a:ext cx="1221739" cy="127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1221739"/>
              </a:tblGrid>
              <a:tr h="1238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4965" algn="l" rtl="0" eaLnBrk="0">
                        <a:lnSpc>
                          <a:spcPct val="9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DONGLE CONNECT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99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400" name="textbox 6400"/>
          <p:cNvSpPr/>
          <p:nvPr/>
        </p:nvSpPr>
        <p:spPr>
          <a:xfrm>
            <a:off x="2378481" y="4330672"/>
            <a:ext cx="1221739" cy="113664"/>
          </a:xfrm>
          <a:prstGeom prst="rect">
            <a:avLst/>
          </a:pr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84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514984" algn="l" rtl="0" eaLnBrk="0">
              <a:lnSpc>
                <a:spcPct val="89000"/>
              </a:lnSpc>
              <a:spcBef>
                <a:spcPts val="1"/>
              </a:spcBef>
              <a:tabLst/>
            </a:pPr>
            <a:r>
              <a:rPr sz="600" b="1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LOGIN</a:t>
            </a:r>
            <a:endParaRPr sz="6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402" name="picture 64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6404" name="path 6404"/>
          <p:cNvSpPr/>
          <p:nvPr/>
        </p:nvSpPr>
        <p:spPr>
          <a:xfrm>
            <a:off x="1844027" y="4149193"/>
            <a:ext cx="168925" cy="725638"/>
          </a:xfrm>
          <a:custGeom>
            <a:avLst/>
            <a:gdLst/>
            <a:ahLst/>
            <a:cxnLst/>
            <a:rect l="0" t="0" r="0" b="0"/>
            <a:pathLst>
              <a:path w="266" h="1142">
                <a:moveTo>
                  <a:pt x="215" y="69"/>
                </a:moveTo>
                <a:cubicBezTo>
                  <a:pt x="210" y="64"/>
                  <a:pt x="201" y="64"/>
                  <a:pt x="196" y="69"/>
                </a:cubicBezTo>
                <a:cubicBezTo>
                  <a:pt x="190" y="75"/>
                  <a:pt x="190" y="83"/>
                  <a:pt x="196" y="89"/>
                </a:cubicBezTo>
                <a:cubicBezTo>
                  <a:pt x="201" y="94"/>
                  <a:pt x="210" y="94"/>
                  <a:pt x="215" y="89"/>
                </a:cubicBezTo>
                <a:cubicBezTo>
                  <a:pt x="220" y="83"/>
                  <a:pt x="220" y="75"/>
                  <a:pt x="215" y="69"/>
                </a:cubicBezTo>
              </a:path>
              <a:path w="266" h="1142">
                <a:moveTo>
                  <a:pt x="266" y="26"/>
                </a:moveTo>
                <a:cubicBezTo>
                  <a:pt x="249" y="9"/>
                  <a:pt x="227" y="1"/>
                  <a:pt x="205" y="1"/>
                </a:cubicBezTo>
                <a:cubicBezTo>
                  <a:pt x="184" y="1"/>
                  <a:pt x="162" y="9"/>
                  <a:pt x="145" y="26"/>
                </a:cubicBezTo>
                <a:lnTo>
                  <a:pt x="152" y="33"/>
                </a:lnTo>
                <a:cubicBezTo>
                  <a:pt x="166" y="18"/>
                  <a:pt x="186" y="10"/>
                  <a:pt x="205" y="10"/>
                </a:cubicBezTo>
                <a:cubicBezTo>
                  <a:pt x="225" y="10"/>
                  <a:pt x="244" y="18"/>
                  <a:pt x="259" y="33"/>
                </a:cubicBezTo>
                <a:lnTo>
                  <a:pt x="266" y="26"/>
                </a:lnTo>
                <a:close/>
              </a:path>
              <a:path w="266" h="1142">
                <a:moveTo>
                  <a:pt x="250" y="42"/>
                </a:moveTo>
                <a:cubicBezTo>
                  <a:pt x="238" y="29"/>
                  <a:pt x="221" y="23"/>
                  <a:pt x="205" y="23"/>
                </a:cubicBezTo>
                <a:cubicBezTo>
                  <a:pt x="189" y="23"/>
                  <a:pt x="173" y="29"/>
                  <a:pt x="161" y="42"/>
                </a:cubicBezTo>
                <a:lnTo>
                  <a:pt x="167" y="48"/>
                </a:lnTo>
                <a:cubicBezTo>
                  <a:pt x="178" y="38"/>
                  <a:pt x="192" y="32"/>
                  <a:pt x="205" y="32"/>
                </a:cubicBezTo>
                <a:cubicBezTo>
                  <a:pt x="219" y="32"/>
                  <a:pt x="233" y="38"/>
                  <a:pt x="244" y="48"/>
                </a:cubicBezTo>
                <a:lnTo>
                  <a:pt x="250" y="42"/>
                </a:lnTo>
                <a:close/>
              </a:path>
              <a:path w="266" h="1142">
                <a:moveTo>
                  <a:pt x="234" y="57"/>
                </a:moveTo>
                <a:cubicBezTo>
                  <a:pt x="226" y="49"/>
                  <a:pt x="216" y="45"/>
                  <a:pt x="205" y="45"/>
                </a:cubicBezTo>
                <a:cubicBezTo>
                  <a:pt x="195" y="45"/>
                  <a:pt x="184" y="49"/>
                  <a:pt x="176" y="57"/>
                </a:cubicBezTo>
                <a:lnTo>
                  <a:pt x="183" y="64"/>
                </a:lnTo>
                <a:cubicBezTo>
                  <a:pt x="189" y="57"/>
                  <a:pt x="197" y="54"/>
                  <a:pt x="205" y="54"/>
                </a:cubicBezTo>
                <a:cubicBezTo>
                  <a:pt x="214" y="54"/>
                  <a:pt x="222" y="57"/>
                  <a:pt x="228" y="64"/>
                </a:cubicBezTo>
                <a:lnTo>
                  <a:pt x="234" y="57"/>
                </a:lnTo>
                <a:close/>
              </a:path>
              <a:path w="266" h="1142">
                <a:moveTo>
                  <a:pt x="62" y="50"/>
                </a:moveTo>
                <a:lnTo>
                  <a:pt x="7" y="50"/>
                </a:lnTo>
                <a:lnTo>
                  <a:pt x="7" y="90"/>
                </a:lnTo>
                <a:lnTo>
                  <a:pt x="62" y="90"/>
                </a:lnTo>
                <a:lnTo>
                  <a:pt x="62" y="50"/>
                </a:lnTo>
                <a:close/>
                <a:moveTo>
                  <a:pt x="70" y="98"/>
                </a:moveTo>
                <a:lnTo>
                  <a:pt x="0" y="98"/>
                </a:lnTo>
                <a:lnTo>
                  <a:pt x="0" y="42"/>
                </a:lnTo>
                <a:lnTo>
                  <a:pt x="70" y="42"/>
                </a:lnTo>
                <a:lnTo>
                  <a:pt x="70" y="98"/>
                </a:lnTo>
                <a:close/>
              </a:path>
              <a:path w="266" h="1142">
                <a:moveTo>
                  <a:pt x="9" y="46"/>
                </a:moveTo>
                <a:lnTo>
                  <a:pt x="9" y="21"/>
                </a:lnTo>
                <a:cubicBezTo>
                  <a:pt x="9" y="15"/>
                  <a:pt x="12" y="10"/>
                  <a:pt x="17" y="6"/>
                </a:cubicBezTo>
                <a:cubicBezTo>
                  <a:pt x="22" y="2"/>
                  <a:pt x="28" y="0"/>
                  <a:pt x="35" y="0"/>
                </a:cubicBezTo>
                <a:lnTo>
                  <a:pt x="35" y="0"/>
                </a:lnTo>
                <a:cubicBezTo>
                  <a:pt x="41" y="0"/>
                  <a:pt x="48" y="2"/>
                  <a:pt x="52" y="6"/>
                </a:cubicBezTo>
                <a:cubicBezTo>
                  <a:pt x="57" y="11"/>
                  <a:pt x="60" y="16"/>
                  <a:pt x="60" y="22"/>
                </a:cubicBezTo>
                <a:lnTo>
                  <a:pt x="60" y="45"/>
                </a:lnTo>
                <a:lnTo>
                  <a:pt x="53" y="45"/>
                </a:lnTo>
                <a:lnTo>
                  <a:pt x="53" y="22"/>
                </a:lnTo>
                <a:cubicBezTo>
                  <a:pt x="53" y="18"/>
                  <a:pt x="51" y="15"/>
                  <a:pt x="47" y="12"/>
                </a:cubicBezTo>
                <a:cubicBezTo>
                  <a:pt x="44" y="9"/>
                  <a:pt x="40" y="7"/>
                  <a:pt x="35" y="7"/>
                </a:cubicBezTo>
                <a:lnTo>
                  <a:pt x="35" y="7"/>
                </a:lnTo>
                <a:cubicBezTo>
                  <a:pt x="30" y="7"/>
                  <a:pt x="25" y="9"/>
                  <a:pt x="22" y="12"/>
                </a:cubicBezTo>
                <a:cubicBezTo>
                  <a:pt x="19" y="14"/>
                  <a:pt x="17" y="17"/>
                  <a:pt x="17" y="21"/>
                </a:cubicBezTo>
                <a:lnTo>
                  <a:pt x="17" y="46"/>
                </a:lnTo>
                <a:lnTo>
                  <a:pt x="9" y="46"/>
                </a:lnTo>
                <a:close/>
              </a:path>
              <a:path w="266" h="1142">
                <a:moveTo>
                  <a:pt x="215" y="267"/>
                </a:moveTo>
                <a:cubicBezTo>
                  <a:pt x="210" y="262"/>
                  <a:pt x="201" y="262"/>
                  <a:pt x="196" y="267"/>
                </a:cubicBezTo>
                <a:cubicBezTo>
                  <a:pt x="190" y="272"/>
                  <a:pt x="190" y="281"/>
                  <a:pt x="196" y="286"/>
                </a:cubicBezTo>
                <a:cubicBezTo>
                  <a:pt x="201" y="292"/>
                  <a:pt x="210" y="292"/>
                  <a:pt x="215" y="286"/>
                </a:cubicBezTo>
                <a:cubicBezTo>
                  <a:pt x="220" y="281"/>
                  <a:pt x="220" y="272"/>
                  <a:pt x="215" y="267"/>
                </a:cubicBezTo>
              </a:path>
              <a:path w="266" h="1142">
                <a:moveTo>
                  <a:pt x="266" y="224"/>
                </a:moveTo>
                <a:cubicBezTo>
                  <a:pt x="249" y="207"/>
                  <a:pt x="227" y="199"/>
                  <a:pt x="205" y="199"/>
                </a:cubicBezTo>
                <a:cubicBezTo>
                  <a:pt x="184" y="199"/>
                  <a:pt x="162" y="207"/>
                  <a:pt x="145" y="224"/>
                </a:cubicBezTo>
                <a:lnTo>
                  <a:pt x="152" y="230"/>
                </a:lnTo>
                <a:cubicBezTo>
                  <a:pt x="166" y="215"/>
                  <a:pt x="186" y="208"/>
                  <a:pt x="205" y="208"/>
                </a:cubicBezTo>
                <a:cubicBezTo>
                  <a:pt x="225" y="208"/>
                  <a:pt x="244" y="215"/>
                  <a:pt x="259" y="230"/>
                </a:cubicBezTo>
                <a:lnTo>
                  <a:pt x="266" y="224"/>
                </a:lnTo>
                <a:close/>
              </a:path>
              <a:path w="266" h="1142">
                <a:moveTo>
                  <a:pt x="250" y="239"/>
                </a:moveTo>
                <a:cubicBezTo>
                  <a:pt x="238" y="227"/>
                  <a:pt x="221" y="221"/>
                  <a:pt x="205" y="221"/>
                </a:cubicBezTo>
                <a:cubicBezTo>
                  <a:pt x="189" y="221"/>
                  <a:pt x="173" y="227"/>
                  <a:pt x="161" y="239"/>
                </a:cubicBezTo>
                <a:lnTo>
                  <a:pt x="167" y="246"/>
                </a:lnTo>
                <a:cubicBezTo>
                  <a:pt x="178" y="235"/>
                  <a:pt x="192" y="230"/>
                  <a:pt x="205" y="230"/>
                </a:cubicBezTo>
                <a:cubicBezTo>
                  <a:pt x="219" y="230"/>
                  <a:pt x="233" y="235"/>
                  <a:pt x="244" y="246"/>
                </a:cubicBezTo>
                <a:lnTo>
                  <a:pt x="250" y="239"/>
                </a:lnTo>
                <a:close/>
              </a:path>
              <a:path w="266" h="1142">
                <a:moveTo>
                  <a:pt x="234" y="255"/>
                </a:moveTo>
                <a:cubicBezTo>
                  <a:pt x="226" y="247"/>
                  <a:pt x="216" y="243"/>
                  <a:pt x="205" y="243"/>
                </a:cubicBezTo>
                <a:cubicBezTo>
                  <a:pt x="195" y="243"/>
                  <a:pt x="184" y="247"/>
                  <a:pt x="176" y="255"/>
                </a:cubicBezTo>
                <a:lnTo>
                  <a:pt x="183" y="261"/>
                </a:lnTo>
                <a:cubicBezTo>
                  <a:pt x="189" y="255"/>
                  <a:pt x="197" y="252"/>
                  <a:pt x="205" y="252"/>
                </a:cubicBezTo>
                <a:cubicBezTo>
                  <a:pt x="214" y="252"/>
                  <a:pt x="222" y="255"/>
                  <a:pt x="228" y="261"/>
                </a:cubicBezTo>
                <a:lnTo>
                  <a:pt x="234" y="255"/>
                </a:lnTo>
                <a:close/>
              </a:path>
              <a:path w="266" h="1142">
                <a:moveTo>
                  <a:pt x="62" y="247"/>
                </a:moveTo>
                <a:lnTo>
                  <a:pt x="7" y="247"/>
                </a:lnTo>
                <a:lnTo>
                  <a:pt x="7" y="288"/>
                </a:lnTo>
                <a:lnTo>
                  <a:pt x="62" y="288"/>
                </a:lnTo>
                <a:lnTo>
                  <a:pt x="62" y="247"/>
                </a:lnTo>
                <a:close/>
                <a:moveTo>
                  <a:pt x="70" y="296"/>
                </a:moveTo>
                <a:lnTo>
                  <a:pt x="0" y="296"/>
                </a:lnTo>
                <a:lnTo>
                  <a:pt x="0" y="240"/>
                </a:lnTo>
                <a:lnTo>
                  <a:pt x="70" y="240"/>
                </a:lnTo>
                <a:lnTo>
                  <a:pt x="70" y="296"/>
                </a:lnTo>
                <a:close/>
              </a:path>
              <a:path w="266" h="1142">
                <a:moveTo>
                  <a:pt x="9" y="244"/>
                </a:moveTo>
                <a:lnTo>
                  <a:pt x="9" y="219"/>
                </a:lnTo>
                <a:cubicBezTo>
                  <a:pt x="9" y="213"/>
                  <a:pt x="12" y="207"/>
                  <a:pt x="17" y="203"/>
                </a:cubicBezTo>
                <a:cubicBezTo>
                  <a:pt x="22" y="199"/>
                  <a:pt x="28" y="197"/>
                  <a:pt x="35" y="197"/>
                </a:cubicBezTo>
                <a:lnTo>
                  <a:pt x="35" y="197"/>
                </a:lnTo>
                <a:cubicBezTo>
                  <a:pt x="41" y="197"/>
                  <a:pt x="48" y="200"/>
                  <a:pt x="52" y="204"/>
                </a:cubicBezTo>
                <a:cubicBezTo>
                  <a:pt x="57" y="208"/>
                  <a:pt x="60" y="214"/>
                  <a:pt x="60" y="219"/>
                </a:cubicBezTo>
                <a:lnTo>
                  <a:pt x="60" y="243"/>
                </a:lnTo>
                <a:lnTo>
                  <a:pt x="53" y="243"/>
                </a:lnTo>
                <a:lnTo>
                  <a:pt x="53" y="219"/>
                </a:lnTo>
                <a:cubicBezTo>
                  <a:pt x="53" y="216"/>
                  <a:pt x="51" y="212"/>
                  <a:pt x="47" y="210"/>
                </a:cubicBezTo>
                <a:cubicBezTo>
                  <a:pt x="44" y="207"/>
                  <a:pt x="40" y="205"/>
                  <a:pt x="35" y="205"/>
                </a:cubicBezTo>
                <a:lnTo>
                  <a:pt x="35" y="205"/>
                </a:lnTo>
                <a:cubicBezTo>
                  <a:pt x="30" y="205"/>
                  <a:pt x="25" y="206"/>
                  <a:pt x="22" y="209"/>
                </a:cubicBezTo>
                <a:cubicBezTo>
                  <a:pt x="19" y="212"/>
                  <a:pt x="17" y="215"/>
                  <a:pt x="17" y="219"/>
                </a:cubicBezTo>
                <a:lnTo>
                  <a:pt x="17" y="243"/>
                </a:lnTo>
                <a:lnTo>
                  <a:pt x="9" y="244"/>
                </a:lnTo>
                <a:close/>
              </a:path>
              <a:path w="266" h="1142">
                <a:moveTo>
                  <a:pt x="215" y="486"/>
                </a:moveTo>
                <a:cubicBezTo>
                  <a:pt x="210" y="480"/>
                  <a:pt x="201" y="480"/>
                  <a:pt x="196" y="486"/>
                </a:cubicBezTo>
                <a:cubicBezTo>
                  <a:pt x="190" y="491"/>
                  <a:pt x="190" y="500"/>
                  <a:pt x="196" y="505"/>
                </a:cubicBezTo>
                <a:cubicBezTo>
                  <a:pt x="201" y="510"/>
                  <a:pt x="210" y="510"/>
                  <a:pt x="215" y="505"/>
                </a:cubicBezTo>
                <a:cubicBezTo>
                  <a:pt x="220" y="500"/>
                  <a:pt x="220" y="491"/>
                  <a:pt x="215" y="486"/>
                </a:cubicBezTo>
              </a:path>
              <a:path w="266" h="1142">
                <a:moveTo>
                  <a:pt x="266" y="442"/>
                </a:moveTo>
                <a:cubicBezTo>
                  <a:pt x="249" y="426"/>
                  <a:pt x="227" y="417"/>
                  <a:pt x="205" y="417"/>
                </a:cubicBezTo>
                <a:cubicBezTo>
                  <a:pt x="184" y="417"/>
                  <a:pt x="162" y="426"/>
                  <a:pt x="145" y="442"/>
                </a:cubicBezTo>
                <a:lnTo>
                  <a:pt x="152" y="449"/>
                </a:lnTo>
                <a:cubicBezTo>
                  <a:pt x="166" y="434"/>
                  <a:pt x="186" y="426"/>
                  <a:pt x="205" y="426"/>
                </a:cubicBezTo>
                <a:cubicBezTo>
                  <a:pt x="225" y="426"/>
                  <a:pt x="244" y="434"/>
                  <a:pt x="259" y="449"/>
                </a:cubicBezTo>
                <a:lnTo>
                  <a:pt x="266" y="442"/>
                </a:lnTo>
                <a:close/>
              </a:path>
              <a:path w="266" h="1142">
                <a:moveTo>
                  <a:pt x="250" y="458"/>
                </a:moveTo>
                <a:cubicBezTo>
                  <a:pt x="238" y="445"/>
                  <a:pt x="221" y="439"/>
                  <a:pt x="205" y="439"/>
                </a:cubicBezTo>
                <a:cubicBezTo>
                  <a:pt x="189" y="439"/>
                  <a:pt x="173" y="445"/>
                  <a:pt x="161" y="458"/>
                </a:cubicBezTo>
                <a:lnTo>
                  <a:pt x="167" y="464"/>
                </a:lnTo>
                <a:cubicBezTo>
                  <a:pt x="178" y="454"/>
                  <a:pt x="192" y="448"/>
                  <a:pt x="205" y="448"/>
                </a:cubicBezTo>
                <a:cubicBezTo>
                  <a:pt x="219" y="448"/>
                  <a:pt x="233" y="454"/>
                  <a:pt x="244" y="464"/>
                </a:cubicBezTo>
                <a:lnTo>
                  <a:pt x="250" y="458"/>
                </a:lnTo>
                <a:close/>
              </a:path>
              <a:path w="266" h="1142">
                <a:moveTo>
                  <a:pt x="234" y="473"/>
                </a:moveTo>
                <a:cubicBezTo>
                  <a:pt x="226" y="465"/>
                  <a:pt x="216" y="461"/>
                  <a:pt x="205" y="461"/>
                </a:cubicBezTo>
                <a:cubicBezTo>
                  <a:pt x="195" y="461"/>
                  <a:pt x="184" y="465"/>
                  <a:pt x="176" y="473"/>
                </a:cubicBezTo>
                <a:lnTo>
                  <a:pt x="183" y="480"/>
                </a:lnTo>
                <a:cubicBezTo>
                  <a:pt x="189" y="474"/>
                  <a:pt x="197" y="470"/>
                  <a:pt x="205" y="470"/>
                </a:cubicBezTo>
                <a:cubicBezTo>
                  <a:pt x="214" y="470"/>
                  <a:pt x="222" y="474"/>
                  <a:pt x="228" y="480"/>
                </a:cubicBezTo>
                <a:lnTo>
                  <a:pt x="234" y="473"/>
                </a:lnTo>
                <a:close/>
              </a:path>
              <a:path w="266" h="1142">
                <a:moveTo>
                  <a:pt x="62" y="466"/>
                </a:moveTo>
                <a:lnTo>
                  <a:pt x="7" y="466"/>
                </a:lnTo>
                <a:lnTo>
                  <a:pt x="7" y="507"/>
                </a:lnTo>
                <a:lnTo>
                  <a:pt x="62" y="507"/>
                </a:lnTo>
                <a:lnTo>
                  <a:pt x="62" y="466"/>
                </a:lnTo>
                <a:close/>
                <a:moveTo>
                  <a:pt x="70" y="514"/>
                </a:moveTo>
                <a:lnTo>
                  <a:pt x="0" y="514"/>
                </a:lnTo>
                <a:lnTo>
                  <a:pt x="0" y="458"/>
                </a:lnTo>
                <a:lnTo>
                  <a:pt x="70" y="458"/>
                </a:lnTo>
                <a:lnTo>
                  <a:pt x="70" y="514"/>
                </a:lnTo>
                <a:close/>
              </a:path>
              <a:path w="266" h="1142">
                <a:moveTo>
                  <a:pt x="9" y="462"/>
                </a:moveTo>
                <a:lnTo>
                  <a:pt x="9" y="437"/>
                </a:lnTo>
                <a:cubicBezTo>
                  <a:pt x="9" y="431"/>
                  <a:pt x="12" y="426"/>
                  <a:pt x="17" y="422"/>
                </a:cubicBezTo>
                <a:cubicBezTo>
                  <a:pt x="22" y="418"/>
                  <a:pt x="28" y="416"/>
                  <a:pt x="35" y="416"/>
                </a:cubicBezTo>
                <a:lnTo>
                  <a:pt x="35" y="416"/>
                </a:lnTo>
                <a:cubicBezTo>
                  <a:pt x="41" y="416"/>
                  <a:pt x="48" y="418"/>
                  <a:pt x="52" y="423"/>
                </a:cubicBezTo>
                <a:cubicBezTo>
                  <a:pt x="57" y="427"/>
                  <a:pt x="60" y="432"/>
                  <a:pt x="60" y="438"/>
                </a:cubicBezTo>
                <a:lnTo>
                  <a:pt x="60" y="462"/>
                </a:lnTo>
                <a:lnTo>
                  <a:pt x="53" y="462"/>
                </a:lnTo>
                <a:lnTo>
                  <a:pt x="53" y="438"/>
                </a:lnTo>
                <a:cubicBezTo>
                  <a:pt x="53" y="435"/>
                  <a:pt x="51" y="431"/>
                  <a:pt x="47" y="428"/>
                </a:cubicBezTo>
                <a:cubicBezTo>
                  <a:pt x="44" y="425"/>
                  <a:pt x="40" y="423"/>
                  <a:pt x="35" y="423"/>
                </a:cubicBezTo>
                <a:lnTo>
                  <a:pt x="35" y="423"/>
                </a:lnTo>
                <a:cubicBezTo>
                  <a:pt x="30" y="423"/>
                  <a:pt x="25" y="425"/>
                  <a:pt x="22" y="428"/>
                </a:cubicBezTo>
                <a:cubicBezTo>
                  <a:pt x="19" y="430"/>
                  <a:pt x="17" y="434"/>
                  <a:pt x="17" y="437"/>
                </a:cubicBezTo>
                <a:lnTo>
                  <a:pt x="17" y="462"/>
                </a:lnTo>
                <a:lnTo>
                  <a:pt x="9" y="462"/>
                </a:lnTo>
                <a:close/>
              </a:path>
              <a:path w="266" h="1142">
                <a:moveTo>
                  <a:pt x="215" y="697"/>
                </a:moveTo>
                <a:cubicBezTo>
                  <a:pt x="210" y="692"/>
                  <a:pt x="201" y="692"/>
                  <a:pt x="196" y="697"/>
                </a:cubicBezTo>
                <a:cubicBezTo>
                  <a:pt x="190" y="703"/>
                  <a:pt x="190" y="711"/>
                  <a:pt x="196" y="717"/>
                </a:cubicBezTo>
                <a:cubicBezTo>
                  <a:pt x="201" y="722"/>
                  <a:pt x="210" y="722"/>
                  <a:pt x="215" y="717"/>
                </a:cubicBezTo>
                <a:cubicBezTo>
                  <a:pt x="220" y="711"/>
                  <a:pt x="220" y="703"/>
                  <a:pt x="215" y="697"/>
                </a:cubicBezTo>
              </a:path>
              <a:path w="266" h="1142">
                <a:moveTo>
                  <a:pt x="266" y="654"/>
                </a:moveTo>
                <a:cubicBezTo>
                  <a:pt x="249" y="637"/>
                  <a:pt x="227" y="629"/>
                  <a:pt x="205" y="629"/>
                </a:cubicBezTo>
                <a:cubicBezTo>
                  <a:pt x="184" y="629"/>
                  <a:pt x="162" y="637"/>
                  <a:pt x="145" y="654"/>
                </a:cubicBezTo>
                <a:lnTo>
                  <a:pt x="152" y="660"/>
                </a:lnTo>
                <a:cubicBezTo>
                  <a:pt x="166" y="646"/>
                  <a:pt x="186" y="638"/>
                  <a:pt x="205" y="638"/>
                </a:cubicBezTo>
                <a:cubicBezTo>
                  <a:pt x="225" y="638"/>
                  <a:pt x="244" y="646"/>
                  <a:pt x="259" y="660"/>
                </a:cubicBezTo>
                <a:lnTo>
                  <a:pt x="266" y="654"/>
                </a:lnTo>
                <a:close/>
              </a:path>
              <a:path w="266" h="1142">
                <a:moveTo>
                  <a:pt x="250" y="669"/>
                </a:moveTo>
                <a:cubicBezTo>
                  <a:pt x="238" y="657"/>
                  <a:pt x="221" y="651"/>
                  <a:pt x="205" y="651"/>
                </a:cubicBezTo>
                <a:cubicBezTo>
                  <a:pt x="189" y="651"/>
                  <a:pt x="173" y="657"/>
                  <a:pt x="161" y="669"/>
                </a:cubicBezTo>
                <a:lnTo>
                  <a:pt x="167" y="676"/>
                </a:lnTo>
                <a:cubicBezTo>
                  <a:pt x="178" y="665"/>
                  <a:pt x="192" y="660"/>
                  <a:pt x="205" y="660"/>
                </a:cubicBezTo>
                <a:cubicBezTo>
                  <a:pt x="219" y="660"/>
                  <a:pt x="233" y="665"/>
                  <a:pt x="244" y="676"/>
                </a:cubicBezTo>
                <a:lnTo>
                  <a:pt x="250" y="669"/>
                </a:lnTo>
                <a:close/>
              </a:path>
              <a:path w="266" h="1142">
                <a:moveTo>
                  <a:pt x="234" y="685"/>
                </a:moveTo>
                <a:cubicBezTo>
                  <a:pt x="226" y="677"/>
                  <a:pt x="216" y="673"/>
                  <a:pt x="205" y="673"/>
                </a:cubicBezTo>
                <a:cubicBezTo>
                  <a:pt x="195" y="673"/>
                  <a:pt x="184" y="677"/>
                  <a:pt x="176" y="685"/>
                </a:cubicBezTo>
                <a:lnTo>
                  <a:pt x="183" y="691"/>
                </a:lnTo>
                <a:cubicBezTo>
                  <a:pt x="189" y="685"/>
                  <a:pt x="197" y="682"/>
                  <a:pt x="205" y="682"/>
                </a:cubicBezTo>
                <a:cubicBezTo>
                  <a:pt x="214" y="682"/>
                  <a:pt x="222" y="685"/>
                  <a:pt x="228" y="691"/>
                </a:cubicBezTo>
                <a:lnTo>
                  <a:pt x="234" y="685"/>
                </a:lnTo>
                <a:close/>
              </a:path>
              <a:path w="266" h="1142">
                <a:moveTo>
                  <a:pt x="62" y="678"/>
                </a:moveTo>
                <a:lnTo>
                  <a:pt x="7" y="678"/>
                </a:lnTo>
                <a:lnTo>
                  <a:pt x="7" y="718"/>
                </a:lnTo>
                <a:lnTo>
                  <a:pt x="62" y="718"/>
                </a:lnTo>
                <a:lnTo>
                  <a:pt x="62" y="678"/>
                </a:lnTo>
                <a:close/>
                <a:moveTo>
                  <a:pt x="70" y="726"/>
                </a:moveTo>
                <a:lnTo>
                  <a:pt x="0" y="726"/>
                </a:lnTo>
                <a:lnTo>
                  <a:pt x="0" y="670"/>
                </a:lnTo>
                <a:lnTo>
                  <a:pt x="70" y="670"/>
                </a:lnTo>
                <a:lnTo>
                  <a:pt x="70" y="726"/>
                </a:lnTo>
                <a:close/>
              </a:path>
              <a:path w="266" h="1142">
                <a:moveTo>
                  <a:pt x="9" y="674"/>
                </a:moveTo>
                <a:lnTo>
                  <a:pt x="9" y="649"/>
                </a:lnTo>
                <a:cubicBezTo>
                  <a:pt x="9" y="643"/>
                  <a:pt x="12" y="637"/>
                  <a:pt x="17" y="634"/>
                </a:cubicBezTo>
                <a:cubicBezTo>
                  <a:pt x="22" y="630"/>
                  <a:pt x="28" y="627"/>
                  <a:pt x="35" y="627"/>
                </a:cubicBezTo>
                <a:lnTo>
                  <a:pt x="35" y="627"/>
                </a:lnTo>
                <a:cubicBezTo>
                  <a:pt x="41" y="627"/>
                  <a:pt x="48" y="630"/>
                  <a:pt x="52" y="634"/>
                </a:cubicBezTo>
                <a:cubicBezTo>
                  <a:pt x="57" y="638"/>
                  <a:pt x="60" y="644"/>
                  <a:pt x="60" y="650"/>
                </a:cubicBezTo>
                <a:lnTo>
                  <a:pt x="60" y="673"/>
                </a:lnTo>
                <a:lnTo>
                  <a:pt x="53" y="673"/>
                </a:lnTo>
                <a:lnTo>
                  <a:pt x="53" y="650"/>
                </a:lnTo>
                <a:cubicBezTo>
                  <a:pt x="53" y="646"/>
                  <a:pt x="51" y="643"/>
                  <a:pt x="47" y="640"/>
                </a:cubicBezTo>
                <a:cubicBezTo>
                  <a:pt x="44" y="637"/>
                  <a:pt x="40" y="635"/>
                  <a:pt x="35" y="635"/>
                </a:cubicBezTo>
                <a:lnTo>
                  <a:pt x="35" y="635"/>
                </a:lnTo>
                <a:cubicBezTo>
                  <a:pt x="30" y="635"/>
                  <a:pt x="25" y="637"/>
                  <a:pt x="22" y="640"/>
                </a:cubicBezTo>
                <a:cubicBezTo>
                  <a:pt x="19" y="642"/>
                  <a:pt x="17" y="645"/>
                  <a:pt x="17" y="649"/>
                </a:cubicBezTo>
                <a:lnTo>
                  <a:pt x="17" y="674"/>
                </a:lnTo>
                <a:lnTo>
                  <a:pt x="9" y="674"/>
                </a:lnTo>
                <a:close/>
              </a:path>
              <a:path w="266" h="1142">
                <a:moveTo>
                  <a:pt x="215" y="888"/>
                </a:moveTo>
                <a:cubicBezTo>
                  <a:pt x="210" y="882"/>
                  <a:pt x="201" y="882"/>
                  <a:pt x="196" y="888"/>
                </a:cubicBezTo>
                <a:cubicBezTo>
                  <a:pt x="190" y="893"/>
                  <a:pt x="190" y="902"/>
                  <a:pt x="196" y="907"/>
                </a:cubicBezTo>
                <a:cubicBezTo>
                  <a:pt x="201" y="912"/>
                  <a:pt x="210" y="912"/>
                  <a:pt x="215" y="907"/>
                </a:cubicBezTo>
                <a:cubicBezTo>
                  <a:pt x="220" y="902"/>
                  <a:pt x="220" y="893"/>
                  <a:pt x="215" y="888"/>
                </a:cubicBezTo>
              </a:path>
              <a:path w="266" h="1142">
                <a:moveTo>
                  <a:pt x="266" y="844"/>
                </a:moveTo>
                <a:cubicBezTo>
                  <a:pt x="249" y="828"/>
                  <a:pt x="227" y="819"/>
                  <a:pt x="205" y="819"/>
                </a:cubicBezTo>
                <a:cubicBezTo>
                  <a:pt x="184" y="819"/>
                  <a:pt x="162" y="828"/>
                  <a:pt x="145" y="844"/>
                </a:cubicBezTo>
                <a:lnTo>
                  <a:pt x="152" y="851"/>
                </a:lnTo>
                <a:cubicBezTo>
                  <a:pt x="166" y="836"/>
                  <a:pt x="186" y="829"/>
                  <a:pt x="205" y="829"/>
                </a:cubicBezTo>
                <a:cubicBezTo>
                  <a:pt x="225" y="829"/>
                  <a:pt x="244" y="836"/>
                  <a:pt x="259" y="851"/>
                </a:cubicBezTo>
                <a:lnTo>
                  <a:pt x="266" y="844"/>
                </a:lnTo>
                <a:close/>
              </a:path>
              <a:path w="266" h="1142">
                <a:moveTo>
                  <a:pt x="250" y="860"/>
                </a:moveTo>
                <a:cubicBezTo>
                  <a:pt x="238" y="848"/>
                  <a:pt x="221" y="841"/>
                  <a:pt x="205" y="841"/>
                </a:cubicBezTo>
                <a:cubicBezTo>
                  <a:pt x="189" y="841"/>
                  <a:pt x="173" y="848"/>
                  <a:pt x="161" y="860"/>
                </a:cubicBezTo>
                <a:lnTo>
                  <a:pt x="167" y="866"/>
                </a:lnTo>
                <a:cubicBezTo>
                  <a:pt x="178" y="856"/>
                  <a:pt x="192" y="851"/>
                  <a:pt x="205" y="851"/>
                </a:cubicBezTo>
                <a:cubicBezTo>
                  <a:pt x="219" y="851"/>
                  <a:pt x="233" y="856"/>
                  <a:pt x="244" y="866"/>
                </a:cubicBezTo>
                <a:lnTo>
                  <a:pt x="250" y="860"/>
                </a:lnTo>
                <a:close/>
              </a:path>
              <a:path w="266" h="1142">
                <a:moveTo>
                  <a:pt x="234" y="875"/>
                </a:moveTo>
                <a:cubicBezTo>
                  <a:pt x="226" y="867"/>
                  <a:pt x="216" y="863"/>
                  <a:pt x="205" y="863"/>
                </a:cubicBezTo>
                <a:cubicBezTo>
                  <a:pt x="195" y="863"/>
                  <a:pt x="184" y="867"/>
                  <a:pt x="176" y="875"/>
                </a:cubicBezTo>
                <a:lnTo>
                  <a:pt x="183" y="882"/>
                </a:lnTo>
                <a:cubicBezTo>
                  <a:pt x="189" y="876"/>
                  <a:pt x="197" y="873"/>
                  <a:pt x="205" y="873"/>
                </a:cubicBezTo>
                <a:cubicBezTo>
                  <a:pt x="214" y="873"/>
                  <a:pt x="222" y="876"/>
                  <a:pt x="228" y="882"/>
                </a:cubicBezTo>
                <a:lnTo>
                  <a:pt x="234" y="875"/>
                </a:lnTo>
                <a:close/>
              </a:path>
              <a:path w="266" h="1142">
                <a:moveTo>
                  <a:pt x="62" y="868"/>
                </a:moveTo>
                <a:lnTo>
                  <a:pt x="7" y="868"/>
                </a:lnTo>
                <a:lnTo>
                  <a:pt x="7" y="909"/>
                </a:lnTo>
                <a:lnTo>
                  <a:pt x="62" y="909"/>
                </a:lnTo>
                <a:lnTo>
                  <a:pt x="62" y="868"/>
                </a:lnTo>
                <a:close/>
                <a:moveTo>
                  <a:pt x="70" y="916"/>
                </a:moveTo>
                <a:lnTo>
                  <a:pt x="0" y="916"/>
                </a:lnTo>
                <a:lnTo>
                  <a:pt x="0" y="860"/>
                </a:lnTo>
                <a:lnTo>
                  <a:pt x="70" y="860"/>
                </a:lnTo>
                <a:lnTo>
                  <a:pt x="70" y="916"/>
                </a:lnTo>
                <a:close/>
              </a:path>
              <a:path w="266" h="1142">
                <a:moveTo>
                  <a:pt x="9" y="864"/>
                </a:moveTo>
                <a:lnTo>
                  <a:pt x="9" y="839"/>
                </a:lnTo>
                <a:cubicBezTo>
                  <a:pt x="9" y="833"/>
                  <a:pt x="12" y="828"/>
                  <a:pt x="17" y="824"/>
                </a:cubicBezTo>
                <a:cubicBezTo>
                  <a:pt x="22" y="820"/>
                  <a:pt x="28" y="818"/>
                  <a:pt x="35" y="818"/>
                </a:cubicBezTo>
                <a:lnTo>
                  <a:pt x="35" y="818"/>
                </a:lnTo>
                <a:cubicBezTo>
                  <a:pt x="41" y="818"/>
                  <a:pt x="48" y="821"/>
                  <a:pt x="52" y="825"/>
                </a:cubicBezTo>
                <a:cubicBezTo>
                  <a:pt x="57" y="829"/>
                  <a:pt x="60" y="835"/>
                  <a:pt x="60" y="840"/>
                </a:cubicBezTo>
                <a:lnTo>
                  <a:pt x="60" y="864"/>
                </a:lnTo>
                <a:lnTo>
                  <a:pt x="53" y="864"/>
                </a:lnTo>
                <a:lnTo>
                  <a:pt x="53" y="840"/>
                </a:lnTo>
                <a:cubicBezTo>
                  <a:pt x="53" y="837"/>
                  <a:pt x="51" y="833"/>
                  <a:pt x="47" y="830"/>
                </a:cubicBezTo>
                <a:cubicBezTo>
                  <a:pt x="44" y="828"/>
                  <a:pt x="40" y="826"/>
                  <a:pt x="35" y="826"/>
                </a:cubicBezTo>
                <a:lnTo>
                  <a:pt x="35" y="826"/>
                </a:lnTo>
                <a:cubicBezTo>
                  <a:pt x="30" y="826"/>
                  <a:pt x="25" y="827"/>
                  <a:pt x="22" y="830"/>
                </a:cubicBezTo>
                <a:cubicBezTo>
                  <a:pt x="19" y="832"/>
                  <a:pt x="17" y="836"/>
                  <a:pt x="17" y="839"/>
                </a:cubicBezTo>
                <a:lnTo>
                  <a:pt x="17" y="864"/>
                </a:lnTo>
                <a:lnTo>
                  <a:pt x="9" y="864"/>
                </a:lnTo>
                <a:close/>
              </a:path>
              <a:path w="266" h="1142">
                <a:moveTo>
                  <a:pt x="215" y="1113"/>
                </a:moveTo>
                <a:cubicBezTo>
                  <a:pt x="210" y="1108"/>
                  <a:pt x="201" y="1108"/>
                  <a:pt x="196" y="1113"/>
                </a:cubicBezTo>
                <a:cubicBezTo>
                  <a:pt x="190" y="1119"/>
                  <a:pt x="190" y="1128"/>
                  <a:pt x="196" y="1133"/>
                </a:cubicBezTo>
                <a:cubicBezTo>
                  <a:pt x="201" y="1138"/>
                  <a:pt x="210" y="1138"/>
                  <a:pt x="215" y="1133"/>
                </a:cubicBezTo>
                <a:cubicBezTo>
                  <a:pt x="220" y="1128"/>
                  <a:pt x="220" y="1119"/>
                  <a:pt x="215" y="1113"/>
                </a:cubicBezTo>
              </a:path>
              <a:path w="266" h="1142">
                <a:moveTo>
                  <a:pt x="266" y="1070"/>
                </a:moveTo>
                <a:cubicBezTo>
                  <a:pt x="249" y="1054"/>
                  <a:pt x="227" y="1045"/>
                  <a:pt x="205" y="1045"/>
                </a:cubicBezTo>
                <a:cubicBezTo>
                  <a:pt x="184" y="1045"/>
                  <a:pt x="162" y="1054"/>
                  <a:pt x="145" y="1070"/>
                </a:cubicBezTo>
                <a:lnTo>
                  <a:pt x="152" y="1077"/>
                </a:lnTo>
                <a:cubicBezTo>
                  <a:pt x="166" y="1062"/>
                  <a:pt x="186" y="1054"/>
                  <a:pt x="205" y="1054"/>
                </a:cubicBezTo>
                <a:cubicBezTo>
                  <a:pt x="225" y="1054"/>
                  <a:pt x="244" y="1062"/>
                  <a:pt x="259" y="1077"/>
                </a:cubicBezTo>
                <a:lnTo>
                  <a:pt x="266" y="1070"/>
                </a:lnTo>
                <a:close/>
              </a:path>
              <a:path w="266" h="1142">
                <a:moveTo>
                  <a:pt x="250" y="1086"/>
                </a:moveTo>
                <a:cubicBezTo>
                  <a:pt x="238" y="1073"/>
                  <a:pt x="221" y="1067"/>
                  <a:pt x="205" y="1067"/>
                </a:cubicBezTo>
                <a:cubicBezTo>
                  <a:pt x="189" y="1067"/>
                  <a:pt x="173" y="1073"/>
                  <a:pt x="161" y="1086"/>
                </a:cubicBezTo>
                <a:lnTo>
                  <a:pt x="167" y="1092"/>
                </a:lnTo>
                <a:cubicBezTo>
                  <a:pt x="178" y="1082"/>
                  <a:pt x="192" y="1076"/>
                  <a:pt x="205" y="1076"/>
                </a:cubicBezTo>
                <a:cubicBezTo>
                  <a:pt x="219" y="1076"/>
                  <a:pt x="233" y="1082"/>
                  <a:pt x="244" y="1092"/>
                </a:cubicBezTo>
                <a:lnTo>
                  <a:pt x="250" y="1086"/>
                </a:lnTo>
                <a:close/>
              </a:path>
              <a:path w="266" h="1142">
                <a:moveTo>
                  <a:pt x="234" y="1101"/>
                </a:moveTo>
                <a:cubicBezTo>
                  <a:pt x="226" y="1093"/>
                  <a:pt x="216" y="1089"/>
                  <a:pt x="205" y="1089"/>
                </a:cubicBezTo>
                <a:cubicBezTo>
                  <a:pt x="195" y="1089"/>
                  <a:pt x="184" y="1093"/>
                  <a:pt x="176" y="1101"/>
                </a:cubicBezTo>
                <a:lnTo>
                  <a:pt x="183" y="1108"/>
                </a:lnTo>
                <a:cubicBezTo>
                  <a:pt x="189" y="1101"/>
                  <a:pt x="197" y="1098"/>
                  <a:pt x="205" y="1098"/>
                </a:cubicBezTo>
                <a:cubicBezTo>
                  <a:pt x="214" y="1098"/>
                  <a:pt x="222" y="1101"/>
                  <a:pt x="228" y="1108"/>
                </a:cubicBezTo>
                <a:lnTo>
                  <a:pt x="234" y="1101"/>
                </a:lnTo>
                <a:close/>
              </a:path>
              <a:path w="266" h="1142">
                <a:moveTo>
                  <a:pt x="62" y="1094"/>
                </a:moveTo>
                <a:lnTo>
                  <a:pt x="7" y="1094"/>
                </a:lnTo>
                <a:lnTo>
                  <a:pt x="7" y="1135"/>
                </a:lnTo>
                <a:lnTo>
                  <a:pt x="62" y="1135"/>
                </a:lnTo>
                <a:lnTo>
                  <a:pt x="62" y="1094"/>
                </a:lnTo>
                <a:close/>
                <a:moveTo>
                  <a:pt x="70" y="1142"/>
                </a:moveTo>
                <a:lnTo>
                  <a:pt x="0" y="1142"/>
                </a:lnTo>
                <a:lnTo>
                  <a:pt x="0" y="1086"/>
                </a:lnTo>
                <a:lnTo>
                  <a:pt x="70" y="1086"/>
                </a:lnTo>
                <a:lnTo>
                  <a:pt x="70" y="1142"/>
                </a:lnTo>
                <a:close/>
              </a:path>
              <a:path w="266" h="1142">
                <a:moveTo>
                  <a:pt x="9" y="1090"/>
                </a:moveTo>
                <a:lnTo>
                  <a:pt x="9" y="1065"/>
                </a:lnTo>
                <a:cubicBezTo>
                  <a:pt x="9" y="1059"/>
                  <a:pt x="12" y="1054"/>
                  <a:pt x="17" y="1050"/>
                </a:cubicBezTo>
                <a:cubicBezTo>
                  <a:pt x="22" y="1046"/>
                  <a:pt x="28" y="1044"/>
                  <a:pt x="35" y="1044"/>
                </a:cubicBezTo>
                <a:lnTo>
                  <a:pt x="35" y="1044"/>
                </a:lnTo>
                <a:cubicBezTo>
                  <a:pt x="41" y="1044"/>
                  <a:pt x="48" y="1046"/>
                  <a:pt x="52" y="1050"/>
                </a:cubicBezTo>
                <a:cubicBezTo>
                  <a:pt x="57" y="1055"/>
                  <a:pt x="60" y="1060"/>
                  <a:pt x="60" y="1066"/>
                </a:cubicBezTo>
                <a:lnTo>
                  <a:pt x="60" y="1089"/>
                </a:lnTo>
                <a:lnTo>
                  <a:pt x="53" y="1089"/>
                </a:lnTo>
                <a:lnTo>
                  <a:pt x="53" y="1066"/>
                </a:lnTo>
                <a:cubicBezTo>
                  <a:pt x="53" y="1063"/>
                  <a:pt x="51" y="1059"/>
                  <a:pt x="47" y="1056"/>
                </a:cubicBezTo>
                <a:cubicBezTo>
                  <a:pt x="44" y="1053"/>
                  <a:pt x="40" y="1051"/>
                  <a:pt x="35" y="1051"/>
                </a:cubicBezTo>
                <a:lnTo>
                  <a:pt x="35" y="1051"/>
                </a:lnTo>
                <a:cubicBezTo>
                  <a:pt x="30" y="1051"/>
                  <a:pt x="25" y="1053"/>
                  <a:pt x="22" y="1056"/>
                </a:cubicBezTo>
                <a:cubicBezTo>
                  <a:pt x="19" y="1058"/>
                  <a:pt x="17" y="1062"/>
                  <a:pt x="17" y="1065"/>
                </a:cubicBezTo>
                <a:lnTo>
                  <a:pt x="17" y="1090"/>
                </a:lnTo>
                <a:lnTo>
                  <a:pt x="9" y="1090"/>
                </a:lnTo>
                <a:close/>
              </a:path>
            </a:pathLst>
          </a:custGeom>
          <a:solidFill>
            <a:srgbClr val="72717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06" name="textbox 6406"/>
          <p:cNvSpPr/>
          <p:nvPr/>
        </p:nvSpPr>
        <p:spPr>
          <a:xfrm>
            <a:off x="2391238" y="4166716"/>
            <a:ext cx="1184275" cy="104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66675" algn="l" rtl="0" eaLnBrk="0">
              <a:lnSpc>
                <a:spcPts val="619"/>
              </a:lnSpc>
              <a:tabLst>
                <a:tab pos="98425" algn="l"/>
              </a:tabLst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4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Remember</a:t>
            </a:r>
            <a:r>
              <a:rPr sz="4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userna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</a:t>
            </a: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Auto</a:t>
            </a:r>
            <a:r>
              <a:rPr sz="4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login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408" name="path 6408"/>
          <p:cNvSpPr/>
          <p:nvPr/>
        </p:nvSpPr>
        <p:spPr>
          <a:xfrm>
            <a:off x="3183194" y="4186586"/>
            <a:ext cx="60528" cy="60515"/>
          </a:xfrm>
          <a:custGeom>
            <a:avLst/>
            <a:gdLst/>
            <a:ahLst/>
            <a:cxnLst/>
            <a:rect l="0" t="0" r="0" b="0"/>
            <a:pathLst>
              <a:path w="95" h="95">
                <a:moveTo>
                  <a:pt x="80" y="4"/>
                </a:moveTo>
                <a:lnTo>
                  <a:pt x="15" y="4"/>
                </a:lnTo>
                <a:cubicBezTo>
                  <a:pt x="9" y="4"/>
                  <a:pt x="4" y="9"/>
                  <a:pt x="4" y="15"/>
                </a:cubicBezTo>
                <a:lnTo>
                  <a:pt x="4" y="80"/>
                </a:lnTo>
                <a:cubicBezTo>
                  <a:pt x="4" y="85"/>
                  <a:pt x="9" y="90"/>
                  <a:pt x="15" y="90"/>
                </a:cubicBezTo>
                <a:lnTo>
                  <a:pt x="80" y="90"/>
                </a:lnTo>
                <a:cubicBezTo>
                  <a:pt x="85" y="90"/>
                  <a:pt x="90" y="85"/>
                  <a:pt x="90" y="80"/>
                </a:cubicBezTo>
                <a:lnTo>
                  <a:pt x="90" y="15"/>
                </a:lnTo>
                <a:cubicBezTo>
                  <a:pt x="90" y="9"/>
                  <a:pt x="85" y="4"/>
                  <a:pt x="80" y="4"/>
                </a:cubicBezTo>
              </a:path>
            </a:pathLst>
          </a:custGeom>
          <a:noFill/>
          <a:ln w="5930" cap="flat">
            <a:solidFill>
              <a:srgbClr val="63AD8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54" name="group 454"/>
          <p:cNvGrpSpPr/>
          <p:nvPr/>
        </p:nvGrpSpPr>
        <p:grpSpPr>
          <a:xfrm rot="21600000">
            <a:off x="2403938" y="4189552"/>
            <a:ext cx="54572" cy="54584"/>
            <a:chOff x="0" y="0"/>
            <a:chExt cx="54572" cy="54584"/>
          </a:xfrm>
        </p:grpSpPr>
        <p:sp>
          <p:nvSpPr>
            <p:cNvPr id="6410" name="path 6410"/>
            <p:cNvSpPr/>
            <p:nvPr/>
          </p:nvSpPr>
          <p:spPr>
            <a:xfrm>
              <a:off x="0" y="0"/>
              <a:ext cx="54572" cy="54584"/>
            </a:xfrm>
            <a:custGeom>
              <a:avLst/>
              <a:gdLst/>
              <a:ahLst/>
              <a:cxnLst/>
              <a:rect l="0" t="0" r="0" b="0"/>
              <a:pathLst>
                <a:path w="85" h="85">
                  <a:moveTo>
                    <a:pt x="75" y="0"/>
                  </a:moveTo>
                  <a:lnTo>
                    <a:pt x="10" y="0"/>
                  </a:lnTo>
                  <a:cubicBezTo>
                    <a:pt x="4" y="0"/>
                    <a:pt x="0" y="4"/>
                    <a:pt x="0" y="10"/>
                  </a:cubicBezTo>
                  <a:lnTo>
                    <a:pt x="0" y="75"/>
                  </a:lnTo>
                  <a:cubicBezTo>
                    <a:pt x="0" y="81"/>
                    <a:pt x="4" y="85"/>
                    <a:pt x="10" y="85"/>
                  </a:cubicBezTo>
                  <a:lnTo>
                    <a:pt x="75" y="85"/>
                  </a:lnTo>
                  <a:cubicBezTo>
                    <a:pt x="81" y="85"/>
                    <a:pt x="85" y="81"/>
                    <a:pt x="85" y="75"/>
                  </a:cubicBezTo>
                  <a:lnTo>
                    <a:pt x="85" y="10"/>
                  </a:lnTo>
                  <a:cubicBezTo>
                    <a:pt x="85" y="4"/>
                    <a:pt x="81" y="0"/>
                    <a:pt x="75" y="0"/>
                  </a:cubicBezTo>
                </a:path>
              </a:pathLst>
            </a:custGeom>
            <a:solidFill>
              <a:srgbClr val="63AD8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12" name="path 6412"/>
            <p:cNvSpPr/>
            <p:nvPr/>
          </p:nvSpPr>
          <p:spPr>
            <a:xfrm>
              <a:off x="7154" y="10377"/>
              <a:ext cx="38963" cy="32156"/>
            </a:xfrm>
            <a:custGeom>
              <a:avLst/>
              <a:gdLst/>
              <a:ahLst/>
              <a:cxnLst/>
              <a:rect l="0" t="0" r="0" b="0"/>
              <a:pathLst>
                <a:path w="61" h="50">
                  <a:moveTo>
                    <a:pt x="4" y="18"/>
                  </a:moveTo>
                  <a:lnTo>
                    <a:pt x="23" y="45"/>
                  </a:lnTo>
                  <a:lnTo>
                    <a:pt x="56" y="4"/>
                  </a:lnTo>
                </a:path>
              </a:pathLst>
            </a:custGeom>
            <a:noFill/>
            <a:ln w="5930" cap="flat">
              <a:solidFill>
                <a:srgbClr val="FFFFFF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414" name="textbox 6414"/>
          <p:cNvSpPr/>
          <p:nvPr/>
        </p:nvSpPr>
        <p:spPr>
          <a:xfrm>
            <a:off x="3900004" y="3699657"/>
            <a:ext cx="1088389" cy="1041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19"/>
              </a:lnSpc>
              <a:tabLst/>
            </a:pP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 WIFI</a:t>
            </a:r>
            <a:r>
              <a:rPr sz="400" kern="0" spc="4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module to t</a:t>
            </a:r>
            <a:r>
              <a:rPr sz="400" kern="0" spc="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</a:t>
            </a:r>
            <a:r>
              <a:rPr sz="400" kern="0" spc="5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400" kern="0" spc="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home WIFI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416" name="textbox 6416"/>
          <p:cNvSpPr/>
          <p:nvPr/>
        </p:nvSpPr>
        <p:spPr>
          <a:xfrm>
            <a:off x="892987" y="3525770"/>
            <a:ext cx="285750" cy="202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01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" indent="-8254" algn="l" rtl="0" eaLnBrk="0">
              <a:lnSpc>
                <a:spcPct val="103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12:20</a:t>
            </a:r>
            <a:r>
              <a:rPr sz="8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4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CMCC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418" name="textbox 6418"/>
          <p:cNvSpPr/>
          <p:nvPr/>
        </p:nvSpPr>
        <p:spPr>
          <a:xfrm>
            <a:off x="940807" y="3773224"/>
            <a:ext cx="443230" cy="137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0810" algn="l" rtl="0" eaLnBrk="0">
              <a:lnSpc>
                <a:spcPct val="86000"/>
              </a:lnSpc>
              <a:tabLst>
                <a:tab pos="189229" algn="l"/>
              </a:tabLst>
            </a:pP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WI-FI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420" name="path 6420"/>
          <p:cNvSpPr/>
          <p:nvPr/>
        </p:nvSpPr>
        <p:spPr>
          <a:xfrm>
            <a:off x="953507" y="3785924"/>
            <a:ext cx="118529" cy="90868"/>
          </a:xfrm>
          <a:custGeom>
            <a:avLst/>
            <a:gdLst/>
            <a:ahLst/>
            <a:cxnLst/>
            <a:rect l="0" t="0" r="0" b="0"/>
            <a:pathLst>
              <a:path w="186" h="143">
                <a:moveTo>
                  <a:pt x="186" y="107"/>
                </a:moveTo>
                <a:lnTo>
                  <a:pt x="93" y="107"/>
                </a:lnTo>
                <a:lnTo>
                  <a:pt x="93" y="143"/>
                </a:lnTo>
                <a:lnTo>
                  <a:pt x="0" y="71"/>
                </a:lnTo>
                <a:lnTo>
                  <a:pt x="93" y="0"/>
                </a:lnTo>
                <a:lnTo>
                  <a:pt x="93" y="35"/>
                </a:lnTo>
                <a:lnTo>
                  <a:pt x="186" y="35"/>
                </a:lnTo>
                <a:lnTo>
                  <a:pt x="186" y="107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22" name="textbox 6422"/>
          <p:cNvSpPr/>
          <p:nvPr/>
        </p:nvSpPr>
        <p:spPr>
          <a:xfrm>
            <a:off x="2662427" y="6061119"/>
            <a:ext cx="678180" cy="768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400"/>
              </a:lnSpc>
              <a:tabLst/>
            </a:pPr>
            <a:r>
              <a:rPr sz="3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Version</a:t>
            </a:r>
            <a:r>
              <a:rPr sz="300" kern="0" spc="9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3.2.3</a:t>
            </a:r>
            <a:r>
              <a:rPr sz="300" kern="0" spc="6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300" kern="0" spc="6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Privacy</a:t>
            </a:r>
            <a:r>
              <a:rPr sz="300" kern="0" spc="6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2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Policy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424" name="path 6424"/>
          <p:cNvSpPr/>
          <p:nvPr/>
        </p:nvSpPr>
        <p:spPr>
          <a:xfrm>
            <a:off x="1844027" y="4951068"/>
            <a:ext cx="168925" cy="192546"/>
          </a:xfrm>
          <a:custGeom>
            <a:avLst/>
            <a:gdLst/>
            <a:ahLst/>
            <a:cxnLst/>
            <a:rect l="0" t="0" r="0" b="0"/>
            <a:pathLst>
              <a:path w="266" h="303">
                <a:moveTo>
                  <a:pt x="215" y="69"/>
                </a:moveTo>
                <a:cubicBezTo>
                  <a:pt x="210" y="64"/>
                  <a:pt x="201" y="64"/>
                  <a:pt x="196" y="69"/>
                </a:cubicBezTo>
                <a:cubicBezTo>
                  <a:pt x="190" y="75"/>
                  <a:pt x="190" y="83"/>
                  <a:pt x="196" y="89"/>
                </a:cubicBezTo>
                <a:cubicBezTo>
                  <a:pt x="201" y="94"/>
                  <a:pt x="210" y="94"/>
                  <a:pt x="215" y="89"/>
                </a:cubicBezTo>
                <a:cubicBezTo>
                  <a:pt x="220" y="83"/>
                  <a:pt x="220" y="75"/>
                  <a:pt x="215" y="69"/>
                </a:cubicBezTo>
              </a:path>
              <a:path w="266" h="303">
                <a:moveTo>
                  <a:pt x="266" y="26"/>
                </a:moveTo>
                <a:cubicBezTo>
                  <a:pt x="249" y="9"/>
                  <a:pt x="227" y="1"/>
                  <a:pt x="205" y="1"/>
                </a:cubicBezTo>
                <a:cubicBezTo>
                  <a:pt x="184" y="1"/>
                  <a:pt x="162" y="9"/>
                  <a:pt x="145" y="26"/>
                </a:cubicBezTo>
                <a:lnTo>
                  <a:pt x="152" y="33"/>
                </a:lnTo>
                <a:cubicBezTo>
                  <a:pt x="166" y="18"/>
                  <a:pt x="186" y="10"/>
                  <a:pt x="205" y="10"/>
                </a:cubicBezTo>
                <a:cubicBezTo>
                  <a:pt x="225" y="10"/>
                  <a:pt x="244" y="18"/>
                  <a:pt x="259" y="33"/>
                </a:cubicBezTo>
                <a:lnTo>
                  <a:pt x="266" y="26"/>
                </a:lnTo>
                <a:close/>
              </a:path>
              <a:path w="266" h="303">
                <a:moveTo>
                  <a:pt x="250" y="42"/>
                </a:moveTo>
                <a:cubicBezTo>
                  <a:pt x="238" y="29"/>
                  <a:pt x="221" y="23"/>
                  <a:pt x="205" y="23"/>
                </a:cubicBezTo>
                <a:cubicBezTo>
                  <a:pt x="189" y="23"/>
                  <a:pt x="173" y="29"/>
                  <a:pt x="161" y="42"/>
                </a:cubicBezTo>
                <a:lnTo>
                  <a:pt x="167" y="48"/>
                </a:lnTo>
                <a:cubicBezTo>
                  <a:pt x="178" y="38"/>
                  <a:pt x="192" y="32"/>
                  <a:pt x="205" y="32"/>
                </a:cubicBezTo>
                <a:cubicBezTo>
                  <a:pt x="219" y="32"/>
                  <a:pt x="233" y="38"/>
                  <a:pt x="244" y="48"/>
                </a:cubicBezTo>
                <a:lnTo>
                  <a:pt x="250" y="42"/>
                </a:lnTo>
                <a:close/>
              </a:path>
              <a:path w="266" h="303">
                <a:moveTo>
                  <a:pt x="234" y="57"/>
                </a:moveTo>
                <a:cubicBezTo>
                  <a:pt x="226" y="49"/>
                  <a:pt x="216" y="45"/>
                  <a:pt x="205" y="45"/>
                </a:cubicBezTo>
                <a:cubicBezTo>
                  <a:pt x="195" y="45"/>
                  <a:pt x="184" y="49"/>
                  <a:pt x="176" y="57"/>
                </a:cubicBezTo>
                <a:lnTo>
                  <a:pt x="183" y="64"/>
                </a:lnTo>
                <a:cubicBezTo>
                  <a:pt x="189" y="57"/>
                  <a:pt x="197" y="54"/>
                  <a:pt x="205" y="54"/>
                </a:cubicBezTo>
                <a:cubicBezTo>
                  <a:pt x="214" y="54"/>
                  <a:pt x="222" y="57"/>
                  <a:pt x="228" y="64"/>
                </a:cubicBezTo>
                <a:lnTo>
                  <a:pt x="234" y="57"/>
                </a:lnTo>
                <a:close/>
              </a:path>
              <a:path w="266" h="303">
                <a:moveTo>
                  <a:pt x="62" y="50"/>
                </a:moveTo>
                <a:lnTo>
                  <a:pt x="7" y="50"/>
                </a:lnTo>
                <a:lnTo>
                  <a:pt x="7" y="90"/>
                </a:lnTo>
                <a:lnTo>
                  <a:pt x="62" y="90"/>
                </a:lnTo>
                <a:lnTo>
                  <a:pt x="62" y="50"/>
                </a:lnTo>
                <a:close/>
                <a:moveTo>
                  <a:pt x="70" y="98"/>
                </a:moveTo>
                <a:lnTo>
                  <a:pt x="0" y="98"/>
                </a:lnTo>
                <a:lnTo>
                  <a:pt x="0" y="42"/>
                </a:lnTo>
                <a:lnTo>
                  <a:pt x="70" y="42"/>
                </a:lnTo>
                <a:lnTo>
                  <a:pt x="70" y="98"/>
                </a:lnTo>
                <a:close/>
              </a:path>
              <a:path w="266" h="303">
                <a:moveTo>
                  <a:pt x="9" y="46"/>
                </a:moveTo>
                <a:lnTo>
                  <a:pt x="9" y="21"/>
                </a:lnTo>
                <a:cubicBezTo>
                  <a:pt x="9" y="15"/>
                  <a:pt x="12" y="10"/>
                  <a:pt x="17" y="6"/>
                </a:cubicBezTo>
                <a:cubicBezTo>
                  <a:pt x="22" y="2"/>
                  <a:pt x="28" y="0"/>
                  <a:pt x="35" y="0"/>
                </a:cubicBezTo>
                <a:lnTo>
                  <a:pt x="35" y="0"/>
                </a:lnTo>
                <a:cubicBezTo>
                  <a:pt x="41" y="0"/>
                  <a:pt x="48" y="2"/>
                  <a:pt x="52" y="6"/>
                </a:cubicBezTo>
                <a:cubicBezTo>
                  <a:pt x="57" y="11"/>
                  <a:pt x="60" y="16"/>
                  <a:pt x="60" y="22"/>
                </a:cubicBezTo>
                <a:lnTo>
                  <a:pt x="60" y="45"/>
                </a:lnTo>
                <a:lnTo>
                  <a:pt x="53" y="45"/>
                </a:lnTo>
                <a:lnTo>
                  <a:pt x="53" y="22"/>
                </a:lnTo>
                <a:cubicBezTo>
                  <a:pt x="53" y="18"/>
                  <a:pt x="51" y="15"/>
                  <a:pt x="47" y="12"/>
                </a:cubicBezTo>
                <a:cubicBezTo>
                  <a:pt x="44" y="9"/>
                  <a:pt x="40" y="7"/>
                  <a:pt x="35" y="7"/>
                </a:cubicBezTo>
                <a:lnTo>
                  <a:pt x="35" y="7"/>
                </a:lnTo>
                <a:cubicBezTo>
                  <a:pt x="30" y="7"/>
                  <a:pt x="25" y="9"/>
                  <a:pt x="22" y="12"/>
                </a:cubicBezTo>
                <a:cubicBezTo>
                  <a:pt x="19" y="14"/>
                  <a:pt x="17" y="17"/>
                  <a:pt x="17" y="21"/>
                </a:cubicBezTo>
                <a:lnTo>
                  <a:pt x="17" y="46"/>
                </a:lnTo>
                <a:lnTo>
                  <a:pt x="9" y="46"/>
                </a:lnTo>
                <a:close/>
              </a:path>
              <a:path w="266" h="303">
                <a:moveTo>
                  <a:pt x="215" y="274"/>
                </a:moveTo>
                <a:cubicBezTo>
                  <a:pt x="210" y="269"/>
                  <a:pt x="201" y="269"/>
                  <a:pt x="196" y="274"/>
                </a:cubicBezTo>
                <a:cubicBezTo>
                  <a:pt x="190" y="279"/>
                  <a:pt x="190" y="288"/>
                  <a:pt x="196" y="293"/>
                </a:cubicBezTo>
                <a:cubicBezTo>
                  <a:pt x="201" y="299"/>
                  <a:pt x="210" y="299"/>
                  <a:pt x="215" y="293"/>
                </a:cubicBezTo>
                <a:cubicBezTo>
                  <a:pt x="220" y="288"/>
                  <a:pt x="220" y="279"/>
                  <a:pt x="215" y="274"/>
                </a:cubicBezTo>
              </a:path>
              <a:path w="266" h="303">
                <a:moveTo>
                  <a:pt x="266" y="231"/>
                </a:moveTo>
                <a:cubicBezTo>
                  <a:pt x="249" y="214"/>
                  <a:pt x="227" y="206"/>
                  <a:pt x="205" y="206"/>
                </a:cubicBezTo>
                <a:cubicBezTo>
                  <a:pt x="184" y="206"/>
                  <a:pt x="162" y="214"/>
                  <a:pt x="145" y="231"/>
                </a:cubicBezTo>
                <a:lnTo>
                  <a:pt x="152" y="237"/>
                </a:lnTo>
                <a:cubicBezTo>
                  <a:pt x="166" y="222"/>
                  <a:pt x="186" y="215"/>
                  <a:pt x="205" y="215"/>
                </a:cubicBezTo>
                <a:cubicBezTo>
                  <a:pt x="225" y="215"/>
                  <a:pt x="244" y="222"/>
                  <a:pt x="259" y="237"/>
                </a:cubicBezTo>
                <a:lnTo>
                  <a:pt x="266" y="231"/>
                </a:lnTo>
                <a:close/>
              </a:path>
              <a:path w="266" h="303">
                <a:moveTo>
                  <a:pt x="250" y="246"/>
                </a:moveTo>
                <a:cubicBezTo>
                  <a:pt x="238" y="234"/>
                  <a:pt x="221" y="228"/>
                  <a:pt x="205" y="228"/>
                </a:cubicBezTo>
                <a:cubicBezTo>
                  <a:pt x="189" y="228"/>
                  <a:pt x="173" y="234"/>
                  <a:pt x="161" y="246"/>
                </a:cubicBezTo>
                <a:lnTo>
                  <a:pt x="167" y="253"/>
                </a:lnTo>
                <a:cubicBezTo>
                  <a:pt x="178" y="242"/>
                  <a:pt x="192" y="237"/>
                  <a:pt x="205" y="237"/>
                </a:cubicBezTo>
                <a:cubicBezTo>
                  <a:pt x="219" y="237"/>
                  <a:pt x="233" y="242"/>
                  <a:pt x="244" y="253"/>
                </a:cubicBezTo>
                <a:lnTo>
                  <a:pt x="250" y="246"/>
                </a:lnTo>
                <a:close/>
              </a:path>
              <a:path w="266" h="303">
                <a:moveTo>
                  <a:pt x="234" y="262"/>
                </a:moveTo>
                <a:cubicBezTo>
                  <a:pt x="226" y="254"/>
                  <a:pt x="216" y="250"/>
                  <a:pt x="205" y="250"/>
                </a:cubicBezTo>
                <a:cubicBezTo>
                  <a:pt x="195" y="250"/>
                  <a:pt x="184" y="254"/>
                  <a:pt x="176" y="262"/>
                </a:cubicBezTo>
                <a:lnTo>
                  <a:pt x="183" y="268"/>
                </a:lnTo>
                <a:cubicBezTo>
                  <a:pt x="189" y="262"/>
                  <a:pt x="197" y="259"/>
                  <a:pt x="205" y="259"/>
                </a:cubicBezTo>
                <a:cubicBezTo>
                  <a:pt x="214" y="259"/>
                  <a:pt x="222" y="262"/>
                  <a:pt x="228" y="268"/>
                </a:cubicBezTo>
                <a:lnTo>
                  <a:pt x="234" y="262"/>
                </a:lnTo>
                <a:close/>
              </a:path>
              <a:path w="266" h="303">
                <a:moveTo>
                  <a:pt x="62" y="254"/>
                </a:moveTo>
                <a:lnTo>
                  <a:pt x="7" y="254"/>
                </a:lnTo>
                <a:lnTo>
                  <a:pt x="7" y="295"/>
                </a:lnTo>
                <a:lnTo>
                  <a:pt x="62" y="295"/>
                </a:lnTo>
                <a:lnTo>
                  <a:pt x="62" y="254"/>
                </a:lnTo>
                <a:close/>
                <a:moveTo>
                  <a:pt x="70" y="303"/>
                </a:moveTo>
                <a:lnTo>
                  <a:pt x="0" y="303"/>
                </a:lnTo>
                <a:lnTo>
                  <a:pt x="0" y="247"/>
                </a:lnTo>
                <a:lnTo>
                  <a:pt x="70" y="247"/>
                </a:lnTo>
                <a:lnTo>
                  <a:pt x="70" y="303"/>
                </a:lnTo>
                <a:close/>
              </a:path>
              <a:path w="266" h="303">
                <a:moveTo>
                  <a:pt x="9" y="251"/>
                </a:moveTo>
                <a:lnTo>
                  <a:pt x="9" y="226"/>
                </a:lnTo>
                <a:cubicBezTo>
                  <a:pt x="9" y="220"/>
                  <a:pt x="12" y="214"/>
                  <a:pt x="17" y="210"/>
                </a:cubicBezTo>
                <a:cubicBezTo>
                  <a:pt x="22" y="207"/>
                  <a:pt x="28" y="204"/>
                  <a:pt x="35" y="204"/>
                </a:cubicBezTo>
                <a:lnTo>
                  <a:pt x="35" y="204"/>
                </a:lnTo>
                <a:cubicBezTo>
                  <a:pt x="41" y="204"/>
                  <a:pt x="48" y="207"/>
                  <a:pt x="52" y="211"/>
                </a:cubicBezTo>
                <a:cubicBezTo>
                  <a:pt x="57" y="215"/>
                  <a:pt x="60" y="221"/>
                  <a:pt x="60" y="226"/>
                </a:cubicBezTo>
                <a:lnTo>
                  <a:pt x="60" y="250"/>
                </a:lnTo>
                <a:lnTo>
                  <a:pt x="53" y="250"/>
                </a:lnTo>
                <a:lnTo>
                  <a:pt x="53" y="226"/>
                </a:lnTo>
                <a:cubicBezTo>
                  <a:pt x="53" y="223"/>
                  <a:pt x="51" y="219"/>
                  <a:pt x="47" y="217"/>
                </a:cubicBezTo>
                <a:cubicBezTo>
                  <a:pt x="44" y="214"/>
                  <a:pt x="40" y="212"/>
                  <a:pt x="35" y="212"/>
                </a:cubicBezTo>
                <a:lnTo>
                  <a:pt x="35" y="212"/>
                </a:lnTo>
                <a:cubicBezTo>
                  <a:pt x="30" y="212"/>
                  <a:pt x="25" y="214"/>
                  <a:pt x="22" y="216"/>
                </a:cubicBezTo>
                <a:cubicBezTo>
                  <a:pt x="19" y="219"/>
                  <a:pt x="17" y="222"/>
                  <a:pt x="17" y="226"/>
                </a:cubicBezTo>
                <a:lnTo>
                  <a:pt x="17" y="250"/>
                </a:lnTo>
                <a:lnTo>
                  <a:pt x="9" y="251"/>
                </a:lnTo>
                <a:close/>
              </a:path>
            </a:pathLst>
          </a:custGeom>
          <a:solidFill>
            <a:srgbClr val="72717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56" name="group 456"/>
          <p:cNvGrpSpPr/>
          <p:nvPr/>
        </p:nvGrpSpPr>
        <p:grpSpPr>
          <a:xfrm rot="21600000">
            <a:off x="1868341" y="3539974"/>
            <a:ext cx="112903" cy="130378"/>
            <a:chOff x="0" y="0"/>
            <a:chExt cx="112903" cy="130378"/>
          </a:xfrm>
        </p:grpSpPr>
        <p:sp>
          <p:nvSpPr>
            <p:cNvPr id="6426" name="path 6426"/>
            <p:cNvSpPr/>
            <p:nvPr/>
          </p:nvSpPr>
          <p:spPr>
            <a:xfrm>
              <a:off x="0" y="0"/>
              <a:ext cx="112903" cy="130378"/>
            </a:xfrm>
            <a:custGeom>
              <a:avLst/>
              <a:gdLst/>
              <a:ahLst/>
              <a:cxnLst/>
              <a:rect l="0" t="0" r="0" b="0"/>
              <a:pathLst>
                <a:path w="177" h="205">
                  <a:moveTo>
                    <a:pt x="88" y="0"/>
                  </a:moveTo>
                  <a:lnTo>
                    <a:pt x="133" y="25"/>
                  </a:lnTo>
                  <a:lnTo>
                    <a:pt x="177" y="51"/>
                  </a:lnTo>
                  <a:lnTo>
                    <a:pt x="177" y="102"/>
                  </a:lnTo>
                  <a:lnTo>
                    <a:pt x="177" y="153"/>
                  </a:lnTo>
                  <a:lnTo>
                    <a:pt x="133" y="179"/>
                  </a:lnTo>
                  <a:lnTo>
                    <a:pt x="88" y="205"/>
                  </a:lnTo>
                  <a:lnTo>
                    <a:pt x="44" y="179"/>
                  </a:lnTo>
                  <a:lnTo>
                    <a:pt x="0" y="153"/>
                  </a:lnTo>
                  <a:lnTo>
                    <a:pt x="0" y="102"/>
                  </a:lnTo>
                  <a:lnTo>
                    <a:pt x="0" y="51"/>
                  </a:lnTo>
                  <a:lnTo>
                    <a:pt x="44" y="2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28" name="path 6428"/>
            <p:cNvSpPr/>
            <p:nvPr/>
          </p:nvSpPr>
          <p:spPr>
            <a:xfrm>
              <a:off x="22847" y="31591"/>
              <a:ext cx="67208" cy="67195"/>
            </a:xfrm>
            <a:custGeom>
              <a:avLst/>
              <a:gdLst/>
              <a:ahLst/>
              <a:cxnLst/>
              <a:rect l="0" t="0" r="0" b="0"/>
              <a:pathLst>
                <a:path w="105" h="105">
                  <a:moveTo>
                    <a:pt x="52" y="0"/>
                  </a:moveTo>
                  <a:cubicBezTo>
                    <a:pt x="82" y="0"/>
                    <a:pt x="105" y="23"/>
                    <a:pt x="105" y="52"/>
                  </a:cubicBezTo>
                  <a:cubicBezTo>
                    <a:pt x="105" y="82"/>
                    <a:pt x="82" y="105"/>
                    <a:pt x="52" y="105"/>
                  </a:cubicBezTo>
                  <a:cubicBezTo>
                    <a:pt x="23" y="105"/>
                    <a:pt x="0" y="8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</a:path>
              </a:pathLst>
            </a:custGeom>
            <a:solidFill>
              <a:srgbClr val="C9CAC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430" name="textbox 6430"/>
          <p:cNvSpPr/>
          <p:nvPr/>
        </p:nvSpPr>
        <p:spPr>
          <a:xfrm>
            <a:off x="6879270" y="10383249"/>
            <a:ext cx="16637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29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432" name="textbox 6432"/>
          <p:cNvSpPr/>
          <p:nvPr/>
        </p:nvSpPr>
        <p:spPr>
          <a:xfrm>
            <a:off x="1831037" y="5341946"/>
            <a:ext cx="187325" cy="82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5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3000"/>
              </a:lnSpc>
              <a:tabLst/>
            </a:pPr>
            <a:r>
              <a:rPr sz="400" kern="0" spc="10" dirty="0">
                <a:solidFill>
                  <a:srgbClr val="62A77E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DONE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434" name="path 6434"/>
          <p:cNvSpPr/>
          <p:nvPr/>
        </p:nvSpPr>
        <p:spPr>
          <a:xfrm>
            <a:off x="912191" y="3915116"/>
            <a:ext cx="1119924" cy="5931"/>
          </a:xfrm>
          <a:custGeom>
            <a:avLst/>
            <a:gdLst/>
            <a:ahLst/>
            <a:cxnLst/>
            <a:rect l="0" t="0" r="0" b="0"/>
            <a:pathLst>
              <a:path w="1763" h="9">
                <a:moveTo>
                  <a:pt x="0" y="4"/>
                </a:moveTo>
                <a:lnTo>
                  <a:pt x="1763" y="4"/>
                </a:lnTo>
              </a:path>
            </a:pathLst>
          </a:custGeom>
          <a:noFill/>
          <a:ln w="5930" cap="flat">
            <a:solidFill>
              <a:srgbClr val="DCDDDD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36" name="path 6436"/>
          <p:cNvSpPr/>
          <p:nvPr/>
        </p:nvSpPr>
        <p:spPr>
          <a:xfrm>
            <a:off x="1936495" y="3984458"/>
            <a:ext cx="76454" cy="59080"/>
          </a:xfrm>
          <a:custGeom>
            <a:avLst/>
            <a:gdLst/>
            <a:ahLst/>
            <a:cxnLst/>
            <a:rect l="0" t="0" r="0" b="0"/>
            <a:pathLst>
              <a:path w="120" h="93">
                <a:moveTo>
                  <a:pt x="69" y="68"/>
                </a:moveTo>
                <a:cubicBezTo>
                  <a:pt x="64" y="62"/>
                  <a:pt x="55" y="62"/>
                  <a:pt x="50" y="68"/>
                </a:cubicBezTo>
                <a:cubicBezTo>
                  <a:pt x="45" y="73"/>
                  <a:pt x="45" y="82"/>
                  <a:pt x="50" y="87"/>
                </a:cubicBezTo>
                <a:cubicBezTo>
                  <a:pt x="55" y="93"/>
                  <a:pt x="64" y="93"/>
                  <a:pt x="69" y="87"/>
                </a:cubicBezTo>
                <a:cubicBezTo>
                  <a:pt x="75" y="82"/>
                  <a:pt x="75" y="73"/>
                  <a:pt x="69" y="68"/>
                </a:cubicBezTo>
              </a:path>
              <a:path w="120" h="93">
                <a:moveTo>
                  <a:pt x="120" y="24"/>
                </a:moveTo>
                <a:cubicBezTo>
                  <a:pt x="103" y="8"/>
                  <a:pt x="81" y="0"/>
                  <a:pt x="60" y="0"/>
                </a:cubicBezTo>
                <a:cubicBezTo>
                  <a:pt x="38" y="0"/>
                  <a:pt x="16" y="8"/>
                  <a:pt x="0" y="24"/>
                </a:cubicBezTo>
                <a:lnTo>
                  <a:pt x="6" y="31"/>
                </a:lnTo>
                <a:cubicBezTo>
                  <a:pt x="21" y="16"/>
                  <a:pt x="40" y="9"/>
                  <a:pt x="60" y="9"/>
                </a:cubicBezTo>
                <a:cubicBezTo>
                  <a:pt x="79" y="9"/>
                  <a:pt x="99" y="16"/>
                  <a:pt x="113" y="31"/>
                </a:cubicBezTo>
                <a:lnTo>
                  <a:pt x="120" y="24"/>
                </a:lnTo>
                <a:close/>
              </a:path>
              <a:path w="120" h="93">
                <a:moveTo>
                  <a:pt x="104" y="40"/>
                </a:moveTo>
                <a:cubicBezTo>
                  <a:pt x="92" y="28"/>
                  <a:pt x="76" y="21"/>
                  <a:pt x="60" y="21"/>
                </a:cubicBezTo>
                <a:cubicBezTo>
                  <a:pt x="44" y="21"/>
                  <a:pt x="27" y="28"/>
                  <a:pt x="15" y="40"/>
                </a:cubicBezTo>
                <a:lnTo>
                  <a:pt x="22" y="46"/>
                </a:lnTo>
                <a:cubicBezTo>
                  <a:pt x="32" y="36"/>
                  <a:pt x="46" y="31"/>
                  <a:pt x="60" y="31"/>
                </a:cubicBezTo>
                <a:cubicBezTo>
                  <a:pt x="74" y="31"/>
                  <a:pt x="87" y="36"/>
                  <a:pt x="98" y="46"/>
                </a:cubicBezTo>
                <a:lnTo>
                  <a:pt x="104" y="40"/>
                </a:lnTo>
                <a:close/>
              </a:path>
              <a:path w="120" h="93">
                <a:moveTo>
                  <a:pt x="89" y="56"/>
                </a:moveTo>
                <a:cubicBezTo>
                  <a:pt x="81" y="47"/>
                  <a:pt x="70" y="43"/>
                  <a:pt x="60" y="43"/>
                </a:cubicBezTo>
                <a:cubicBezTo>
                  <a:pt x="49" y="43"/>
                  <a:pt x="39" y="47"/>
                  <a:pt x="31" y="56"/>
                </a:cubicBezTo>
                <a:lnTo>
                  <a:pt x="37" y="62"/>
                </a:lnTo>
                <a:cubicBezTo>
                  <a:pt x="43" y="56"/>
                  <a:pt x="52" y="53"/>
                  <a:pt x="60" y="53"/>
                </a:cubicBezTo>
                <a:cubicBezTo>
                  <a:pt x="68" y="53"/>
                  <a:pt x="76" y="56"/>
                  <a:pt x="82" y="62"/>
                </a:cubicBezTo>
                <a:lnTo>
                  <a:pt x="89" y="56"/>
                </a:lnTo>
                <a:close/>
              </a:path>
            </a:pathLst>
          </a:custGeom>
          <a:solidFill>
            <a:srgbClr val="72717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38" name="path 6438"/>
          <p:cNvSpPr/>
          <p:nvPr/>
        </p:nvSpPr>
        <p:spPr>
          <a:xfrm>
            <a:off x="2460358" y="4010104"/>
            <a:ext cx="52832" cy="73873"/>
          </a:xfrm>
          <a:custGeom>
            <a:avLst/>
            <a:gdLst/>
            <a:ahLst/>
            <a:cxnLst/>
            <a:rect l="0" t="0" r="0" b="0"/>
            <a:pathLst>
              <a:path w="83" h="116">
                <a:moveTo>
                  <a:pt x="74" y="59"/>
                </a:moveTo>
                <a:lnTo>
                  <a:pt x="9" y="59"/>
                </a:lnTo>
                <a:lnTo>
                  <a:pt x="9" y="107"/>
                </a:lnTo>
                <a:lnTo>
                  <a:pt x="74" y="107"/>
                </a:lnTo>
                <a:lnTo>
                  <a:pt x="74" y="59"/>
                </a:lnTo>
                <a:close/>
                <a:moveTo>
                  <a:pt x="83" y="116"/>
                </a:moveTo>
                <a:lnTo>
                  <a:pt x="0" y="116"/>
                </a:lnTo>
                <a:lnTo>
                  <a:pt x="0" y="50"/>
                </a:lnTo>
                <a:lnTo>
                  <a:pt x="83" y="50"/>
                </a:lnTo>
                <a:lnTo>
                  <a:pt x="83" y="116"/>
                </a:lnTo>
                <a:close/>
              </a:path>
              <a:path w="83" h="116">
                <a:moveTo>
                  <a:pt x="11" y="54"/>
                </a:moveTo>
                <a:lnTo>
                  <a:pt x="11" y="25"/>
                </a:lnTo>
                <a:cubicBezTo>
                  <a:pt x="11" y="18"/>
                  <a:pt x="14" y="11"/>
                  <a:pt x="20" y="7"/>
                </a:cubicBezTo>
                <a:cubicBezTo>
                  <a:pt x="26" y="2"/>
                  <a:pt x="33" y="0"/>
                  <a:pt x="41" y="0"/>
                </a:cubicBezTo>
                <a:lnTo>
                  <a:pt x="41" y="0"/>
                </a:lnTo>
                <a:cubicBezTo>
                  <a:pt x="49" y="0"/>
                  <a:pt x="56" y="3"/>
                  <a:pt x="62" y="8"/>
                </a:cubicBezTo>
                <a:cubicBezTo>
                  <a:pt x="68" y="12"/>
                  <a:pt x="71" y="19"/>
                  <a:pt x="71" y="26"/>
                </a:cubicBezTo>
                <a:lnTo>
                  <a:pt x="71" y="38"/>
                </a:lnTo>
                <a:lnTo>
                  <a:pt x="62" y="38"/>
                </a:lnTo>
                <a:lnTo>
                  <a:pt x="62" y="26"/>
                </a:lnTo>
                <a:cubicBezTo>
                  <a:pt x="62" y="22"/>
                  <a:pt x="60" y="18"/>
                  <a:pt x="56" y="14"/>
                </a:cubicBezTo>
                <a:cubicBezTo>
                  <a:pt x="52" y="11"/>
                  <a:pt x="47" y="9"/>
                  <a:pt x="41" y="9"/>
                </a:cubicBezTo>
                <a:lnTo>
                  <a:pt x="41" y="9"/>
                </a:lnTo>
                <a:cubicBezTo>
                  <a:pt x="35" y="9"/>
                  <a:pt x="30" y="11"/>
                  <a:pt x="26" y="14"/>
                </a:cubicBezTo>
                <a:cubicBezTo>
                  <a:pt x="22" y="17"/>
                  <a:pt x="20" y="21"/>
                  <a:pt x="20" y="25"/>
                </a:cubicBezTo>
                <a:lnTo>
                  <a:pt x="20" y="54"/>
                </a:lnTo>
                <a:lnTo>
                  <a:pt x="11" y="54"/>
                </a:lnTo>
                <a:close/>
              </a:path>
            </a:pathLst>
          </a:custGeom>
          <a:solidFill>
            <a:srgbClr val="63AD8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58" name="group 458"/>
          <p:cNvGrpSpPr/>
          <p:nvPr/>
        </p:nvGrpSpPr>
        <p:grpSpPr>
          <a:xfrm rot="21600000">
            <a:off x="2464371" y="3858345"/>
            <a:ext cx="45145" cy="66319"/>
            <a:chOff x="0" y="0"/>
            <a:chExt cx="45145" cy="66319"/>
          </a:xfrm>
        </p:grpSpPr>
        <p:sp>
          <p:nvSpPr>
            <p:cNvPr id="6440" name="path 6440"/>
            <p:cNvSpPr/>
            <p:nvPr/>
          </p:nvSpPr>
          <p:spPr>
            <a:xfrm>
              <a:off x="0" y="0"/>
              <a:ext cx="45145" cy="66319"/>
            </a:xfrm>
            <a:custGeom>
              <a:avLst/>
              <a:gdLst/>
              <a:ahLst/>
              <a:cxnLst/>
              <a:rect l="0" t="0" r="0" b="0"/>
              <a:pathLst>
                <a:path w="71" h="104">
                  <a:moveTo>
                    <a:pt x="66" y="62"/>
                  </a:moveTo>
                  <a:cubicBezTo>
                    <a:pt x="66" y="62"/>
                    <a:pt x="66" y="16"/>
                    <a:pt x="66" y="11"/>
                  </a:cubicBezTo>
                  <a:cubicBezTo>
                    <a:pt x="66" y="7"/>
                    <a:pt x="65" y="4"/>
                    <a:pt x="59" y="5"/>
                  </a:cubicBezTo>
                  <a:cubicBezTo>
                    <a:pt x="53" y="5"/>
                    <a:pt x="20" y="4"/>
                    <a:pt x="14" y="4"/>
                  </a:cubicBezTo>
                  <a:cubicBezTo>
                    <a:pt x="8" y="4"/>
                    <a:pt x="5" y="6"/>
                    <a:pt x="5" y="14"/>
                  </a:cubicBezTo>
                  <a:cubicBezTo>
                    <a:pt x="5" y="21"/>
                    <a:pt x="4" y="86"/>
                    <a:pt x="4" y="92"/>
                  </a:cubicBezTo>
                  <a:cubicBezTo>
                    <a:pt x="4" y="98"/>
                    <a:pt x="6" y="99"/>
                    <a:pt x="12" y="99"/>
                  </a:cubicBezTo>
                  <a:cubicBezTo>
                    <a:pt x="18" y="99"/>
                    <a:pt x="50" y="99"/>
                    <a:pt x="57" y="99"/>
                  </a:cubicBezTo>
                  <a:cubicBezTo>
                    <a:pt x="65" y="99"/>
                    <a:pt x="65" y="99"/>
                    <a:pt x="65" y="93"/>
                  </a:cubicBezTo>
                  <a:cubicBezTo>
                    <a:pt x="65" y="88"/>
                    <a:pt x="66" y="83"/>
                    <a:pt x="66" y="77"/>
                  </a:cubicBezTo>
                  <a:cubicBezTo>
                    <a:pt x="66" y="71"/>
                    <a:pt x="61" y="71"/>
                    <a:pt x="57" y="72"/>
                  </a:cubicBezTo>
                  <a:cubicBezTo>
                    <a:pt x="53" y="72"/>
                    <a:pt x="18" y="72"/>
                    <a:pt x="18" y="72"/>
                  </a:cubicBezTo>
                </a:path>
              </a:pathLst>
            </a:custGeom>
            <a:noFill/>
            <a:ln w="5930" cap="flat">
              <a:solidFill>
                <a:srgbClr val="63AD8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42" name="path 6442"/>
            <p:cNvSpPr/>
            <p:nvPr/>
          </p:nvSpPr>
          <p:spPr>
            <a:xfrm>
              <a:off x="22103" y="52886"/>
              <a:ext cx="4368" cy="4368"/>
            </a:xfrm>
            <a:custGeom>
              <a:avLst/>
              <a:gdLst/>
              <a:ahLst/>
              <a:cxnLst/>
              <a:rect l="0" t="0" r="0" b="0"/>
              <a:pathLst>
                <a:path w="6" h="6">
                  <a:moveTo>
                    <a:pt x="3" y="0"/>
                  </a:moveTo>
                  <a:cubicBezTo>
                    <a:pt x="5" y="0"/>
                    <a:pt x="6" y="1"/>
                    <a:pt x="6" y="3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</a:path>
              </a:pathLst>
            </a:custGeom>
            <a:solidFill>
              <a:srgbClr val="63AD8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60" name="group 460"/>
          <p:cNvGrpSpPr/>
          <p:nvPr/>
        </p:nvGrpSpPr>
        <p:grpSpPr>
          <a:xfrm rot="21600000">
            <a:off x="4011167" y="4689302"/>
            <a:ext cx="47548" cy="47548"/>
            <a:chOff x="0" y="0"/>
            <a:chExt cx="47548" cy="47548"/>
          </a:xfrm>
        </p:grpSpPr>
        <p:sp>
          <p:nvSpPr>
            <p:cNvPr id="6444" name="path 6444"/>
            <p:cNvSpPr/>
            <p:nvPr/>
          </p:nvSpPr>
          <p:spPr>
            <a:xfrm>
              <a:off x="0" y="0"/>
              <a:ext cx="47548" cy="47548"/>
            </a:xfrm>
            <a:custGeom>
              <a:avLst/>
              <a:gdLst/>
              <a:ahLst/>
              <a:cxnLst/>
              <a:rect l="0" t="0" r="0" b="0"/>
              <a:pathLst>
                <a:path w="74" h="74">
                  <a:moveTo>
                    <a:pt x="37" y="2"/>
                  </a:moveTo>
                  <a:cubicBezTo>
                    <a:pt x="56" y="2"/>
                    <a:pt x="72" y="18"/>
                    <a:pt x="72" y="37"/>
                  </a:cubicBezTo>
                  <a:cubicBezTo>
                    <a:pt x="72" y="56"/>
                    <a:pt x="56" y="72"/>
                    <a:pt x="37" y="72"/>
                  </a:cubicBezTo>
                  <a:cubicBezTo>
                    <a:pt x="18" y="72"/>
                    <a:pt x="2" y="56"/>
                    <a:pt x="2" y="37"/>
                  </a:cubicBezTo>
                  <a:cubicBezTo>
                    <a:pt x="2" y="18"/>
                    <a:pt x="18" y="2"/>
                    <a:pt x="37" y="2"/>
                  </a:cubicBezTo>
                </a:path>
              </a:pathLst>
            </a:custGeom>
            <a:noFill/>
            <a:ln w="2959" cap="flat">
              <a:solidFill>
                <a:srgbClr val="898989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46" name="path 6446"/>
            <p:cNvSpPr/>
            <p:nvPr/>
          </p:nvSpPr>
          <p:spPr>
            <a:xfrm>
              <a:off x="21195" y="9135"/>
              <a:ext cx="6756" cy="6756"/>
            </a:xfrm>
            <a:custGeom>
              <a:avLst/>
              <a:gdLst/>
              <a:ahLst/>
              <a:cxnLst/>
              <a:rect l="0" t="0" r="0" b="0"/>
              <a:pathLst>
                <a:path w="10" h="10">
                  <a:moveTo>
                    <a:pt x="5" y="10"/>
                  </a:moveTo>
                  <a:cubicBezTo>
                    <a:pt x="3" y="10"/>
                    <a:pt x="2" y="10"/>
                    <a:pt x="1" y="9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10" y="2"/>
                    <a:pt x="10" y="3"/>
                    <a:pt x="10" y="5"/>
                  </a:cubicBezTo>
                  <a:cubicBezTo>
                    <a:pt x="10" y="6"/>
                    <a:pt x="10" y="8"/>
                    <a:pt x="9" y="9"/>
                  </a:cubicBezTo>
                  <a:cubicBezTo>
                    <a:pt x="8" y="10"/>
                    <a:pt x="6" y="10"/>
                    <a:pt x="5" y="10"/>
                  </a:cubicBezTo>
                </a:path>
              </a:pathLst>
            </a:custGeom>
            <a:solidFill>
              <a:srgbClr val="898989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48" name="path 6448"/>
            <p:cNvSpPr/>
            <p:nvPr/>
          </p:nvSpPr>
          <p:spPr>
            <a:xfrm>
              <a:off x="15509" y="19485"/>
              <a:ext cx="14223" cy="19443"/>
            </a:xfrm>
            <a:custGeom>
              <a:avLst/>
              <a:gdLst/>
              <a:ahLst/>
              <a:cxnLst/>
              <a:rect l="0" t="0" r="0" b="0"/>
              <a:pathLst>
                <a:path w="22" h="30">
                  <a:moveTo>
                    <a:pt x="1" y="10"/>
                  </a:moveTo>
                  <a:lnTo>
                    <a:pt x="11" y="1"/>
                  </a:lnTo>
                  <a:lnTo>
                    <a:pt x="9" y="28"/>
                  </a:lnTo>
                  <a:lnTo>
                    <a:pt x="20" y="22"/>
                  </a:lnTo>
                </a:path>
              </a:pathLst>
            </a:custGeom>
            <a:noFill/>
            <a:ln w="2374" cap="flat">
              <a:solidFill>
                <a:srgbClr val="898989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0" name="textbox 6450"/>
          <p:cNvSpPr/>
          <p:nvPr/>
        </p:nvSpPr>
        <p:spPr>
          <a:xfrm>
            <a:off x="768084" y="5324030"/>
            <a:ext cx="5955029" cy="3029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61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275" algn="l" rtl="0" eaLnBrk="0">
              <a:lnSpc>
                <a:spcPct val="86000"/>
              </a:lnSpc>
              <a:tabLst/>
            </a:pPr>
            <a:r>
              <a:rPr sz="14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4.  Operation Guide</a:t>
            </a:r>
            <a:endParaRPr sz="1400" dirty="0">
              <a:latin typeface="Arial"/>
              <a:ea typeface="Arial"/>
              <a:cs typeface="Arial"/>
            </a:endParaRPr>
          </a:p>
          <a:p>
            <a:pPr marL="22225" algn="l" rtl="0" eaLnBrk="0">
              <a:lnSpc>
                <a:spcPts val="1592"/>
              </a:lnSpc>
              <a:spcBef>
                <a:spcPts val="386"/>
              </a:spcBef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4.1. Operation</a:t>
            </a: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Mode and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Funct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27940" algn="l" rtl="0" eaLnBrk="0">
              <a:lnSpc>
                <a:spcPct val="105000"/>
              </a:lnSpc>
              <a:spcBef>
                <a:spcPts val="573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different working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fu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nctions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meet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customers’</a:t>
            </a:r>
            <a:r>
              <a:rPr sz="10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various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demands. The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working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func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tions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below.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5875" algn="l" rtl="0" eaLnBrk="0">
              <a:lnSpc>
                <a:spcPct val="89000"/>
              </a:lnSpc>
              <a:spcBef>
                <a:spcPts val="619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4.1.1 Sel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f-usage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Mode (Default)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indent="6985" algn="l" rtl="0" eaLnBrk="0">
              <a:lnSpc>
                <a:spcPct val="117000"/>
              </a:lnSpc>
              <a:spcBef>
                <a:spcPts val="506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this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mode,the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priority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order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 supply source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Solar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&gt;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&gt;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Grid.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priority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order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usage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&gt;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&gt;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ct val="83000"/>
              </a:lnSpc>
              <a:spcBef>
                <a:spcPts val="1113"/>
              </a:spcBef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8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Application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Scenarios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49225" indent="-1270" algn="l" rtl="0" eaLnBrk="0">
              <a:lnSpc>
                <a:spcPct val="105000"/>
              </a:lnSpc>
              <a:spcBef>
                <a:spcPts val="1044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Self consumption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 will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increase self consumption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so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lar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reduce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energy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bill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significantl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ct val="83000"/>
              </a:lnSpc>
              <a:spcBef>
                <a:spcPts val="1068"/>
              </a:spcBef>
              <a:tabLst/>
            </a:pP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8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Related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Settings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47954" algn="l" rtl="0" eaLnBrk="0">
              <a:lnSpc>
                <a:spcPts val="1327"/>
              </a:lnSpc>
              <a:spcBef>
                <a:spcPts val="1047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Effective when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Priority, AC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Forced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disabled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8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5564" algn="l" rtl="0" eaLnBrk="0">
              <a:lnSpc>
                <a:spcPct val="84000"/>
              </a:lnSpc>
              <a:spcBef>
                <a:spcPts val="1"/>
              </a:spcBef>
              <a:tabLst>
                <a:tab pos="147954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	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Example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452" name="path 6452"/>
          <p:cNvSpPr/>
          <p:nvPr/>
        </p:nvSpPr>
        <p:spPr>
          <a:xfrm>
            <a:off x="784983" y="8236194"/>
            <a:ext cx="59080" cy="70247"/>
          </a:xfrm>
          <a:custGeom>
            <a:avLst/>
            <a:gdLst/>
            <a:ahLst/>
            <a:cxnLst/>
            <a:rect l="0" t="0" r="0" b="0"/>
            <a:pathLst>
              <a:path w="93" h="110">
                <a:moveTo>
                  <a:pt x="0" y="0"/>
                </a:moveTo>
                <a:lnTo>
                  <a:pt x="93" y="55"/>
                </a:lnTo>
                <a:lnTo>
                  <a:pt x="28" y="55"/>
                </a:lnTo>
                <a:lnTo>
                  <a:pt x="0" y="0"/>
                </a:lnTo>
                <a:close/>
              </a:path>
              <a:path w="93" h="110">
                <a:moveTo>
                  <a:pt x="0" y="110"/>
                </a:moveTo>
                <a:lnTo>
                  <a:pt x="93" y="55"/>
                </a:lnTo>
                <a:lnTo>
                  <a:pt x="28" y="55"/>
                </a:lnTo>
                <a:lnTo>
                  <a:pt x="0" y="11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54" name="textbox 6454"/>
          <p:cNvSpPr/>
          <p:nvPr/>
        </p:nvSpPr>
        <p:spPr>
          <a:xfrm>
            <a:off x="778869" y="1116431"/>
            <a:ext cx="6019800" cy="15487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3.10.4  4G don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gle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monitoring setup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7145" indent="-4444" algn="l" rtl="0" eaLnBrk="0">
              <a:lnSpc>
                <a:spcPct val="117000"/>
              </a:lnSpc>
              <a:spcBef>
                <a:spcPts val="650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Customer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should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register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account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3.10.2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first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Make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sure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have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put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SIM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card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inside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Plug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dongle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in,  and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minutes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later, you 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able to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see your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online.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3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spcBef>
                <a:spcPts val="304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3.10.5</a:t>
            </a:r>
            <a:r>
              <a:rPr sz="1000" kern="0" spc="2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Third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party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RS485 communication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7779" algn="l" rtl="0" eaLnBrk="0">
              <a:lnSpc>
                <a:spcPts val="1263"/>
              </a:lnSpc>
              <a:spcBef>
                <a:spcPts val="56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485: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</a:t>
            </a:r>
            <a:r>
              <a:rPr sz="900" kern="0" spc="1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interface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shared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WIFI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module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WIFI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module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5875" indent="-1270" algn="l" rtl="0" eaLnBrk="0">
              <a:lnSpc>
                <a:spcPct val="113000"/>
              </a:lnSpc>
              <a:spcBef>
                <a:spcPts val="19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interface to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communicate  with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contact your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distributor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get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protocol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 third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party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APP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development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6456" name="table 6456"/>
          <p:cNvGraphicFramePr>
            <a:graphicFrameLocks noGrp="1"/>
          </p:cNvGraphicFramePr>
          <p:nvPr/>
        </p:nvGraphicFramePr>
        <p:xfrm>
          <a:off x="5175637" y="3193000"/>
          <a:ext cx="964565" cy="795019"/>
        </p:xfrm>
        <a:graphic>
          <a:graphicData uri="http://schemas.openxmlformats.org/drawingml/2006/table">
            <a:tbl>
              <a:tblPr/>
              <a:tblGrid>
                <a:gridCol w="964565"/>
              </a:tblGrid>
              <a:tr h="791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657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765" algn="l" rtl="0" eaLnBrk="0">
                        <a:lnSpc>
                          <a:spcPts val="531"/>
                        </a:lnSpc>
                        <a:tabLst/>
                      </a:pPr>
                      <a:r>
                        <a:rPr sz="4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CT/Meter</a:t>
                      </a:r>
                      <a:endParaRPr sz="4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8" name="path 6458"/>
          <p:cNvSpPr/>
          <p:nvPr/>
        </p:nvSpPr>
        <p:spPr>
          <a:xfrm>
            <a:off x="6137753" y="3872138"/>
            <a:ext cx="97028" cy="97028"/>
          </a:xfrm>
          <a:custGeom>
            <a:avLst/>
            <a:gdLst/>
            <a:ahLst/>
            <a:cxnLst/>
            <a:rect l="0" t="0" r="0" b="0"/>
            <a:pathLst>
              <a:path w="152" h="152">
                <a:moveTo>
                  <a:pt x="150" y="2"/>
                </a:moveTo>
                <a:cubicBezTo>
                  <a:pt x="111" y="2"/>
                  <a:pt x="73" y="17"/>
                  <a:pt x="45" y="45"/>
                </a:cubicBezTo>
                <a:cubicBezTo>
                  <a:pt x="17" y="73"/>
                  <a:pt x="2" y="111"/>
                  <a:pt x="2" y="150"/>
                </a:cubicBez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460" name="table 6460"/>
          <p:cNvGraphicFramePr>
            <a:graphicFrameLocks noGrp="1"/>
          </p:cNvGraphicFramePr>
          <p:nvPr/>
        </p:nvGraphicFramePr>
        <p:xfrm>
          <a:off x="4281100" y="2985751"/>
          <a:ext cx="2443479" cy="1621154"/>
        </p:xfrm>
        <a:graphic>
          <a:graphicData uri="http://schemas.openxmlformats.org/drawingml/2006/table">
            <a:tbl>
              <a:tblPr/>
              <a:tblGrid>
                <a:gridCol w="2443479"/>
              </a:tblGrid>
              <a:tr h="1617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2104" algn="l" rtl="0" eaLnBrk="0">
                        <a:lnSpc>
                          <a:spcPct val="89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Wireless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201929" algn="l" rtl="0" eaLnBrk="0">
                        <a:lnSpc>
                          <a:spcPct val="87000"/>
                        </a:lnSpc>
                        <a:spcBef>
                          <a:spcPts val="41"/>
                        </a:spcBef>
                        <a:tabLst/>
                      </a:pPr>
                      <a:r>
                        <a:rPr sz="5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Communication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13889" algn="l" rtl="0" eaLnBrk="0">
                        <a:lnSpc>
                          <a:spcPct val="98000"/>
                        </a:lnSpc>
                        <a:spcBef>
                          <a:spcPts val="96"/>
                        </a:spcBef>
                        <a:tabLst/>
                      </a:pP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NO</a:t>
                      </a:r>
                      <a:r>
                        <a:rPr sz="3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COM</a:t>
                      </a:r>
                      <a:r>
                        <a:rPr sz="3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</a:t>
                      </a: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NC</a:t>
                      </a:r>
                      <a:endParaRPr sz="3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1243964" algn="l" rtl="0" eaLnBrk="0">
                        <a:lnSpc>
                          <a:spcPts val="535"/>
                        </a:lnSpc>
                        <a:spcBef>
                          <a:spcPts val="332"/>
                        </a:spcBef>
                        <a:tabLst>
                          <a:tab pos="1313180" algn="l"/>
                        </a:tabLst>
                      </a:pPr>
                      <a:r>
                        <a:rPr sz="100" kern="0" spc="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" kern="0" spc="4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4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PARALLELCAN</a:t>
                      </a:r>
                      <a:r>
                        <a:rPr sz="4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</a:t>
                      </a:r>
                      <a:r>
                        <a:rPr sz="100" kern="0" spc="4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2810" algn="l" rtl="0" eaLnBrk="0">
                        <a:lnSpc>
                          <a:spcPct val="85000"/>
                        </a:lnSpc>
                        <a:spcBef>
                          <a:spcPts val="256"/>
                        </a:spcBef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P1-485B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892810" algn="l" rtl="0" eaLnBrk="0">
                        <a:lnSpc>
                          <a:spcPct val="66000"/>
                        </a:lnSpc>
                        <a:spcBef>
                          <a:spcPts val="82"/>
                        </a:spcBef>
                        <a:tabLst/>
                      </a:pPr>
                      <a:r>
                        <a:rPr sz="5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P2-485A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892810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5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P4-</a:t>
                      </a: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CANH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marL="892810" algn="l" rtl="0" eaLnBrk="0">
                        <a:lnSpc>
                          <a:spcPts val="705"/>
                        </a:lnSpc>
                        <a:tabLst/>
                      </a:pPr>
                      <a:r>
                        <a:rPr sz="5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P5-</a:t>
                      </a: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CANL</a:t>
                      </a:r>
                      <a:endParaRPr sz="5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62" name="path 6462"/>
          <p:cNvSpPr/>
          <p:nvPr/>
        </p:nvSpPr>
        <p:spPr>
          <a:xfrm>
            <a:off x="6053672" y="4037203"/>
            <a:ext cx="59297" cy="12141"/>
          </a:xfrm>
          <a:custGeom>
            <a:avLst/>
            <a:gdLst/>
            <a:ahLst/>
            <a:cxnLst/>
            <a:rect l="0" t="0" r="0" b="0"/>
            <a:pathLst>
              <a:path w="93" h="19">
                <a:moveTo>
                  <a:pt x="91" y="16"/>
                </a:moveTo>
                <a:lnTo>
                  <a:pt x="2" y="16"/>
                </a:lnTo>
                <a:moveTo>
                  <a:pt x="2" y="2"/>
                </a:moveTo>
                <a:lnTo>
                  <a:pt x="76" y="2"/>
                </a:lnTo>
                <a:moveTo>
                  <a:pt x="2" y="2"/>
                </a:moveTo>
                <a:lnTo>
                  <a:pt x="2" y="16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64" name="path 6464"/>
          <p:cNvSpPr/>
          <p:nvPr/>
        </p:nvSpPr>
        <p:spPr>
          <a:xfrm>
            <a:off x="5525584" y="4035395"/>
            <a:ext cx="68732" cy="12141"/>
          </a:xfrm>
          <a:custGeom>
            <a:avLst/>
            <a:gdLst/>
            <a:ahLst/>
            <a:cxnLst/>
            <a:rect l="0" t="0" r="0" b="0"/>
            <a:pathLst>
              <a:path w="108" h="19">
                <a:moveTo>
                  <a:pt x="106" y="16"/>
                </a:moveTo>
                <a:lnTo>
                  <a:pt x="106" y="2"/>
                </a:lnTo>
                <a:moveTo>
                  <a:pt x="106" y="16"/>
                </a:moveTo>
                <a:lnTo>
                  <a:pt x="2" y="16"/>
                </a:lnTo>
                <a:moveTo>
                  <a:pt x="106" y="2"/>
                </a:moveTo>
                <a:lnTo>
                  <a:pt x="16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466" name="table 6466"/>
          <p:cNvGraphicFramePr>
            <a:graphicFrameLocks noGrp="1"/>
          </p:cNvGraphicFramePr>
          <p:nvPr/>
        </p:nvGraphicFramePr>
        <p:xfrm>
          <a:off x="796417" y="2988961"/>
          <a:ext cx="1945005" cy="1651000"/>
        </p:xfrm>
        <a:graphic>
          <a:graphicData uri="http://schemas.openxmlformats.org/drawingml/2006/table">
            <a:tbl>
              <a:tblPr/>
              <a:tblGrid>
                <a:gridCol w="503554"/>
                <a:gridCol w="1441450"/>
              </a:tblGrid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195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Pin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2100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Description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979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82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Meter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RS485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725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6379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Meter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RS485 A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725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3690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RS485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82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3690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RS485 A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3995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725" algn="l" rtl="0" eaLnBrk="0">
                        <a:lnSpc>
                          <a:spcPct val="9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6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3359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7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1334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725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8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6415" algn="l" rtl="0" eaLnBrk="0">
                        <a:lnSpc>
                          <a:spcPct val="88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68" name="picture 64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44876" y="2907195"/>
            <a:ext cx="1066921" cy="1801793"/>
          </a:xfrm>
          <a:prstGeom prst="rect">
            <a:avLst/>
          </a:prstGeom>
        </p:spPr>
      </p:pic>
      <p:sp>
        <p:nvSpPr>
          <p:cNvPr id="6470" name="textbox 6470"/>
          <p:cNvSpPr/>
          <p:nvPr/>
        </p:nvSpPr>
        <p:spPr>
          <a:xfrm>
            <a:off x="623366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472" name="picture 64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6166" y="522362"/>
            <a:ext cx="193116" cy="193116"/>
          </a:xfrm>
          <a:prstGeom prst="rect">
            <a:avLst/>
          </a:prstGeom>
        </p:spPr>
      </p:pic>
      <p:graphicFrame>
        <p:nvGraphicFramePr>
          <p:cNvPr id="6474" name="table 6474"/>
          <p:cNvGraphicFramePr>
            <a:graphicFrameLocks noGrp="1"/>
          </p:cNvGraphicFramePr>
          <p:nvPr/>
        </p:nvGraphicFramePr>
        <p:xfrm>
          <a:off x="5196078" y="3647961"/>
          <a:ext cx="308609" cy="320040"/>
        </p:xfrm>
        <a:graphic>
          <a:graphicData uri="http://schemas.openxmlformats.org/drawingml/2006/table">
            <a:tbl>
              <a:tblPr/>
              <a:tblGrid>
                <a:gridCol w="308609"/>
              </a:tblGrid>
              <a:tr h="313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76" name="path 6476"/>
          <p:cNvSpPr/>
          <p:nvPr/>
        </p:nvSpPr>
        <p:spPr>
          <a:xfrm>
            <a:off x="5473705" y="3650155"/>
            <a:ext cx="74394" cy="315863"/>
          </a:xfrm>
          <a:custGeom>
            <a:avLst/>
            <a:gdLst/>
            <a:ahLst/>
            <a:cxnLst/>
            <a:rect l="0" t="0" r="0" b="0"/>
            <a:pathLst>
              <a:path w="117" h="497">
                <a:moveTo>
                  <a:pt x="2" y="190"/>
                </a:moveTo>
                <a:lnTo>
                  <a:pt x="2" y="276"/>
                </a:lnTo>
                <a:moveTo>
                  <a:pt x="40" y="421"/>
                </a:moveTo>
                <a:lnTo>
                  <a:pt x="40" y="31"/>
                </a:lnTo>
                <a:moveTo>
                  <a:pt x="43" y="495"/>
                </a:moveTo>
                <a:lnTo>
                  <a:pt x="43" y="2"/>
                </a:lnTo>
                <a:moveTo>
                  <a:pt x="55" y="2"/>
                </a:moveTo>
                <a:lnTo>
                  <a:pt x="55" y="495"/>
                </a:lnTo>
                <a:moveTo>
                  <a:pt x="94" y="276"/>
                </a:moveTo>
                <a:lnTo>
                  <a:pt x="94" y="190"/>
                </a:lnTo>
                <a:moveTo>
                  <a:pt x="109" y="345"/>
                </a:moveTo>
                <a:lnTo>
                  <a:pt x="109" y="135"/>
                </a:lnTo>
                <a:moveTo>
                  <a:pt x="112" y="421"/>
                </a:moveTo>
                <a:lnTo>
                  <a:pt x="112" y="345"/>
                </a:lnTo>
                <a:moveTo>
                  <a:pt x="115" y="345"/>
                </a:moveTo>
                <a:lnTo>
                  <a:pt x="115" y="410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78" name="path 6478"/>
          <p:cNvSpPr/>
          <p:nvPr/>
        </p:nvSpPr>
        <p:spPr>
          <a:xfrm>
            <a:off x="5625569" y="3650155"/>
            <a:ext cx="194187" cy="315863"/>
          </a:xfrm>
          <a:custGeom>
            <a:avLst/>
            <a:gdLst/>
            <a:ahLst/>
            <a:cxnLst/>
            <a:rect l="0" t="0" r="0" b="0"/>
            <a:pathLst>
              <a:path w="305" h="497">
                <a:moveTo>
                  <a:pt x="2" y="389"/>
                </a:moveTo>
                <a:lnTo>
                  <a:pt x="2" y="241"/>
                </a:lnTo>
                <a:moveTo>
                  <a:pt x="14" y="389"/>
                </a:moveTo>
                <a:lnTo>
                  <a:pt x="14" y="241"/>
                </a:lnTo>
                <a:moveTo>
                  <a:pt x="22" y="410"/>
                </a:moveTo>
                <a:lnTo>
                  <a:pt x="22" y="421"/>
                </a:lnTo>
                <a:moveTo>
                  <a:pt x="31" y="389"/>
                </a:moveTo>
                <a:lnTo>
                  <a:pt x="31" y="241"/>
                </a:lnTo>
                <a:moveTo>
                  <a:pt x="43" y="389"/>
                </a:moveTo>
                <a:lnTo>
                  <a:pt x="43" y="241"/>
                </a:lnTo>
                <a:moveTo>
                  <a:pt x="61" y="389"/>
                </a:moveTo>
                <a:lnTo>
                  <a:pt x="61" y="241"/>
                </a:lnTo>
                <a:moveTo>
                  <a:pt x="73" y="389"/>
                </a:moveTo>
                <a:lnTo>
                  <a:pt x="73" y="241"/>
                </a:lnTo>
                <a:moveTo>
                  <a:pt x="82" y="421"/>
                </a:moveTo>
                <a:lnTo>
                  <a:pt x="82" y="410"/>
                </a:lnTo>
                <a:moveTo>
                  <a:pt x="91" y="389"/>
                </a:moveTo>
                <a:lnTo>
                  <a:pt x="91" y="241"/>
                </a:lnTo>
                <a:moveTo>
                  <a:pt x="103" y="389"/>
                </a:moveTo>
                <a:lnTo>
                  <a:pt x="103" y="241"/>
                </a:lnTo>
                <a:moveTo>
                  <a:pt x="113" y="61"/>
                </a:moveTo>
                <a:lnTo>
                  <a:pt x="113" y="91"/>
                </a:lnTo>
                <a:moveTo>
                  <a:pt x="120" y="389"/>
                </a:moveTo>
                <a:lnTo>
                  <a:pt x="120" y="241"/>
                </a:lnTo>
                <a:moveTo>
                  <a:pt x="132" y="389"/>
                </a:moveTo>
                <a:lnTo>
                  <a:pt x="132" y="241"/>
                </a:lnTo>
                <a:moveTo>
                  <a:pt x="146" y="91"/>
                </a:moveTo>
                <a:lnTo>
                  <a:pt x="146" y="135"/>
                </a:lnTo>
                <a:moveTo>
                  <a:pt x="150" y="389"/>
                </a:moveTo>
                <a:lnTo>
                  <a:pt x="150" y="241"/>
                </a:lnTo>
                <a:moveTo>
                  <a:pt x="162" y="389"/>
                </a:moveTo>
                <a:lnTo>
                  <a:pt x="162" y="241"/>
                </a:lnTo>
                <a:moveTo>
                  <a:pt x="180" y="241"/>
                </a:moveTo>
                <a:lnTo>
                  <a:pt x="180" y="345"/>
                </a:lnTo>
                <a:moveTo>
                  <a:pt x="184" y="345"/>
                </a:moveTo>
                <a:lnTo>
                  <a:pt x="184" y="389"/>
                </a:lnTo>
                <a:moveTo>
                  <a:pt x="186" y="135"/>
                </a:moveTo>
                <a:lnTo>
                  <a:pt x="186" y="175"/>
                </a:lnTo>
                <a:moveTo>
                  <a:pt x="192" y="345"/>
                </a:moveTo>
                <a:lnTo>
                  <a:pt x="192" y="241"/>
                </a:lnTo>
                <a:moveTo>
                  <a:pt x="210" y="241"/>
                </a:moveTo>
                <a:lnTo>
                  <a:pt x="210" y="345"/>
                </a:lnTo>
                <a:moveTo>
                  <a:pt x="229" y="410"/>
                </a:moveTo>
                <a:lnTo>
                  <a:pt x="229" y="345"/>
                </a:lnTo>
                <a:moveTo>
                  <a:pt x="232" y="345"/>
                </a:moveTo>
                <a:lnTo>
                  <a:pt x="232" y="421"/>
                </a:lnTo>
                <a:moveTo>
                  <a:pt x="235" y="345"/>
                </a:moveTo>
                <a:lnTo>
                  <a:pt x="235" y="135"/>
                </a:lnTo>
                <a:moveTo>
                  <a:pt x="250" y="190"/>
                </a:moveTo>
                <a:lnTo>
                  <a:pt x="250" y="276"/>
                </a:lnTo>
                <a:moveTo>
                  <a:pt x="288" y="421"/>
                </a:moveTo>
                <a:lnTo>
                  <a:pt x="288" y="31"/>
                </a:lnTo>
                <a:moveTo>
                  <a:pt x="291" y="495"/>
                </a:moveTo>
                <a:lnTo>
                  <a:pt x="291" y="2"/>
                </a:lnTo>
                <a:moveTo>
                  <a:pt x="303" y="2"/>
                </a:moveTo>
                <a:lnTo>
                  <a:pt x="303" y="495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0" name="path 6480"/>
          <p:cNvSpPr/>
          <p:nvPr/>
        </p:nvSpPr>
        <p:spPr>
          <a:xfrm>
            <a:off x="5507662" y="3963312"/>
            <a:ext cx="613935" cy="2705"/>
          </a:xfrm>
          <a:custGeom>
            <a:avLst/>
            <a:gdLst/>
            <a:ahLst/>
            <a:cxnLst/>
            <a:rect l="0" t="0" r="0" b="0"/>
            <a:pathLst>
              <a:path w="966" h="4">
                <a:moveTo>
                  <a:pt x="2" y="2"/>
                </a:moveTo>
                <a:lnTo>
                  <a:pt x="477" y="2"/>
                </a:lnTo>
                <a:moveTo>
                  <a:pt x="489" y="2"/>
                </a:moveTo>
                <a:lnTo>
                  <a:pt x="964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2" name="path 6482"/>
          <p:cNvSpPr/>
          <p:nvPr/>
        </p:nvSpPr>
        <p:spPr>
          <a:xfrm>
            <a:off x="5907129" y="3687885"/>
            <a:ext cx="122499" cy="49868"/>
          </a:xfrm>
          <a:custGeom>
            <a:avLst/>
            <a:gdLst/>
            <a:ahLst/>
            <a:cxnLst/>
            <a:rect l="0" t="0" r="0" b="0"/>
            <a:pathLst>
              <a:path w="192" h="78">
                <a:moveTo>
                  <a:pt x="2" y="76"/>
                </a:moveTo>
                <a:lnTo>
                  <a:pt x="2" y="31"/>
                </a:lnTo>
                <a:moveTo>
                  <a:pt x="35" y="31"/>
                </a:moveTo>
                <a:lnTo>
                  <a:pt x="35" y="2"/>
                </a:lnTo>
                <a:moveTo>
                  <a:pt x="157" y="2"/>
                </a:moveTo>
                <a:lnTo>
                  <a:pt x="157" y="31"/>
                </a:lnTo>
                <a:moveTo>
                  <a:pt x="190" y="31"/>
                </a:moveTo>
                <a:lnTo>
                  <a:pt x="190" y="76"/>
                </a:lnTo>
                <a:moveTo>
                  <a:pt x="2" y="31"/>
                </a:moveTo>
                <a:lnTo>
                  <a:pt x="35" y="31"/>
                </a:lnTo>
                <a:moveTo>
                  <a:pt x="157" y="31"/>
                </a:moveTo>
                <a:lnTo>
                  <a:pt x="190" y="31"/>
                </a:lnTo>
                <a:moveTo>
                  <a:pt x="35" y="2"/>
                </a:moveTo>
                <a:lnTo>
                  <a:pt x="157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4" name="path 6484"/>
          <p:cNvSpPr/>
          <p:nvPr/>
        </p:nvSpPr>
        <p:spPr>
          <a:xfrm>
            <a:off x="5991549" y="3802019"/>
            <a:ext cx="10249" cy="97028"/>
          </a:xfrm>
          <a:custGeom>
            <a:avLst/>
            <a:gdLst/>
            <a:ahLst/>
            <a:cxnLst/>
            <a:rect l="0" t="0" r="0" b="0"/>
            <a:pathLst>
              <a:path w="16" h="152">
                <a:moveTo>
                  <a:pt x="2" y="150"/>
                </a:moveTo>
                <a:lnTo>
                  <a:pt x="2" y="2"/>
                </a:lnTo>
                <a:moveTo>
                  <a:pt x="14" y="150"/>
                </a:moveTo>
                <a:lnTo>
                  <a:pt x="14" y="2"/>
                </a:lnTo>
                <a:moveTo>
                  <a:pt x="2" y="105"/>
                </a:moveTo>
                <a:lnTo>
                  <a:pt x="14" y="105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6" name="rect 6486"/>
          <p:cNvSpPr/>
          <p:nvPr/>
        </p:nvSpPr>
        <p:spPr>
          <a:xfrm>
            <a:off x="5961369" y="3802019"/>
            <a:ext cx="32885" cy="2705"/>
          </a:xfrm>
          <a:prstGeom prst="rect">
            <a:avLst/>
          </a:prstGeom>
          <a:solidFill>
            <a:srgbClr val="040000">
              <a:alpha val="91372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88" name="rect 6488"/>
          <p:cNvSpPr/>
          <p:nvPr/>
        </p:nvSpPr>
        <p:spPr>
          <a:xfrm>
            <a:off x="6036826" y="3802019"/>
            <a:ext cx="32887" cy="2705"/>
          </a:xfrm>
          <a:prstGeom prst="rect">
            <a:avLst/>
          </a:prstGeom>
          <a:solidFill>
            <a:srgbClr val="040000">
              <a:alpha val="9176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490" name="path 6490"/>
          <p:cNvSpPr/>
          <p:nvPr/>
        </p:nvSpPr>
        <p:spPr>
          <a:xfrm>
            <a:off x="5904768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492" name="table 6492"/>
          <p:cNvGraphicFramePr>
            <a:graphicFrameLocks noGrp="1"/>
          </p:cNvGraphicFramePr>
          <p:nvPr/>
        </p:nvGraphicFramePr>
        <p:xfrm>
          <a:off x="5840853" y="3440186"/>
          <a:ext cx="280670" cy="525780"/>
        </p:xfrm>
        <a:graphic>
          <a:graphicData uri="http://schemas.openxmlformats.org/drawingml/2006/table">
            <a:tbl>
              <a:tblPr/>
              <a:tblGrid>
                <a:gridCol w="29210"/>
                <a:gridCol w="25400"/>
                <a:gridCol w="25400"/>
                <a:gridCol w="25400"/>
                <a:gridCol w="25400"/>
                <a:gridCol w="31750"/>
                <a:gridCol w="25400"/>
                <a:gridCol w="27304"/>
                <a:gridCol w="29844"/>
                <a:gridCol w="35559"/>
              </a:tblGrid>
              <a:tr h="301625">
                <a:tc gridSpan="10">
                  <a:txBody>
                    <a:bodyPr/>
                    <a:lstStyle/>
                    <a:p>
                      <a:pPr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20" dirty="0">
                          <a:solidFill>
                            <a:srgbClr val="04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</a:t>
                      </a: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40" algn="l" rtl="0" eaLnBrk="0">
                        <a:lnSpc>
                          <a:spcPct val="98000"/>
                        </a:lnSpc>
                        <a:spcBef>
                          <a:spcPts val="92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O</a:t>
                      </a:r>
                      <a:r>
                        <a:rPr sz="3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</a:t>
                      </a: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N</a:t>
                      </a:r>
                      <a:endParaRPr sz="3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429" algn="l" rtl="0" eaLnBrk="0">
                        <a:lnSpc>
                          <a:spcPts val="258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2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</a:t>
                      </a:r>
                      <a:r>
                        <a:rPr sz="2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</a:t>
                      </a:r>
                      <a:r>
                        <a:rPr sz="2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2</a:t>
                      </a:r>
                      <a:endParaRPr sz="2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141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5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ts val="475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ts val="995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3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ts val="75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47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ts val="995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ts val="75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ts val="67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80">
                <a:tc gridSpan="8">
                  <a:txBody>
                    <a:bodyPr/>
                    <a:lstStyle/>
                    <a:p>
                      <a:pPr algn="l" rtl="0" eaLnBrk="0">
                        <a:lnSpc>
                          <a:spcPts val="39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ts val="67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494" name="picture 64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grpSp>
        <p:nvGrpSpPr>
          <p:cNvPr id="462" name="group 462"/>
          <p:cNvGrpSpPr/>
          <p:nvPr/>
        </p:nvGrpSpPr>
        <p:grpSpPr>
          <a:xfrm rot="21600000">
            <a:off x="5192877" y="3305201"/>
            <a:ext cx="307340" cy="317309"/>
            <a:chOff x="0" y="0"/>
            <a:chExt cx="307340" cy="317309"/>
          </a:xfrm>
        </p:grpSpPr>
        <p:sp>
          <p:nvSpPr>
            <p:cNvPr id="6496" name="path 6496"/>
            <p:cNvSpPr/>
            <p:nvPr/>
          </p:nvSpPr>
          <p:spPr>
            <a:xfrm>
              <a:off x="0" y="0"/>
              <a:ext cx="307340" cy="317309"/>
            </a:xfrm>
            <a:custGeom>
              <a:avLst/>
              <a:gdLst/>
              <a:ahLst/>
              <a:cxnLst/>
              <a:rect l="0" t="0" r="0" b="0"/>
              <a:pathLst>
                <a:path w="484" h="499">
                  <a:moveTo>
                    <a:pt x="0" y="499"/>
                  </a:moveTo>
                  <a:lnTo>
                    <a:pt x="484" y="499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499"/>
                  </a:lnTo>
                  <a:close/>
                </a:path>
              </a:pathLst>
            </a:custGeom>
            <a:solidFill>
              <a:srgbClr val="5DA17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98" name="path 6498"/>
            <p:cNvSpPr/>
            <p:nvPr/>
          </p:nvSpPr>
          <p:spPr>
            <a:xfrm>
              <a:off x="1627" y="22302"/>
              <a:ext cx="302653" cy="230973"/>
            </a:xfrm>
            <a:custGeom>
              <a:avLst/>
              <a:gdLst/>
              <a:ahLst/>
              <a:cxnLst/>
              <a:rect l="0" t="0" r="0" b="0"/>
              <a:pathLst>
                <a:path w="476" h="363">
                  <a:moveTo>
                    <a:pt x="40" y="217"/>
                  </a:moveTo>
                  <a:lnTo>
                    <a:pt x="40" y="131"/>
                  </a:lnTo>
                  <a:moveTo>
                    <a:pt x="55" y="285"/>
                  </a:moveTo>
                  <a:lnTo>
                    <a:pt x="55" y="76"/>
                  </a:lnTo>
                  <a:moveTo>
                    <a:pt x="58" y="361"/>
                  </a:moveTo>
                  <a:lnTo>
                    <a:pt x="58" y="285"/>
                  </a:lnTo>
                  <a:moveTo>
                    <a:pt x="61" y="285"/>
                  </a:moveTo>
                  <a:lnTo>
                    <a:pt x="61" y="351"/>
                  </a:lnTo>
                  <a:moveTo>
                    <a:pt x="80" y="285"/>
                  </a:moveTo>
                  <a:lnTo>
                    <a:pt x="80" y="181"/>
                  </a:lnTo>
                  <a:moveTo>
                    <a:pt x="98" y="181"/>
                  </a:moveTo>
                  <a:lnTo>
                    <a:pt x="98" y="285"/>
                  </a:lnTo>
                  <a:moveTo>
                    <a:pt x="104" y="116"/>
                  </a:moveTo>
                  <a:lnTo>
                    <a:pt x="104" y="76"/>
                  </a:lnTo>
                  <a:moveTo>
                    <a:pt x="106" y="330"/>
                  </a:moveTo>
                  <a:lnTo>
                    <a:pt x="106" y="285"/>
                  </a:lnTo>
                  <a:moveTo>
                    <a:pt x="110" y="285"/>
                  </a:moveTo>
                  <a:lnTo>
                    <a:pt x="110" y="181"/>
                  </a:lnTo>
                  <a:moveTo>
                    <a:pt x="128" y="330"/>
                  </a:moveTo>
                  <a:lnTo>
                    <a:pt x="128" y="181"/>
                  </a:lnTo>
                  <a:moveTo>
                    <a:pt x="140" y="330"/>
                  </a:moveTo>
                  <a:lnTo>
                    <a:pt x="140" y="181"/>
                  </a:lnTo>
                  <a:moveTo>
                    <a:pt x="143" y="76"/>
                  </a:moveTo>
                  <a:lnTo>
                    <a:pt x="143" y="31"/>
                  </a:lnTo>
                  <a:moveTo>
                    <a:pt x="158" y="330"/>
                  </a:moveTo>
                  <a:lnTo>
                    <a:pt x="158" y="181"/>
                  </a:lnTo>
                  <a:moveTo>
                    <a:pt x="169" y="330"/>
                  </a:moveTo>
                  <a:lnTo>
                    <a:pt x="169" y="181"/>
                  </a:lnTo>
                  <a:moveTo>
                    <a:pt x="177" y="31"/>
                  </a:moveTo>
                  <a:lnTo>
                    <a:pt x="177" y="2"/>
                  </a:lnTo>
                  <a:moveTo>
                    <a:pt x="187" y="330"/>
                  </a:moveTo>
                  <a:lnTo>
                    <a:pt x="187" y="181"/>
                  </a:lnTo>
                  <a:moveTo>
                    <a:pt x="199" y="330"/>
                  </a:moveTo>
                  <a:lnTo>
                    <a:pt x="199" y="181"/>
                  </a:lnTo>
                  <a:moveTo>
                    <a:pt x="208" y="351"/>
                  </a:moveTo>
                  <a:lnTo>
                    <a:pt x="208" y="361"/>
                  </a:lnTo>
                  <a:moveTo>
                    <a:pt x="217" y="330"/>
                  </a:moveTo>
                  <a:lnTo>
                    <a:pt x="217" y="181"/>
                  </a:lnTo>
                  <a:moveTo>
                    <a:pt x="229" y="330"/>
                  </a:moveTo>
                  <a:lnTo>
                    <a:pt x="229" y="181"/>
                  </a:lnTo>
                  <a:moveTo>
                    <a:pt x="247" y="330"/>
                  </a:moveTo>
                  <a:lnTo>
                    <a:pt x="247" y="181"/>
                  </a:lnTo>
                  <a:moveTo>
                    <a:pt x="259" y="330"/>
                  </a:moveTo>
                  <a:lnTo>
                    <a:pt x="259" y="181"/>
                  </a:lnTo>
                  <a:moveTo>
                    <a:pt x="268" y="361"/>
                  </a:moveTo>
                  <a:lnTo>
                    <a:pt x="268" y="351"/>
                  </a:lnTo>
                  <a:moveTo>
                    <a:pt x="276" y="330"/>
                  </a:moveTo>
                  <a:lnTo>
                    <a:pt x="276" y="181"/>
                  </a:lnTo>
                  <a:moveTo>
                    <a:pt x="288" y="330"/>
                  </a:moveTo>
                  <a:lnTo>
                    <a:pt x="288" y="181"/>
                  </a:lnTo>
                  <a:moveTo>
                    <a:pt x="299" y="2"/>
                  </a:moveTo>
                  <a:lnTo>
                    <a:pt x="299" y="31"/>
                  </a:lnTo>
                  <a:moveTo>
                    <a:pt x="306" y="330"/>
                  </a:moveTo>
                  <a:lnTo>
                    <a:pt x="306" y="181"/>
                  </a:lnTo>
                  <a:moveTo>
                    <a:pt x="318" y="330"/>
                  </a:moveTo>
                  <a:lnTo>
                    <a:pt x="318" y="181"/>
                  </a:lnTo>
                  <a:moveTo>
                    <a:pt x="332" y="31"/>
                  </a:moveTo>
                  <a:lnTo>
                    <a:pt x="332" y="76"/>
                  </a:lnTo>
                  <a:moveTo>
                    <a:pt x="336" y="330"/>
                  </a:moveTo>
                  <a:lnTo>
                    <a:pt x="336" y="181"/>
                  </a:lnTo>
                  <a:moveTo>
                    <a:pt x="348" y="330"/>
                  </a:moveTo>
                  <a:lnTo>
                    <a:pt x="348" y="181"/>
                  </a:lnTo>
                  <a:moveTo>
                    <a:pt x="366" y="181"/>
                  </a:moveTo>
                  <a:lnTo>
                    <a:pt x="366" y="285"/>
                  </a:lnTo>
                  <a:moveTo>
                    <a:pt x="369" y="285"/>
                  </a:moveTo>
                  <a:lnTo>
                    <a:pt x="369" y="330"/>
                  </a:lnTo>
                  <a:moveTo>
                    <a:pt x="372" y="76"/>
                  </a:moveTo>
                  <a:lnTo>
                    <a:pt x="372" y="116"/>
                  </a:lnTo>
                  <a:moveTo>
                    <a:pt x="377" y="285"/>
                  </a:moveTo>
                  <a:lnTo>
                    <a:pt x="377" y="181"/>
                  </a:lnTo>
                  <a:moveTo>
                    <a:pt x="395" y="181"/>
                  </a:moveTo>
                  <a:lnTo>
                    <a:pt x="395" y="285"/>
                  </a:lnTo>
                  <a:moveTo>
                    <a:pt x="415" y="351"/>
                  </a:moveTo>
                  <a:lnTo>
                    <a:pt x="415" y="285"/>
                  </a:lnTo>
                  <a:moveTo>
                    <a:pt x="418" y="285"/>
                  </a:moveTo>
                  <a:lnTo>
                    <a:pt x="418" y="361"/>
                  </a:lnTo>
                  <a:moveTo>
                    <a:pt x="421" y="285"/>
                  </a:moveTo>
                  <a:lnTo>
                    <a:pt x="421" y="76"/>
                  </a:lnTo>
                  <a:moveTo>
                    <a:pt x="435" y="131"/>
                  </a:moveTo>
                  <a:lnTo>
                    <a:pt x="435" y="217"/>
                  </a:lnTo>
                  <a:moveTo>
                    <a:pt x="95" y="175"/>
                  </a:moveTo>
                  <a:lnTo>
                    <a:pt x="96" y="175"/>
                  </a:lnTo>
                  <a:moveTo>
                    <a:pt x="125" y="175"/>
                  </a:moveTo>
                  <a:lnTo>
                    <a:pt x="125" y="175"/>
                  </a:lnTo>
                  <a:moveTo>
                    <a:pt x="155" y="175"/>
                  </a:moveTo>
                  <a:lnTo>
                    <a:pt x="155" y="175"/>
                  </a:lnTo>
                  <a:moveTo>
                    <a:pt x="185" y="175"/>
                  </a:moveTo>
                  <a:lnTo>
                    <a:pt x="185" y="175"/>
                  </a:lnTo>
                  <a:moveTo>
                    <a:pt x="214" y="175"/>
                  </a:moveTo>
                  <a:lnTo>
                    <a:pt x="214" y="175"/>
                  </a:lnTo>
                  <a:moveTo>
                    <a:pt x="244" y="175"/>
                  </a:moveTo>
                  <a:lnTo>
                    <a:pt x="244" y="175"/>
                  </a:lnTo>
                  <a:moveTo>
                    <a:pt x="274" y="175"/>
                  </a:moveTo>
                  <a:lnTo>
                    <a:pt x="274" y="175"/>
                  </a:lnTo>
                  <a:moveTo>
                    <a:pt x="303" y="175"/>
                  </a:moveTo>
                  <a:lnTo>
                    <a:pt x="304" y="175"/>
                  </a:lnTo>
                  <a:moveTo>
                    <a:pt x="333" y="175"/>
                  </a:moveTo>
                  <a:lnTo>
                    <a:pt x="333" y="175"/>
                  </a:lnTo>
                  <a:moveTo>
                    <a:pt x="363" y="175"/>
                  </a:moveTo>
                  <a:lnTo>
                    <a:pt x="363" y="175"/>
                  </a:lnTo>
                  <a:moveTo>
                    <a:pt x="393" y="175"/>
                  </a:moveTo>
                  <a:lnTo>
                    <a:pt x="393" y="175"/>
                  </a:lnTo>
                  <a:moveTo>
                    <a:pt x="268" y="361"/>
                  </a:moveTo>
                  <a:lnTo>
                    <a:pt x="208" y="361"/>
                  </a:lnTo>
                  <a:moveTo>
                    <a:pt x="2" y="361"/>
                  </a:moveTo>
                  <a:lnTo>
                    <a:pt x="58" y="361"/>
                  </a:lnTo>
                  <a:moveTo>
                    <a:pt x="418" y="361"/>
                  </a:moveTo>
                  <a:lnTo>
                    <a:pt x="474" y="361"/>
                  </a:lnTo>
                  <a:moveTo>
                    <a:pt x="58" y="351"/>
                  </a:moveTo>
                  <a:lnTo>
                    <a:pt x="418" y="351"/>
                  </a:lnTo>
                  <a:moveTo>
                    <a:pt x="369" y="330"/>
                  </a:moveTo>
                  <a:lnTo>
                    <a:pt x="106" y="330"/>
                  </a:lnTo>
                  <a:moveTo>
                    <a:pt x="369" y="300"/>
                  </a:moveTo>
                  <a:lnTo>
                    <a:pt x="348" y="300"/>
                  </a:lnTo>
                  <a:moveTo>
                    <a:pt x="336" y="300"/>
                  </a:moveTo>
                  <a:lnTo>
                    <a:pt x="318" y="300"/>
                  </a:lnTo>
                  <a:moveTo>
                    <a:pt x="306" y="300"/>
                  </a:moveTo>
                  <a:lnTo>
                    <a:pt x="288" y="300"/>
                  </a:lnTo>
                  <a:moveTo>
                    <a:pt x="276" y="300"/>
                  </a:moveTo>
                  <a:lnTo>
                    <a:pt x="259" y="300"/>
                  </a:lnTo>
                  <a:moveTo>
                    <a:pt x="247" y="300"/>
                  </a:moveTo>
                  <a:lnTo>
                    <a:pt x="229" y="300"/>
                  </a:lnTo>
                  <a:moveTo>
                    <a:pt x="217" y="300"/>
                  </a:moveTo>
                  <a:lnTo>
                    <a:pt x="199" y="300"/>
                  </a:lnTo>
                  <a:moveTo>
                    <a:pt x="158" y="300"/>
                  </a:moveTo>
                  <a:lnTo>
                    <a:pt x="140" y="300"/>
                  </a:lnTo>
                  <a:moveTo>
                    <a:pt x="187" y="300"/>
                  </a:moveTo>
                  <a:lnTo>
                    <a:pt x="169" y="300"/>
                  </a:lnTo>
                  <a:moveTo>
                    <a:pt x="128" y="300"/>
                  </a:moveTo>
                  <a:lnTo>
                    <a:pt x="106" y="300"/>
                  </a:lnTo>
                  <a:moveTo>
                    <a:pt x="55" y="285"/>
                  </a:moveTo>
                  <a:lnTo>
                    <a:pt x="128" y="285"/>
                  </a:lnTo>
                  <a:moveTo>
                    <a:pt x="140" y="285"/>
                  </a:moveTo>
                  <a:lnTo>
                    <a:pt x="158" y="285"/>
                  </a:lnTo>
                  <a:moveTo>
                    <a:pt x="169" y="285"/>
                  </a:moveTo>
                  <a:lnTo>
                    <a:pt x="187" y="285"/>
                  </a:lnTo>
                  <a:moveTo>
                    <a:pt x="199" y="285"/>
                  </a:moveTo>
                  <a:lnTo>
                    <a:pt x="217" y="285"/>
                  </a:lnTo>
                  <a:moveTo>
                    <a:pt x="229" y="285"/>
                  </a:moveTo>
                  <a:lnTo>
                    <a:pt x="247" y="285"/>
                  </a:lnTo>
                  <a:moveTo>
                    <a:pt x="259" y="285"/>
                  </a:moveTo>
                  <a:lnTo>
                    <a:pt x="276" y="285"/>
                  </a:lnTo>
                  <a:moveTo>
                    <a:pt x="288" y="285"/>
                  </a:moveTo>
                  <a:lnTo>
                    <a:pt x="306" y="285"/>
                  </a:lnTo>
                  <a:moveTo>
                    <a:pt x="318" y="285"/>
                  </a:moveTo>
                  <a:lnTo>
                    <a:pt x="336" y="285"/>
                  </a:lnTo>
                  <a:moveTo>
                    <a:pt x="348" y="285"/>
                  </a:moveTo>
                  <a:lnTo>
                    <a:pt x="421" y="285"/>
                  </a:lnTo>
                  <a:moveTo>
                    <a:pt x="128" y="285"/>
                  </a:moveTo>
                  <a:lnTo>
                    <a:pt x="140" y="285"/>
                  </a:lnTo>
                  <a:moveTo>
                    <a:pt x="158" y="285"/>
                  </a:moveTo>
                  <a:lnTo>
                    <a:pt x="169" y="285"/>
                  </a:lnTo>
                  <a:moveTo>
                    <a:pt x="187" y="285"/>
                  </a:moveTo>
                  <a:lnTo>
                    <a:pt x="199" y="285"/>
                  </a:lnTo>
                  <a:moveTo>
                    <a:pt x="217" y="285"/>
                  </a:moveTo>
                  <a:lnTo>
                    <a:pt x="229" y="285"/>
                  </a:lnTo>
                  <a:moveTo>
                    <a:pt x="276" y="285"/>
                  </a:moveTo>
                  <a:lnTo>
                    <a:pt x="288" y="285"/>
                  </a:lnTo>
                  <a:moveTo>
                    <a:pt x="247" y="285"/>
                  </a:moveTo>
                  <a:lnTo>
                    <a:pt x="259" y="285"/>
                  </a:lnTo>
                  <a:moveTo>
                    <a:pt x="306" y="285"/>
                  </a:moveTo>
                  <a:lnTo>
                    <a:pt x="318" y="285"/>
                  </a:lnTo>
                  <a:moveTo>
                    <a:pt x="336" y="285"/>
                  </a:moveTo>
                  <a:lnTo>
                    <a:pt x="348" y="285"/>
                  </a:lnTo>
                  <a:moveTo>
                    <a:pt x="435" y="217"/>
                  </a:moveTo>
                  <a:lnTo>
                    <a:pt x="421" y="217"/>
                  </a:lnTo>
                  <a:moveTo>
                    <a:pt x="55" y="217"/>
                  </a:moveTo>
                  <a:lnTo>
                    <a:pt x="40" y="217"/>
                  </a:lnTo>
                  <a:moveTo>
                    <a:pt x="348" y="187"/>
                  </a:moveTo>
                  <a:lnTo>
                    <a:pt x="336" y="187"/>
                  </a:lnTo>
                  <a:moveTo>
                    <a:pt x="318" y="187"/>
                  </a:moveTo>
                  <a:lnTo>
                    <a:pt x="306" y="187"/>
                  </a:lnTo>
                  <a:moveTo>
                    <a:pt x="288" y="187"/>
                  </a:moveTo>
                  <a:lnTo>
                    <a:pt x="276" y="187"/>
                  </a:lnTo>
                  <a:moveTo>
                    <a:pt x="259" y="187"/>
                  </a:moveTo>
                  <a:lnTo>
                    <a:pt x="247" y="187"/>
                  </a:lnTo>
                  <a:moveTo>
                    <a:pt x="229" y="187"/>
                  </a:moveTo>
                  <a:lnTo>
                    <a:pt x="217" y="187"/>
                  </a:lnTo>
                  <a:moveTo>
                    <a:pt x="199" y="187"/>
                  </a:moveTo>
                  <a:lnTo>
                    <a:pt x="187" y="187"/>
                  </a:lnTo>
                  <a:moveTo>
                    <a:pt x="169" y="187"/>
                  </a:moveTo>
                  <a:lnTo>
                    <a:pt x="158" y="187"/>
                  </a:lnTo>
                  <a:moveTo>
                    <a:pt x="140" y="187"/>
                  </a:moveTo>
                  <a:lnTo>
                    <a:pt x="128" y="187"/>
                  </a:lnTo>
                  <a:moveTo>
                    <a:pt x="348" y="186"/>
                  </a:moveTo>
                  <a:lnTo>
                    <a:pt x="336" y="186"/>
                  </a:lnTo>
                  <a:moveTo>
                    <a:pt x="318" y="186"/>
                  </a:moveTo>
                  <a:lnTo>
                    <a:pt x="306" y="186"/>
                  </a:lnTo>
                  <a:moveTo>
                    <a:pt x="288" y="186"/>
                  </a:moveTo>
                  <a:lnTo>
                    <a:pt x="276" y="186"/>
                  </a:lnTo>
                  <a:moveTo>
                    <a:pt x="259" y="186"/>
                  </a:moveTo>
                  <a:lnTo>
                    <a:pt x="247" y="186"/>
                  </a:lnTo>
                  <a:moveTo>
                    <a:pt x="229" y="186"/>
                  </a:moveTo>
                  <a:lnTo>
                    <a:pt x="217" y="186"/>
                  </a:lnTo>
                  <a:moveTo>
                    <a:pt x="199" y="186"/>
                  </a:moveTo>
                  <a:lnTo>
                    <a:pt x="187" y="186"/>
                  </a:lnTo>
                  <a:moveTo>
                    <a:pt x="169" y="186"/>
                  </a:moveTo>
                  <a:lnTo>
                    <a:pt x="158" y="186"/>
                  </a:lnTo>
                  <a:moveTo>
                    <a:pt x="140" y="186"/>
                  </a:moveTo>
                  <a:lnTo>
                    <a:pt x="128" y="186"/>
                  </a:lnTo>
                  <a:moveTo>
                    <a:pt x="395" y="181"/>
                  </a:moveTo>
                  <a:lnTo>
                    <a:pt x="377" y="181"/>
                  </a:lnTo>
                  <a:moveTo>
                    <a:pt x="366" y="181"/>
                  </a:moveTo>
                  <a:lnTo>
                    <a:pt x="348" y="181"/>
                  </a:lnTo>
                  <a:moveTo>
                    <a:pt x="336" y="181"/>
                  </a:moveTo>
                  <a:lnTo>
                    <a:pt x="318" y="181"/>
                  </a:lnTo>
                  <a:moveTo>
                    <a:pt x="306" y="181"/>
                  </a:moveTo>
                  <a:lnTo>
                    <a:pt x="288" y="181"/>
                  </a:lnTo>
                  <a:moveTo>
                    <a:pt x="276" y="181"/>
                  </a:moveTo>
                  <a:lnTo>
                    <a:pt x="259" y="181"/>
                  </a:lnTo>
                  <a:moveTo>
                    <a:pt x="247" y="181"/>
                  </a:moveTo>
                  <a:lnTo>
                    <a:pt x="229" y="181"/>
                  </a:lnTo>
                  <a:moveTo>
                    <a:pt x="217" y="181"/>
                  </a:moveTo>
                  <a:lnTo>
                    <a:pt x="199" y="181"/>
                  </a:lnTo>
                  <a:moveTo>
                    <a:pt x="187" y="181"/>
                  </a:moveTo>
                  <a:lnTo>
                    <a:pt x="169" y="181"/>
                  </a:lnTo>
                  <a:moveTo>
                    <a:pt x="158" y="181"/>
                  </a:moveTo>
                  <a:lnTo>
                    <a:pt x="140" y="181"/>
                  </a:lnTo>
                  <a:moveTo>
                    <a:pt x="128" y="181"/>
                  </a:moveTo>
                  <a:lnTo>
                    <a:pt x="110" y="181"/>
                  </a:lnTo>
                  <a:moveTo>
                    <a:pt x="98" y="181"/>
                  </a:moveTo>
                  <a:lnTo>
                    <a:pt x="80" y="181"/>
                  </a:lnTo>
                  <a:moveTo>
                    <a:pt x="40" y="131"/>
                  </a:moveTo>
                  <a:lnTo>
                    <a:pt x="55" y="131"/>
                  </a:lnTo>
                  <a:moveTo>
                    <a:pt x="421" y="131"/>
                  </a:moveTo>
                  <a:lnTo>
                    <a:pt x="435" y="131"/>
                  </a:lnTo>
                  <a:moveTo>
                    <a:pt x="55" y="116"/>
                  </a:moveTo>
                  <a:lnTo>
                    <a:pt x="104" y="116"/>
                  </a:lnTo>
                  <a:moveTo>
                    <a:pt x="372" y="116"/>
                  </a:moveTo>
                  <a:lnTo>
                    <a:pt x="421" y="116"/>
                  </a:lnTo>
                  <a:moveTo>
                    <a:pt x="55" y="76"/>
                  </a:moveTo>
                  <a:lnTo>
                    <a:pt x="143" y="76"/>
                  </a:lnTo>
                  <a:moveTo>
                    <a:pt x="332" y="76"/>
                  </a:moveTo>
                  <a:lnTo>
                    <a:pt x="421" y="76"/>
                  </a:lnTo>
                  <a:moveTo>
                    <a:pt x="332" y="73"/>
                  </a:moveTo>
                  <a:lnTo>
                    <a:pt x="143" y="73"/>
                  </a:lnTo>
                  <a:moveTo>
                    <a:pt x="143" y="31"/>
                  </a:moveTo>
                  <a:lnTo>
                    <a:pt x="177" y="31"/>
                  </a:lnTo>
                  <a:moveTo>
                    <a:pt x="299" y="31"/>
                  </a:moveTo>
                  <a:lnTo>
                    <a:pt x="332" y="31"/>
                  </a:lnTo>
                  <a:moveTo>
                    <a:pt x="177" y="2"/>
                  </a:moveTo>
                  <a:lnTo>
                    <a:pt x="299" y="2"/>
                  </a:lnTo>
                  <a:moveTo>
                    <a:pt x="333" y="175"/>
                  </a:moveTo>
                  <a:cubicBezTo>
                    <a:pt x="331" y="172"/>
                    <a:pt x="327" y="172"/>
                    <a:pt x="323" y="173"/>
                  </a:cubicBezTo>
                  <a:cubicBezTo>
                    <a:pt x="320" y="175"/>
                    <a:pt x="318" y="178"/>
                    <a:pt x="318" y="181"/>
                  </a:cubicBezTo>
                  <a:moveTo>
                    <a:pt x="303" y="175"/>
                  </a:moveTo>
                  <a:cubicBezTo>
                    <a:pt x="301" y="172"/>
                    <a:pt x="297" y="172"/>
                    <a:pt x="294" y="173"/>
                  </a:cubicBezTo>
                  <a:cubicBezTo>
                    <a:pt x="290" y="175"/>
                    <a:pt x="288" y="178"/>
                    <a:pt x="288" y="181"/>
                  </a:cubicBezTo>
                  <a:moveTo>
                    <a:pt x="274" y="175"/>
                  </a:moveTo>
                  <a:cubicBezTo>
                    <a:pt x="271" y="172"/>
                    <a:pt x="267" y="172"/>
                    <a:pt x="264" y="173"/>
                  </a:cubicBezTo>
                  <a:cubicBezTo>
                    <a:pt x="261" y="175"/>
                    <a:pt x="259" y="178"/>
                    <a:pt x="259" y="181"/>
                  </a:cubicBezTo>
                  <a:moveTo>
                    <a:pt x="244" y="175"/>
                  </a:moveTo>
                  <a:cubicBezTo>
                    <a:pt x="241" y="172"/>
                    <a:pt x="238" y="172"/>
                    <a:pt x="234" y="173"/>
                  </a:cubicBezTo>
                  <a:cubicBezTo>
                    <a:pt x="231" y="175"/>
                    <a:pt x="229" y="178"/>
                    <a:pt x="229" y="181"/>
                  </a:cubicBezTo>
                  <a:moveTo>
                    <a:pt x="185" y="175"/>
                  </a:moveTo>
                  <a:cubicBezTo>
                    <a:pt x="182" y="172"/>
                    <a:pt x="178" y="172"/>
                    <a:pt x="175" y="173"/>
                  </a:cubicBezTo>
                  <a:cubicBezTo>
                    <a:pt x="172" y="175"/>
                    <a:pt x="169" y="178"/>
                    <a:pt x="169" y="181"/>
                  </a:cubicBezTo>
                  <a:moveTo>
                    <a:pt x="155" y="175"/>
                  </a:moveTo>
                  <a:cubicBezTo>
                    <a:pt x="152" y="172"/>
                    <a:pt x="149" y="172"/>
                    <a:pt x="145" y="173"/>
                  </a:cubicBezTo>
                  <a:cubicBezTo>
                    <a:pt x="142" y="175"/>
                    <a:pt x="140" y="178"/>
                    <a:pt x="140" y="181"/>
                  </a:cubicBezTo>
                  <a:moveTo>
                    <a:pt x="125" y="175"/>
                  </a:moveTo>
                  <a:cubicBezTo>
                    <a:pt x="123" y="172"/>
                    <a:pt x="119" y="172"/>
                    <a:pt x="116" y="173"/>
                  </a:cubicBezTo>
                  <a:cubicBezTo>
                    <a:pt x="112" y="175"/>
                    <a:pt x="110" y="178"/>
                    <a:pt x="110" y="181"/>
                  </a:cubicBezTo>
                  <a:moveTo>
                    <a:pt x="98" y="181"/>
                  </a:moveTo>
                  <a:cubicBezTo>
                    <a:pt x="98" y="179"/>
                    <a:pt x="97" y="177"/>
                    <a:pt x="96" y="175"/>
                  </a:cubicBezTo>
                  <a:moveTo>
                    <a:pt x="95" y="175"/>
                  </a:moveTo>
                  <a:cubicBezTo>
                    <a:pt x="93" y="172"/>
                    <a:pt x="89" y="172"/>
                    <a:pt x="86" y="173"/>
                  </a:cubicBezTo>
                  <a:cubicBezTo>
                    <a:pt x="82" y="175"/>
                    <a:pt x="80" y="178"/>
                    <a:pt x="80" y="181"/>
                  </a:cubicBezTo>
                  <a:moveTo>
                    <a:pt x="336" y="181"/>
                  </a:moveTo>
                  <a:cubicBezTo>
                    <a:pt x="336" y="179"/>
                    <a:pt x="335" y="177"/>
                    <a:pt x="333" y="175"/>
                  </a:cubicBezTo>
                  <a:moveTo>
                    <a:pt x="306" y="181"/>
                  </a:moveTo>
                  <a:cubicBezTo>
                    <a:pt x="306" y="179"/>
                    <a:pt x="305" y="177"/>
                    <a:pt x="304" y="175"/>
                  </a:cubicBezTo>
                  <a:moveTo>
                    <a:pt x="276" y="181"/>
                  </a:moveTo>
                  <a:cubicBezTo>
                    <a:pt x="276" y="179"/>
                    <a:pt x="276" y="177"/>
                    <a:pt x="274" y="175"/>
                  </a:cubicBezTo>
                  <a:moveTo>
                    <a:pt x="247" y="181"/>
                  </a:moveTo>
                  <a:cubicBezTo>
                    <a:pt x="247" y="179"/>
                    <a:pt x="246" y="177"/>
                    <a:pt x="244" y="175"/>
                  </a:cubicBezTo>
                  <a:moveTo>
                    <a:pt x="217" y="181"/>
                  </a:moveTo>
                  <a:cubicBezTo>
                    <a:pt x="217" y="179"/>
                    <a:pt x="216" y="177"/>
                    <a:pt x="214" y="175"/>
                  </a:cubicBezTo>
                  <a:moveTo>
                    <a:pt x="214" y="175"/>
                  </a:moveTo>
                  <a:cubicBezTo>
                    <a:pt x="212" y="172"/>
                    <a:pt x="208" y="172"/>
                    <a:pt x="205" y="173"/>
                  </a:cubicBezTo>
                  <a:cubicBezTo>
                    <a:pt x="201" y="175"/>
                    <a:pt x="199" y="178"/>
                    <a:pt x="199" y="181"/>
                  </a:cubicBezTo>
                  <a:moveTo>
                    <a:pt x="187" y="181"/>
                  </a:moveTo>
                  <a:cubicBezTo>
                    <a:pt x="187" y="179"/>
                    <a:pt x="186" y="177"/>
                    <a:pt x="185" y="175"/>
                  </a:cubicBezTo>
                  <a:moveTo>
                    <a:pt x="158" y="181"/>
                  </a:moveTo>
                  <a:cubicBezTo>
                    <a:pt x="158" y="179"/>
                    <a:pt x="157" y="177"/>
                    <a:pt x="155" y="175"/>
                  </a:cubicBezTo>
                  <a:moveTo>
                    <a:pt x="128" y="181"/>
                  </a:moveTo>
                  <a:cubicBezTo>
                    <a:pt x="128" y="179"/>
                    <a:pt x="127" y="177"/>
                    <a:pt x="125" y="175"/>
                  </a:cubicBezTo>
                  <a:moveTo>
                    <a:pt x="393" y="175"/>
                  </a:moveTo>
                  <a:cubicBezTo>
                    <a:pt x="390" y="172"/>
                    <a:pt x="386" y="172"/>
                    <a:pt x="383" y="173"/>
                  </a:cubicBezTo>
                  <a:cubicBezTo>
                    <a:pt x="380" y="175"/>
                    <a:pt x="377" y="178"/>
                    <a:pt x="377" y="181"/>
                  </a:cubicBezTo>
                  <a:moveTo>
                    <a:pt x="366" y="181"/>
                  </a:moveTo>
                  <a:cubicBezTo>
                    <a:pt x="366" y="179"/>
                    <a:pt x="365" y="177"/>
                    <a:pt x="363" y="175"/>
                  </a:cubicBezTo>
                  <a:moveTo>
                    <a:pt x="363" y="175"/>
                  </a:moveTo>
                  <a:cubicBezTo>
                    <a:pt x="360" y="172"/>
                    <a:pt x="356" y="172"/>
                    <a:pt x="353" y="173"/>
                  </a:cubicBezTo>
                  <a:cubicBezTo>
                    <a:pt x="350" y="175"/>
                    <a:pt x="348" y="178"/>
                    <a:pt x="348" y="181"/>
                  </a:cubicBezTo>
                  <a:moveTo>
                    <a:pt x="395" y="181"/>
                  </a:moveTo>
                  <a:cubicBezTo>
                    <a:pt x="395" y="179"/>
                    <a:pt x="394" y="177"/>
                    <a:pt x="393" y="175"/>
                  </a:cubicBezTo>
                </a:path>
              </a:pathLst>
            </a:custGeom>
            <a:noFill/>
            <a:ln w="2705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500" name="path 6500"/>
          <p:cNvSpPr/>
          <p:nvPr/>
        </p:nvSpPr>
        <p:spPr>
          <a:xfrm>
            <a:off x="4662512" y="3591481"/>
            <a:ext cx="217770" cy="391324"/>
          </a:xfrm>
          <a:custGeom>
            <a:avLst/>
            <a:gdLst/>
            <a:ahLst/>
            <a:cxnLst/>
            <a:rect l="0" t="0" r="0" b="0"/>
            <a:pathLst>
              <a:path w="342" h="616">
                <a:moveTo>
                  <a:pt x="2" y="525"/>
                </a:moveTo>
                <a:lnTo>
                  <a:pt x="2" y="91"/>
                </a:lnTo>
                <a:moveTo>
                  <a:pt x="90" y="150"/>
                </a:moveTo>
                <a:lnTo>
                  <a:pt x="90" y="436"/>
                </a:lnTo>
                <a:moveTo>
                  <a:pt x="122" y="201"/>
                </a:moveTo>
                <a:lnTo>
                  <a:pt x="122" y="379"/>
                </a:lnTo>
                <a:moveTo>
                  <a:pt x="227" y="439"/>
                </a:moveTo>
                <a:lnTo>
                  <a:pt x="227" y="141"/>
                </a:lnTo>
                <a:moveTo>
                  <a:pt x="262" y="495"/>
                </a:moveTo>
                <a:lnTo>
                  <a:pt x="262" y="90"/>
                </a:lnTo>
                <a:moveTo>
                  <a:pt x="340" y="2"/>
                </a:moveTo>
                <a:lnTo>
                  <a:pt x="340" y="614"/>
                </a:lnTo>
                <a:moveTo>
                  <a:pt x="2" y="91"/>
                </a:moveTo>
                <a:lnTo>
                  <a:pt x="91" y="2"/>
                </a:lnTo>
                <a:moveTo>
                  <a:pt x="149" y="90"/>
                </a:moveTo>
                <a:lnTo>
                  <a:pt x="90" y="150"/>
                </a:lnTo>
                <a:moveTo>
                  <a:pt x="122" y="201"/>
                </a:moveTo>
                <a:lnTo>
                  <a:pt x="182" y="141"/>
                </a:lnTo>
                <a:moveTo>
                  <a:pt x="91" y="614"/>
                </a:moveTo>
                <a:lnTo>
                  <a:pt x="2" y="525"/>
                </a:lnTo>
                <a:moveTo>
                  <a:pt x="90" y="436"/>
                </a:moveTo>
                <a:lnTo>
                  <a:pt x="149" y="495"/>
                </a:lnTo>
                <a:moveTo>
                  <a:pt x="182" y="439"/>
                </a:moveTo>
                <a:lnTo>
                  <a:pt x="122" y="379"/>
                </a:lnTo>
                <a:moveTo>
                  <a:pt x="340" y="614"/>
                </a:moveTo>
                <a:lnTo>
                  <a:pt x="91" y="614"/>
                </a:lnTo>
                <a:moveTo>
                  <a:pt x="149" y="495"/>
                </a:moveTo>
                <a:lnTo>
                  <a:pt x="262" y="495"/>
                </a:lnTo>
                <a:moveTo>
                  <a:pt x="182" y="439"/>
                </a:moveTo>
                <a:lnTo>
                  <a:pt x="227" y="439"/>
                </a:lnTo>
                <a:moveTo>
                  <a:pt x="227" y="141"/>
                </a:moveTo>
                <a:lnTo>
                  <a:pt x="182" y="141"/>
                </a:lnTo>
                <a:moveTo>
                  <a:pt x="262" y="90"/>
                </a:moveTo>
                <a:lnTo>
                  <a:pt x="149" y="90"/>
                </a:lnTo>
                <a:moveTo>
                  <a:pt x="91" y="2"/>
                </a:moveTo>
                <a:lnTo>
                  <a:pt x="340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502" name="table 6502"/>
          <p:cNvGraphicFramePr>
            <a:graphicFrameLocks noGrp="1"/>
          </p:cNvGraphicFramePr>
          <p:nvPr/>
        </p:nvGraphicFramePr>
        <p:xfrm>
          <a:off x="5842534" y="3247387"/>
          <a:ext cx="278765" cy="173990"/>
        </p:xfrm>
        <a:graphic>
          <a:graphicData uri="http://schemas.openxmlformats.org/drawingml/2006/table">
            <a:tbl>
              <a:tblPr/>
              <a:tblGrid>
                <a:gridCol w="278765"/>
              </a:tblGrid>
              <a:tr h="1708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365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590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3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ON</a:t>
                      </a:r>
                      <a:endParaRPr sz="300" dirty="0">
                        <a:latin typeface="Gotham"/>
                        <a:ea typeface="Gotham"/>
                        <a:cs typeface="Gotham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95" algn="l" rtl="0" eaLnBrk="0">
                        <a:lnSpc>
                          <a:spcPts val="138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1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2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3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4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          </a:t>
                      </a:r>
                      <a:r>
                        <a:rPr sz="1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Gotham"/>
                          <a:ea typeface="Gotham"/>
                          <a:cs typeface="Gotham"/>
                        </a:rPr>
                        <a:t>5</a:t>
                      </a:r>
                      <a:endParaRPr sz="100" dirty="0">
                        <a:latin typeface="Gotham"/>
                        <a:ea typeface="Gotham"/>
                        <a:cs typeface="Gotha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04" name="path 6504"/>
          <p:cNvSpPr/>
          <p:nvPr/>
        </p:nvSpPr>
        <p:spPr>
          <a:xfrm>
            <a:off x="6232075" y="3872138"/>
            <a:ext cx="266814" cy="2705"/>
          </a:xfrm>
          <a:custGeom>
            <a:avLst/>
            <a:gdLst/>
            <a:ahLst/>
            <a:cxnLst/>
            <a:rect l="0" t="0" r="0" b="0"/>
            <a:pathLst>
              <a:path w="420" h="4">
                <a:moveTo>
                  <a:pt x="418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06" name="path 6506"/>
          <p:cNvSpPr/>
          <p:nvPr/>
        </p:nvSpPr>
        <p:spPr>
          <a:xfrm>
            <a:off x="6248715" y="3573755"/>
            <a:ext cx="80390" cy="229086"/>
          </a:xfrm>
          <a:custGeom>
            <a:avLst/>
            <a:gdLst/>
            <a:ahLst/>
            <a:cxnLst/>
            <a:rect l="0" t="0" r="0" b="0"/>
            <a:pathLst>
              <a:path w="126" h="360">
                <a:moveTo>
                  <a:pt x="2" y="2"/>
                </a:moveTo>
                <a:lnTo>
                  <a:pt x="2" y="358"/>
                </a:lnTo>
                <a:moveTo>
                  <a:pt x="21" y="67"/>
                </a:moveTo>
                <a:lnTo>
                  <a:pt x="21" y="43"/>
                </a:lnTo>
                <a:moveTo>
                  <a:pt x="80" y="37"/>
                </a:moveTo>
                <a:lnTo>
                  <a:pt x="80" y="61"/>
                </a:lnTo>
                <a:moveTo>
                  <a:pt x="100" y="358"/>
                </a:moveTo>
                <a:lnTo>
                  <a:pt x="100" y="2"/>
                </a:lnTo>
                <a:moveTo>
                  <a:pt x="105" y="2"/>
                </a:moveTo>
                <a:lnTo>
                  <a:pt x="105" y="358"/>
                </a:lnTo>
                <a:moveTo>
                  <a:pt x="124" y="67"/>
                </a:moveTo>
                <a:lnTo>
                  <a:pt x="124" y="43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08" name="path 6508"/>
          <p:cNvSpPr/>
          <p:nvPr/>
        </p:nvSpPr>
        <p:spPr>
          <a:xfrm>
            <a:off x="6248711" y="3573755"/>
            <a:ext cx="196413" cy="2705"/>
          </a:xfrm>
          <a:custGeom>
            <a:avLst/>
            <a:gdLst/>
            <a:ahLst/>
            <a:cxnLst/>
            <a:rect l="0" t="0" r="0" b="0"/>
            <a:pathLst>
              <a:path w="309" h="4">
                <a:moveTo>
                  <a:pt x="307" y="2"/>
                </a:moveTo>
                <a:lnTo>
                  <a:pt x="209" y="2"/>
                </a:lnTo>
                <a:moveTo>
                  <a:pt x="203" y="2"/>
                </a:moveTo>
                <a:lnTo>
                  <a:pt x="105" y="2"/>
                </a:lnTo>
                <a:moveTo>
                  <a:pt x="100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10" name="path 6510"/>
          <p:cNvSpPr/>
          <p:nvPr/>
        </p:nvSpPr>
        <p:spPr>
          <a:xfrm>
            <a:off x="6232076" y="3532568"/>
            <a:ext cx="266814" cy="2705"/>
          </a:xfrm>
          <a:custGeom>
            <a:avLst/>
            <a:gdLst/>
            <a:ahLst/>
            <a:cxnLst/>
            <a:rect l="0" t="0" r="0" b="0"/>
            <a:pathLst>
              <a:path w="420" h="4">
                <a:moveTo>
                  <a:pt x="2" y="2"/>
                </a:moveTo>
                <a:lnTo>
                  <a:pt x="418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12" name="path 6512"/>
          <p:cNvSpPr/>
          <p:nvPr/>
        </p:nvSpPr>
        <p:spPr>
          <a:xfrm>
            <a:off x="6260974" y="3596392"/>
            <a:ext cx="171893" cy="21569"/>
          </a:xfrm>
          <a:custGeom>
            <a:avLst/>
            <a:gdLst/>
            <a:ahLst/>
            <a:cxnLst/>
            <a:rect l="0" t="0" r="0" b="0"/>
            <a:pathLst>
              <a:path w="270" h="33">
                <a:moveTo>
                  <a:pt x="268" y="31"/>
                </a:moveTo>
                <a:lnTo>
                  <a:pt x="209" y="31"/>
                </a:lnTo>
                <a:moveTo>
                  <a:pt x="164" y="31"/>
                </a:moveTo>
                <a:lnTo>
                  <a:pt x="105" y="31"/>
                </a:lnTo>
                <a:moveTo>
                  <a:pt x="61" y="31"/>
                </a:moveTo>
                <a:lnTo>
                  <a:pt x="2" y="31"/>
                </a:lnTo>
                <a:moveTo>
                  <a:pt x="2" y="2"/>
                </a:moveTo>
                <a:lnTo>
                  <a:pt x="61" y="2"/>
                </a:lnTo>
                <a:moveTo>
                  <a:pt x="105" y="2"/>
                </a:moveTo>
                <a:lnTo>
                  <a:pt x="164" y="2"/>
                </a:lnTo>
                <a:moveTo>
                  <a:pt x="209" y="2"/>
                </a:moveTo>
                <a:lnTo>
                  <a:pt x="268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14" name="path 6514"/>
          <p:cNvSpPr/>
          <p:nvPr/>
        </p:nvSpPr>
        <p:spPr>
          <a:xfrm>
            <a:off x="6260974" y="3596395"/>
            <a:ext cx="171893" cy="21563"/>
          </a:xfrm>
          <a:custGeom>
            <a:avLst/>
            <a:gdLst/>
            <a:ahLst/>
            <a:cxnLst/>
            <a:rect l="0" t="0" r="0" b="0"/>
            <a:pathLst>
              <a:path w="270" h="33">
                <a:moveTo>
                  <a:pt x="2" y="8"/>
                </a:moveTo>
                <a:lnTo>
                  <a:pt x="61" y="31"/>
                </a:lnTo>
                <a:moveTo>
                  <a:pt x="61" y="25"/>
                </a:moveTo>
                <a:lnTo>
                  <a:pt x="2" y="2"/>
                </a:lnTo>
                <a:moveTo>
                  <a:pt x="105" y="8"/>
                </a:moveTo>
                <a:lnTo>
                  <a:pt x="164" y="31"/>
                </a:lnTo>
                <a:moveTo>
                  <a:pt x="164" y="25"/>
                </a:moveTo>
                <a:lnTo>
                  <a:pt x="105" y="2"/>
                </a:lnTo>
                <a:moveTo>
                  <a:pt x="209" y="8"/>
                </a:moveTo>
                <a:lnTo>
                  <a:pt x="268" y="31"/>
                </a:lnTo>
                <a:moveTo>
                  <a:pt x="268" y="25"/>
                </a:moveTo>
                <a:lnTo>
                  <a:pt x="209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16" name="path 6516"/>
          <p:cNvSpPr/>
          <p:nvPr/>
        </p:nvSpPr>
        <p:spPr>
          <a:xfrm>
            <a:off x="6248715" y="3800136"/>
            <a:ext cx="196412" cy="2705"/>
          </a:xfrm>
          <a:custGeom>
            <a:avLst/>
            <a:gdLst/>
            <a:ahLst/>
            <a:cxnLst/>
            <a:rect l="0" t="0" r="0" b="0"/>
            <a:pathLst>
              <a:path w="309" h="4">
                <a:moveTo>
                  <a:pt x="2" y="2"/>
                </a:moveTo>
                <a:lnTo>
                  <a:pt x="100" y="2"/>
                </a:lnTo>
                <a:moveTo>
                  <a:pt x="105" y="2"/>
                </a:moveTo>
                <a:lnTo>
                  <a:pt x="203" y="2"/>
                </a:lnTo>
                <a:moveTo>
                  <a:pt x="209" y="2"/>
                </a:moveTo>
                <a:lnTo>
                  <a:pt x="307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64" name="group 464"/>
          <p:cNvGrpSpPr/>
          <p:nvPr/>
        </p:nvGrpSpPr>
        <p:grpSpPr>
          <a:xfrm rot="21600000">
            <a:off x="6364131" y="3533921"/>
            <a:ext cx="134758" cy="339572"/>
            <a:chOff x="0" y="0"/>
            <a:chExt cx="134758" cy="339572"/>
          </a:xfrm>
        </p:grpSpPr>
        <p:sp>
          <p:nvSpPr>
            <p:cNvPr id="6518" name="path 6518"/>
            <p:cNvSpPr/>
            <p:nvPr/>
          </p:nvSpPr>
          <p:spPr>
            <a:xfrm>
              <a:off x="0" y="39834"/>
              <a:ext cx="80993" cy="229086"/>
            </a:xfrm>
            <a:custGeom>
              <a:avLst/>
              <a:gdLst/>
              <a:ahLst/>
              <a:cxnLst/>
              <a:rect l="0" t="0" r="0" b="0"/>
              <a:pathLst>
                <a:path w="127" h="360">
                  <a:moveTo>
                    <a:pt x="2" y="37"/>
                  </a:moveTo>
                  <a:lnTo>
                    <a:pt x="2" y="61"/>
                  </a:lnTo>
                  <a:moveTo>
                    <a:pt x="21" y="358"/>
                  </a:moveTo>
                  <a:lnTo>
                    <a:pt x="21" y="2"/>
                  </a:lnTo>
                  <a:moveTo>
                    <a:pt x="27" y="2"/>
                  </a:moveTo>
                  <a:lnTo>
                    <a:pt x="27" y="358"/>
                  </a:lnTo>
                  <a:moveTo>
                    <a:pt x="46" y="67"/>
                  </a:moveTo>
                  <a:lnTo>
                    <a:pt x="46" y="43"/>
                  </a:lnTo>
                  <a:moveTo>
                    <a:pt x="106" y="37"/>
                  </a:moveTo>
                  <a:lnTo>
                    <a:pt x="106" y="61"/>
                  </a:lnTo>
                  <a:moveTo>
                    <a:pt x="125" y="358"/>
                  </a:moveTo>
                  <a:lnTo>
                    <a:pt x="125" y="2"/>
                  </a:lnTo>
                </a:path>
              </a:pathLst>
            </a:custGeom>
            <a:noFill/>
            <a:ln w="2705" cap="sq">
              <a:solidFill>
                <a:srgbClr val="040000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520" name="path 6520"/>
            <p:cNvSpPr/>
            <p:nvPr/>
          </p:nvSpPr>
          <p:spPr>
            <a:xfrm>
              <a:off x="132052" y="0"/>
              <a:ext cx="2705" cy="339572"/>
            </a:xfrm>
            <a:custGeom>
              <a:avLst/>
              <a:gdLst/>
              <a:ahLst/>
              <a:cxnLst/>
              <a:rect l="0" t="0" r="0" b="0"/>
              <a:pathLst>
                <a:path w="4" h="534">
                  <a:moveTo>
                    <a:pt x="2" y="0"/>
                  </a:moveTo>
                  <a:lnTo>
                    <a:pt x="2" y="534"/>
                  </a:lnTo>
                </a:path>
              </a:pathLst>
            </a:custGeom>
            <a:noFill/>
            <a:ln w="2705" cap="flat">
              <a:solidFill>
                <a:srgbClr val="040000"/>
              </a:solidFill>
              <a:prstDash val="solid"/>
              <a:bevel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522" name="path 6522"/>
          <p:cNvSpPr/>
          <p:nvPr/>
        </p:nvSpPr>
        <p:spPr>
          <a:xfrm>
            <a:off x="5956462" y="3449501"/>
            <a:ext cx="165243" cy="195503"/>
          </a:xfrm>
          <a:custGeom>
            <a:avLst/>
            <a:gdLst/>
            <a:ahLst/>
            <a:cxnLst/>
            <a:rect l="0" t="0" r="0" b="0"/>
            <a:pathLst>
              <a:path w="260" h="307">
                <a:moveTo>
                  <a:pt x="2" y="305"/>
                </a:moveTo>
                <a:lnTo>
                  <a:pt x="2" y="2"/>
                </a:lnTo>
                <a:moveTo>
                  <a:pt x="35" y="109"/>
                </a:moveTo>
                <a:lnTo>
                  <a:pt x="35" y="302"/>
                </a:lnTo>
                <a:moveTo>
                  <a:pt x="72" y="148"/>
                </a:moveTo>
                <a:lnTo>
                  <a:pt x="72" y="267"/>
                </a:lnTo>
                <a:moveTo>
                  <a:pt x="220" y="267"/>
                </a:moveTo>
                <a:lnTo>
                  <a:pt x="220" y="148"/>
                </a:lnTo>
                <a:moveTo>
                  <a:pt x="2" y="302"/>
                </a:moveTo>
                <a:lnTo>
                  <a:pt x="258" y="302"/>
                </a:lnTo>
                <a:moveTo>
                  <a:pt x="72" y="267"/>
                </a:moveTo>
                <a:lnTo>
                  <a:pt x="220" y="267"/>
                </a:lnTo>
                <a:moveTo>
                  <a:pt x="220" y="148"/>
                </a:moveTo>
                <a:lnTo>
                  <a:pt x="72" y="148"/>
                </a:lnTo>
                <a:moveTo>
                  <a:pt x="258" y="109"/>
                </a:moveTo>
                <a:lnTo>
                  <a:pt x="35" y="109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4" name="path 6524"/>
          <p:cNvSpPr/>
          <p:nvPr/>
        </p:nvSpPr>
        <p:spPr>
          <a:xfrm>
            <a:off x="5864211" y="3296755"/>
            <a:ext cx="225309" cy="97030"/>
          </a:xfrm>
          <a:custGeom>
            <a:avLst/>
            <a:gdLst/>
            <a:ahLst/>
            <a:cxnLst/>
            <a:rect l="0" t="0" r="0" b="0"/>
            <a:pathLst>
              <a:path w="354" h="152">
                <a:moveTo>
                  <a:pt x="2" y="150"/>
                </a:moveTo>
                <a:lnTo>
                  <a:pt x="2" y="2"/>
                </a:lnTo>
                <a:moveTo>
                  <a:pt x="31" y="2"/>
                </a:moveTo>
                <a:lnTo>
                  <a:pt x="31" y="150"/>
                </a:lnTo>
                <a:moveTo>
                  <a:pt x="82" y="150"/>
                </a:moveTo>
                <a:lnTo>
                  <a:pt x="82" y="2"/>
                </a:lnTo>
                <a:moveTo>
                  <a:pt x="112" y="2"/>
                </a:moveTo>
                <a:lnTo>
                  <a:pt x="112" y="150"/>
                </a:lnTo>
                <a:moveTo>
                  <a:pt x="162" y="150"/>
                </a:moveTo>
                <a:lnTo>
                  <a:pt x="162" y="2"/>
                </a:lnTo>
                <a:moveTo>
                  <a:pt x="192" y="2"/>
                </a:moveTo>
                <a:lnTo>
                  <a:pt x="192" y="150"/>
                </a:lnTo>
                <a:moveTo>
                  <a:pt x="242" y="150"/>
                </a:moveTo>
                <a:lnTo>
                  <a:pt x="242" y="2"/>
                </a:lnTo>
                <a:moveTo>
                  <a:pt x="272" y="2"/>
                </a:moveTo>
                <a:lnTo>
                  <a:pt x="272" y="150"/>
                </a:lnTo>
                <a:moveTo>
                  <a:pt x="322" y="150"/>
                </a:moveTo>
                <a:lnTo>
                  <a:pt x="322" y="2"/>
                </a:lnTo>
                <a:moveTo>
                  <a:pt x="352" y="2"/>
                </a:moveTo>
                <a:lnTo>
                  <a:pt x="352" y="150"/>
                </a:lnTo>
                <a:moveTo>
                  <a:pt x="352" y="150"/>
                </a:moveTo>
                <a:lnTo>
                  <a:pt x="322" y="150"/>
                </a:lnTo>
                <a:moveTo>
                  <a:pt x="272" y="150"/>
                </a:moveTo>
                <a:lnTo>
                  <a:pt x="242" y="150"/>
                </a:lnTo>
                <a:moveTo>
                  <a:pt x="192" y="150"/>
                </a:moveTo>
                <a:lnTo>
                  <a:pt x="162" y="150"/>
                </a:lnTo>
                <a:moveTo>
                  <a:pt x="112" y="150"/>
                </a:moveTo>
                <a:lnTo>
                  <a:pt x="82" y="150"/>
                </a:lnTo>
                <a:moveTo>
                  <a:pt x="31" y="150"/>
                </a:moveTo>
                <a:lnTo>
                  <a:pt x="2" y="150"/>
                </a:lnTo>
                <a:moveTo>
                  <a:pt x="2" y="2"/>
                </a:moveTo>
                <a:lnTo>
                  <a:pt x="31" y="2"/>
                </a:lnTo>
                <a:moveTo>
                  <a:pt x="82" y="2"/>
                </a:moveTo>
                <a:lnTo>
                  <a:pt x="112" y="2"/>
                </a:lnTo>
                <a:moveTo>
                  <a:pt x="162" y="2"/>
                </a:moveTo>
                <a:lnTo>
                  <a:pt x="192" y="2"/>
                </a:lnTo>
                <a:moveTo>
                  <a:pt x="242" y="2"/>
                </a:moveTo>
                <a:lnTo>
                  <a:pt x="272" y="2"/>
                </a:lnTo>
                <a:moveTo>
                  <a:pt x="322" y="2"/>
                </a:moveTo>
                <a:lnTo>
                  <a:pt x="35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26" name="textbox 6526"/>
          <p:cNvSpPr/>
          <p:nvPr/>
        </p:nvSpPr>
        <p:spPr>
          <a:xfrm>
            <a:off x="5161295" y="4009783"/>
            <a:ext cx="356234" cy="908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5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BAT</a:t>
            </a:r>
            <a:r>
              <a:rPr sz="500" kern="0" spc="5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 </a:t>
            </a:r>
            <a:r>
              <a:rPr sz="500" kern="0" spc="10" dirty="0">
                <a:solidFill>
                  <a:srgbClr val="070002">
                    <a:alpha val="100000"/>
                  </a:srgbClr>
                </a:solidFill>
                <a:latin typeface="Gotham"/>
                <a:ea typeface="Gotham"/>
                <a:cs typeface="Gotham"/>
              </a:rPr>
              <a:t>COM</a:t>
            </a:r>
            <a:endParaRPr sz="500" dirty="0">
              <a:latin typeface="Gotham"/>
              <a:ea typeface="Gotham"/>
              <a:cs typeface="Gotham"/>
            </a:endParaRPr>
          </a:p>
        </p:txBody>
      </p:sp>
      <p:sp>
        <p:nvSpPr>
          <p:cNvPr id="6528" name="path 6528"/>
          <p:cNvSpPr/>
          <p:nvPr/>
        </p:nvSpPr>
        <p:spPr>
          <a:xfrm>
            <a:off x="6262860" y="3692602"/>
            <a:ext cx="168119" cy="93258"/>
          </a:xfrm>
          <a:custGeom>
            <a:avLst/>
            <a:gdLst/>
            <a:ahLst/>
            <a:cxnLst/>
            <a:rect l="0" t="0" r="0" b="0"/>
            <a:pathLst>
              <a:path w="264" h="146">
                <a:moveTo>
                  <a:pt x="55" y="28"/>
                </a:moveTo>
                <a:cubicBezTo>
                  <a:pt x="55" y="14"/>
                  <a:pt x="43" y="2"/>
                  <a:pt x="28" y="2"/>
                </a:cubicBezTo>
                <a:cubicBezTo>
                  <a:pt x="14" y="2"/>
                  <a:pt x="2" y="14"/>
                  <a:pt x="2" y="28"/>
                </a:cubicBezTo>
                <a:cubicBezTo>
                  <a:pt x="2" y="43"/>
                  <a:pt x="14" y="55"/>
                  <a:pt x="28" y="55"/>
                </a:cubicBezTo>
                <a:cubicBezTo>
                  <a:pt x="43" y="55"/>
                  <a:pt x="55" y="43"/>
                  <a:pt x="55" y="28"/>
                </a:cubicBezTo>
                <a:moveTo>
                  <a:pt x="55" y="117"/>
                </a:moveTo>
                <a:cubicBezTo>
                  <a:pt x="55" y="103"/>
                  <a:pt x="43" y="91"/>
                  <a:pt x="28" y="91"/>
                </a:cubicBezTo>
                <a:cubicBezTo>
                  <a:pt x="14" y="91"/>
                  <a:pt x="2" y="103"/>
                  <a:pt x="2" y="117"/>
                </a:cubicBezTo>
                <a:cubicBezTo>
                  <a:pt x="2" y="132"/>
                  <a:pt x="14" y="144"/>
                  <a:pt x="28" y="144"/>
                </a:cubicBezTo>
                <a:cubicBezTo>
                  <a:pt x="43" y="144"/>
                  <a:pt x="55" y="132"/>
                  <a:pt x="55" y="117"/>
                </a:cubicBezTo>
                <a:moveTo>
                  <a:pt x="158" y="28"/>
                </a:moveTo>
                <a:cubicBezTo>
                  <a:pt x="158" y="14"/>
                  <a:pt x="146" y="2"/>
                  <a:pt x="131" y="2"/>
                </a:cubicBezTo>
                <a:cubicBezTo>
                  <a:pt x="117" y="2"/>
                  <a:pt x="105" y="14"/>
                  <a:pt x="105" y="28"/>
                </a:cubicBezTo>
                <a:cubicBezTo>
                  <a:pt x="105" y="43"/>
                  <a:pt x="117" y="55"/>
                  <a:pt x="131" y="55"/>
                </a:cubicBezTo>
                <a:cubicBezTo>
                  <a:pt x="146" y="55"/>
                  <a:pt x="158" y="43"/>
                  <a:pt x="158" y="28"/>
                </a:cubicBezTo>
                <a:moveTo>
                  <a:pt x="158" y="117"/>
                </a:moveTo>
                <a:cubicBezTo>
                  <a:pt x="158" y="103"/>
                  <a:pt x="146" y="91"/>
                  <a:pt x="131" y="91"/>
                </a:cubicBezTo>
                <a:cubicBezTo>
                  <a:pt x="117" y="91"/>
                  <a:pt x="105" y="103"/>
                  <a:pt x="105" y="117"/>
                </a:cubicBezTo>
                <a:cubicBezTo>
                  <a:pt x="105" y="132"/>
                  <a:pt x="117" y="144"/>
                  <a:pt x="131" y="144"/>
                </a:cubicBezTo>
                <a:cubicBezTo>
                  <a:pt x="146" y="144"/>
                  <a:pt x="158" y="132"/>
                  <a:pt x="158" y="117"/>
                </a:cubicBezTo>
                <a:moveTo>
                  <a:pt x="262" y="28"/>
                </a:moveTo>
                <a:cubicBezTo>
                  <a:pt x="262" y="14"/>
                  <a:pt x="250" y="2"/>
                  <a:pt x="235" y="2"/>
                </a:cubicBezTo>
                <a:cubicBezTo>
                  <a:pt x="221" y="2"/>
                  <a:pt x="209" y="14"/>
                  <a:pt x="209" y="28"/>
                </a:cubicBezTo>
                <a:cubicBezTo>
                  <a:pt x="209" y="43"/>
                  <a:pt x="221" y="55"/>
                  <a:pt x="235" y="55"/>
                </a:cubicBezTo>
                <a:cubicBezTo>
                  <a:pt x="250" y="55"/>
                  <a:pt x="262" y="43"/>
                  <a:pt x="262" y="28"/>
                </a:cubicBezTo>
                <a:moveTo>
                  <a:pt x="262" y="117"/>
                </a:moveTo>
                <a:cubicBezTo>
                  <a:pt x="262" y="103"/>
                  <a:pt x="250" y="91"/>
                  <a:pt x="235" y="91"/>
                </a:cubicBezTo>
                <a:cubicBezTo>
                  <a:pt x="221" y="91"/>
                  <a:pt x="209" y="103"/>
                  <a:pt x="209" y="117"/>
                </a:cubicBezTo>
                <a:cubicBezTo>
                  <a:pt x="209" y="132"/>
                  <a:pt x="221" y="144"/>
                  <a:pt x="235" y="144"/>
                </a:cubicBezTo>
                <a:cubicBezTo>
                  <a:pt x="250" y="144"/>
                  <a:pt x="262" y="132"/>
                  <a:pt x="262" y="117"/>
                </a:cubicBez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30" name="rect 6530"/>
          <p:cNvSpPr/>
          <p:nvPr/>
        </p:nvSpPr>
        <p:spPr>
          <a:xfrm>
            <a:off x="5999098" y="3802019"/>
            <a:ext cx="32884" cy="2705"/>
          </a:xfrm>
          <a:prstGeom prst="rect">
            <a:avLst/>
          </a:prstGeom>
          <a:solidFill>
            <a:srgbClr val="040000">
              <a:alpha val="9176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32" name="rect 6532"/>
          <p:cNvSpPr/>
          <p:nvPr/>
        </p:nvSpPr>
        <p:spPr>
          <a:xfrm>
            <a:off x="5904774" y="3802019"/>
            <a:ext cx="14020" cy="2705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34" name="rect 6534"/>
          <p:cNvSpPr/>
          <p:nvPr/>
        </p:nvSpPr>
        <p:spPr>
          <a:xfrm>
            <a:off x="5923639" y="3802019"/>
            <a:ext cx="32884" cy="2705"/>
          </a:xfrm>
          <a:prstGeom prst="rect">
            <a:avLst/>
          </a:prstGeom>
          <a:solidFill>
            <a:srgbClr val="040000">
              <a:alpha val="8862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36" name="path 6536"/>
          <p:cNvSpPr/>
          <p:nvPr/>
        </p:nvSpPr>
        <p:spPr>
          <a:xfrm>
            <a:off x="5885908" y="3802019"/>
            <a:ext cx="14020" cy="2705"/>
          </a:xfrm>
          <a:custGeom>
            <a:avLst/>
            <a:gdLst/>
            <a:ahLst/>
            <a:cxnLst/>
            <a:rect l="0" t="0" r="0" b="0"/>
            <a:pathLst>
              <a:path w="22" h="4">
                <a:moveTo>
                  <a:pt x="19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38" name="path 6538"/>
          <p:cNvSpPr/>
          <p:nvPr/>
        </p:nvSpPr>
        <p:spPr>
          <a:xfrm>
            <a:off x="5885907" y="3735048"/>
            <a:ext cx="199840" cy="69677"/>
          </a:xfrm>
          <a:custGeom>
            <a:avLst/>
            <a:gdLst/>
            <a:ahLst/>
            <a:cxnLst/>
            <a:rect l="0" t="0" r="0" b="0"/>
            <a:pathLst>
              <a:path w="314" h="109">
                <a:moveTo>
                  <a:pt x="17" y="101"/>
                </a:moveTo>
                <a:lnTo>
                  <a:pt x="17" y="101"/>
                </a:lnTo>
                <a:moveTo>
                  <a:pt x="46" y="101"/>
                </a:moveTo>
                <a:lnTo>
                  <a:pt x="47" y="101"/>
                </a:lnTo>
                <a:moveTo>
                  <a:pt x="76" y="101"/>
                </a:moveTo>
                <a:lnTo>
                  <a:pt x="76" y="101"/>
                </a:lnTo>
                <a:moveTo>
                  <a:pt x="106" y="101"/>
                </a:moveTo>
                <a:lnTo>
                  <a:pt x="106" y="101"/>
                </a:lnTo>
                <a:moveTo>
                  <a:pt x="136" y="101"/>
                </a:moveTo>
                <a:lnTo>
                  <a:pt x="136" y="101"/>
                </a:lnTo>
                <a:moveTo>
                  <a:pt x="263" y="2"/>
                </a:moveTo>
                <a:lnTo>
                  <a:pt x="263" y="42"/>
                </a:lnTo>
                <a:moveTo>
                  <a:pt x="263" y="42"/>
                </a:moveTo>
                <a:lnTo>
                  <a:pt x="312" y="42"/>
                </a:lnTo>
                <a:moveTo>
                  <a:pt x="165" y="101"/>
                </a:moveTo>
                <a:lnTo>
                  <a:pt x="165" y="101"/>
                </a:lnTo>
                <a:moveTo>
                  <a:pt x="195" y="101"/>
                </a:moveTo>
                <a:lnTo>
                  <a:pt x="195" y="101"/>
                </a:lnTo>
                <a:moveTo>
                  <a:pt x="225" y="101"/>
                </a:moveTo>
                <a:lnTo>
                  <a:pt x="225" y="101"/>
                </a:lnTo>
                <a:moveTo>
                  <a:pt x="254" y="101"/>
                </a:moveTo>
                <a:lnTo>
                  <a:pt x="255" y="101"/>
                </a:lnTo>
                <a:moveTo>
                  <a:pt x="284" y="101"/>
                </a:moveTo>
                <a:lnTo>
                  <a:pt x="284" y="101"/>
                </a:lnTo>
                <a:moveTo>
                  <a:pt x="46" y="101"/>
                </a:moveTo>
                <a:cubicBezTo>
                  <a:pt x="44" y="98"/>
                  <a:pt x="40" y="97"/>
                  <a:pt x="37" y="99"/>
                </a:cubicBezTo>
                <a:cubicBezTo>
                  <a:pt x="33" y="100"/>
                  <a:pt x="31" y="104"/>
                  <a:pt x="31" y="107"/>
                </a:cubicBezTo>
                <a:moveTo>
                  <a:pt x="17" y="101"/>
                </a:moveTo>
                <a:cubicBezTo>
                  <a:pt x="14" y="98"/>
                  <a:pt x="10" y="97"/>
                  <a:pt x="7" y="99"/>
                </a:cubicBezTo>
                <a:cubicBezTo>
                  <a:pt x="4" y="100"/>
                  <a:pt x="2" y="104"/>
                  <a:pt x="2" y="107"/>
                </a:cubicBezTo>
                <a:moveTo>
                  <a:pt x="284" y="101"/>
                </a:moveTo>
                <a:cubicBezTo>
                  <a:pt x="282" y="98"/>
                  <a:pt x="278" y="97"/>
                  <a:pt x="274" y="99"/>
                </a:cubicBezTo>
                <a:cubicBezTo>
                  <a:pt x="271" y="100"/>
                  <a:pt x="269" y="104"/>
                  <a:pt x="269" y="107"/>
                </a:cubicBezTo>
                <a:moveTo>
                  <a:pt x="225" y="101"/>
                </a:moveTo>
                <a:cubicBezTo>
                  <a:pt x="222" y="98"/>
                  <a:pt x="218" y="97"/>
                  <a:pt x="215" y="99"/>
                </a:cubicBezTo>
                <a:cubicBezTo>
                  <a:pt x="212" y="100"/>
                  <a:pt x="210" y="104"/>
                  <a:pt x="210" y="107"/>
                </a:cubicBezTo>
                <a:moveTo>
                  <a:pt x="195" y="101"/>
                </a:moveTo>
                <a:cubicBezTo>
                  <a:pt x="192" y="98"/>
                  <a:pt x="189" y="97"/>
                  <a:pt x="185" y="99"/>
                </a:cubicBezTo>
                <a:cubicBezTo>
                  <a:pt x="182" y="100"/>
                  <a:pt x="180" y="104"/>
                  <a:pt x="180" y="107"/>
                </a:cubicBezTo>
                <a:moveTo>
                  <a:pt x="165" y="101"/>
                </a:moveTo>
                <a:cubicBezTo>
                  <a:pt x="163" y="98"/>
                  <a:pt x="159" y="97"/>
                  <a:pt x="156" y="99"/>
                </a:cubicBezTo>
                <a:cubicBezTo>
                  <a:pt x="152" y="100"/>
                  <a:pt x="150" y="104"/>
                  <a:pt x="150" y="107"/>
                </a:cubicBezTo>
                <a:moveTo>
                  <a:pt x="136" y="101"/>
                </a:moveTo>
                <a:cubicBezTo>
                  <a:pt x="133" y="98"/>
                  <a:pt x="129" y="97"/>
                  <a:pt x="126" y="99"/>
                </a:cubicBezTo>
                <a:cubicBezTo>
                  <a:pt x="123" y="100"/>
                  <a:pt x="120" y="104"/>
                  <a:pt x="120" y="107"/>
                </a:cubicBezTo>
                <a:moveTo>
                  <a:pt x="76" y="101"/>
                </a:moveTo>
                <a:cubicBezTo>
                  <a:pt x="74" y="98"/>
                  <a:pt x="70" y="97"/>
                  <a:pt x="66" y="99"/>
                </a:cubicBezTo>
                <a:cubicBezTo>
                  <a:pt x="63" y="100"/>
                  <a:pt x="61" y="104"/>
                  <a:pt x="61" y="107"/>
                </a:cubicBezTo>
                <a:moveTo>
                  <a:pt x="254" y="101"/>
                </a:moveTo>
                <a:cubicBezTo>
                  <a:pt x="252" y="98"/>
                  <a:pt x="248" y="97"/>
                  <a:pt x="245" y="99"/>
                </a:cubicBezTo>
                <a:cubicBezTo>
                  <a:pt x="241" y="100"/>
                  <a:pt x="239" y="104"/>
                  <a:pt x="239" y="107"/>
                </a:cubicBezTo>
                <a:moveTo>
                  <a:pt x="106" y="101"/>
                </a:moveTo>
                <a:cubicBezTo>
                  <a:pt x="103" y="98"/>
                  <a:pt x="99" y="97"/>
                  <a:pt x="96" y="99"/>
                </a:cubicBezTo>
                <a:cubicBezTo>
                  <a:pt x="93" y="100"/>
                  <a:pt x="91" y="104"/>
                  <a:pt x="91" y="107"/>
                </a:cubicBez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0" name="textbox 6540"/>
          <p:cNvSpPr/>
          <p:nvPr/>
        </p:nvSpPr>
        <p:spPr>
          <a:xfrm>
            <a:off x="472037" y="10374604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30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542" name="path 6542"/>
          <p:cNvSpPr/>
          <p:nvPr/>
        </p:nvSpPr>
        <p:spPr>
          <a:xfrm>
            <a:off x="5568972" y="3687889"/>
            <a:ext cx="52701" cy="211158"/>
          </a:xfrm>
          <a:custGeom>
            <a:avLst/>
            <a:gdLst/>
            <a:ahLst/>
            <a:cxnLst/>
            <a:rect l="0" t="0" r="0" b="0"/>
            <a:pathLst>
              <a:path w="82" h="332">
                <a:moveTo>
                  <a:pt x="2" y="181"/>
                </a:moveTo>
                <a:lnTo>
                  <a:pt x="2" y="285"/>
                </a:lnTo>
                <a:moveTo>
                  <a:pt x="8" y="116"/>
                </a:moveTo>
                <a:lnTo>
                  <a:pt x="8" y="76"/>
                </a:lnTo>
                <a:moveTo>
                  <a:pt x="10" y="330"/>
                </a:moveTo>
                <a:lnTo>
                  <a:pt x="10" y="285"/>
                </a:lnTo>
                <a:moveTo>
                  <a:pt x="14" y="285"/>
                </a:moveTo>
                <a:lnTo>
                  <a:pt x="14" y="181"/>
                </a:lnTo>
                <a:moveTo>
                  <a:pt x="31" y="330"/>
                </a:moveTo>
                <a:lnTo>
                  <a:pt x="31" y="181"/>
                </a:lnTo>
                <a:moveTo>
                  <a:pt x="43" y="330"/>
                </a:moveTo>
                <a:lnTo>
                  <a:pt x="43" y="181"/>
                </a:lnTo>
                <a:moveTo>
                  <a:pt x="47" y="76"/>
                </a:moveTo>
                <a:lnTo>
                  <a:pt x="47" y="31"/>
                </a:lnTo>
                <a:moveTo>
                  <a:pt x="61" y="330"/>
                </a:moveTo>
                <a:lnTo>
                  <a:pt x="61" y="181"/>
                </a:lnTo>
                <a:moveTo>
                  <a:pt x="73" y="330"/>
                </a:moveTo>
                <a:lnTo>
                  <a:pt x="73" y="181"/>
                </a:lnTo>
                <a:moveTo>
                  <a:pt x="80" y="31"/>
                </a:moveTo>
                <a:lnTo>
                  <a:pt x="80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4" name="path 6544"/>
          <p:cNvSpPr/>
          <p:nvPr/>
        </p:nvSpPr>
        <p:spPr>
          <a:xfrm>
            <a:off x="6137750" y="3438245"/>
            <a:ext cx="97028" cy="97028"/>
          </a:xfrm>
          <a:custGeom>
            <a:avLst/>
            <a:gdLst/>
            <a:ahLst/>
            <a:cxnLst/>
            <a:rect l="0" t="0" r="0" b="0"/>
            <a:pathLst>
              <a:path w="152" h="152">
                <a:moveTo>
                  <a:pt x="2" y="2"/>
                </a:moveTo>
                <a:cubicBezTo>
                  <a:pt x="2" y="41"/>
                  <a:pt x="17" y="79"/>
                  <a:pt x="45" y="107"/>
                </a:cubicBezTo>
                <a:cubicBezTo>
                  <a:pt x="73" y="135"/>
                  <a:pt x="111" y="150"/>
                  <a:pt x="150" y="150"/>
                </a:cubicBez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6" name="path 6546"/>
          <p:cNvSpPr/>
          <p:nvPr/>
        </p:nvSpPr>
        <p:spPr>
          <a:xfrm>
            <a:off x="5845344" y="3504264"/>
            <a:ext cx="93245" cy="78172"/>
          </a:xfrm>
          <a:custGeom>
            <a:avLst/>
            <a:gdLst/>
            <a:ahLst/>
            <a:cxnLst/>
            <a:rect l="0" t="0" r="0" b="0"/>
            <a:pathLst>
              <a:path w="146" h="123">
                <a:moveTo>
                  <a:pt x="46" y="120"/>
                </a:moveTo>
                <a:lnTo>
                  <a:pt x="46" y="2"/>
                </a:lnTo>
                <a:moveTo>
                  <a:pt x="100" y="2"/>
                </a:moveTo>
                <a:lnTo>
                  <a:pt x="100" y="120"/>
                </a:lnTo>
                <a:moveTo>
                  <a:pt x="144" y="120"/>
                </a:moveTo>
                <a:lnTo>
                  <a:pt x="144" y="2"/>
                </a:lnTo>
                <a:moveTo>
                  <a:pt x="2" y="120"/>
                </a:moveTo>
                <a:lnTo>
                  <a:pt x="46" y="120"/>
                </a:lnTo>
                <a:moveTo>
                  <a:pt x="100" y="120"/>
                </a:moveTo>
                <a:lnTo>
                  <a:pt x="144" y="120"/>
                </a:lnTo>
                <a:moveTo>
                  <a:pt x="144" y="2"/>
                </a:moveTo>
                <a:lnTo>
                  <a:pt x="100" y="2"/>
                </a:lnTo>
                <a:moveTo>
                  <a:pt x="46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48" name="path 6548"/>
          <p:cNvSpPr/>
          <p:nvPr/>
        </p:nvSpPr>
        <p:spPr>
          <a:xfrm>
            <a:off x="5297317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50" name="path 6550"/>
          <p:cNvSpPr/>
          <p:nvPr/>
        </p:nvSpPr>
        <p:spPr>
          <a:xfrm>
            <a:off x="5248268" y="3802018"/>
            <a:ext cx="2705" cy="68732"/>
          </a:xfrm>
          <a:custGeom>
            <a:avLst/>
            <a:gdLst/>
            <a:ahLst/>
            <a:cxnLst/>
            <a:rect l="0" t="0" r="0" b="0"/>
            <a:pathLst>
              <a:path w="4" h="108">
                <a:moveTo>
                  <a:pt x="2" y="106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52" name="path 6552"/>
          <p:cNvSpPr/>
          <p:nvPr/>
        </p:nvSpPr>
        <p:spPr>
          <a:xfrm>
            <a:off x="5259589" y="3802019"/>
            <a:ext cx="2705" cy="68732"/>
          </a:xfrm>
          <a:custGeom>
            <a:avLst/>
            <a:gdLst/>
            <a:ahLst/>
            <a:cxnLst/>
            <a:rect l="0" t="0" r="0" b="0"/>
            <a:pathLst>
              <a:path w="4" h="108">
                <a:moveTo>
                  <a:pt x="2" y="2"/>
                </a:moveTo>
                <a:lnTo>
                  <a:pt x="2" y="106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54" name="path 6554"/>
          <p:cNvSpPr/>
          <p:nvPr/>
        </p:nvSpPr>
        <p:spPr>
          <a:xfrm>
            <a:off x="5264777" y="3802018"/>
            <a:ext cx="5064" cy="97029"/>
          </a:xfrm>
          <a:custGeom>
            <a:avLst/>
            <a:gdLst/>
            <a:ahLst/>
            <a:cxnLst/>
            <a:rect l="0" t="0" r="0" b="0"/>
            <a:pathLst>
              <a:path w="7" h="152">
                <a:moveTo>
                  <a:pt x="2" y="150"/>
                </a:moveTo>
                <a:lnTo>
                  <a:pt x="2" y="106"/>
                </a:lnTo>
                <a:moveTo>
                  <a:pt x="5" y="106"/>
                </a:moveTo>
                <a:lnTo>
                  <a:pt x="5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56" name="path 6556"/>
          <p:cNvSpPr/>
          <p:nvPr/>
        </p:nvSpPr>
        <p:spPr>
          <a:xfrm>
            <a:off x="5278454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58" name="path 6558"/>
          <p:cNvSpPr/>
          <p:nvPr/>
        </p:nvSpPr>
        <p:spPr>
          <a:xfrm>
            <a:off x="5286000" y="3706753"/>
            <a:ext cx="5060" cy="192294"/>
          </a:xfrm>
          <a:custGeom>
            <a:avLst/>
            <a:gdLst/>
            <a:ahLst/>
            <a:cxnLst/>
            <a:rect l="0" t="0" r="0" b="0"/>
            <a:pathLst>
              <a:path w="7" h="302">
                <a:moveTo>
                  <a:pt x="2" y="300"/>
                </a:moveTo>
                <a:lnTo>
                  <a:pt x="2" y="152"/>
                </a:lnTo>
                <a:moveTo>
                  <a:pt x="5" y="46"/>
                </a:moveTo>
                <a:lnTo>
                  <a:pt x="5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0" name="path 6560"/>
          <p:cNvSpPr/>
          <p:nvPr/>
        </p:nvSpPr>
        <p:spPr>
          <a:xfrm>
            <a:off x="5323729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2" name="path 6562"/>
          <p:cNvSpPr/>
          <p:nvPr/>
        </p:nvSpPr>
        <p:spPr>
          <a:xfrm>
            <a:off x="5408150" y="3706748"/>
            <a:ext cx="5063" cy="192299"/>
          </a:xfrm>
          <a:custGeom>
            <a:avLst/>
            <a:gdLst/>
            <a:ahLst/>
            <a:cxnLst/>
            <a:rect l="0" t="0" r="0" b="0"/>
            <a:pathLst>
              <a:path w="7" h="302">
                <a:moveTo>
                  <a:pt x="2" y="2"/>
                </a:moveTo>
                <a:lnTo>
                  <a:pt x="2" y="46"/>
                </a:lnTo>
                <a:moveTo>
                  <a:pt x="5" y="300"/>
                </a:moveTo>
                <a:lnTo>
                  <a:pt x="5" y="15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4" name="path 6564"/>
          <p:cNvSpPr/>
          <p:nvPr/>
        </p:nvSpPr>
        <p:spPr>
          <a:xfrm>
            <a:off x="5295601" y="3797956"/>
            <a:ext cx="312207" cy="2819"/>
          </a:xfrm>
          <a:custGeom>
            <a:avLst/>
            <a:gdLst/>
            <a:ahLst/>
            <a:cxnLst/>
            <a:rect l="0" t="0" r="0" b="0"/>
            <a:pathLst>
              <a:path w="491" h="4">
                <a:moveTo>
                  <a:pt x="2" y="2"/>
                </a:moveTo>
                <a:lnTo>
                  <a:pt x="2" y="2"/>
                </a:lnTo>
                <a:moveTo>
                  <a:pt x="31" y="2"/>
                </a:moveTo>
                <a:lnTo>
                  <a:pt x="32" y="2"/>
                </a:lnTo>
                <a:moveTo>
                  <a:pt x="61" y="2"/>
                </a:moveTo>
                <a:lnTo>
                  <a:pt x="61" y="2"/>
                </a:lnTo>
                <a:moveTo>
                  <a:pt x="91" y="2"/>
                </a:moveTo>
                <a:lnTo>
                  <a:pt x="91" y="2"/>
                </a:lnTo>
                <a:moveTo>
                  <a:pt x="120" y="2"/>
                </a:moveTo>
                <a:lnTo>
                  <a:pt x="121" y="2"/>
                </a:lnTo>
                <a:moveTo>
                  <a:pt x="150" y="2"/>
                </a:moveTo>
                <a:lnTo>
                  <a:pt x="150" y="2"/>
                </a:lnTo>
                <a:moveTo>
                  <a:pt x="180" y="2"/>
                </a:moveTo>
                <a:lnTo>
                  <a:pt x="180" y="2"/>
                </a:lnTo>
                <a:moveTo>
                  <a:pt x="210" y="2"/>
                </a:moveTo>
                <a:lnTo>
                  <a:pt x="210" y="2"/>
                </a:lnTo>
                <a:moveTo>
                  <a:pt x="239" y="2"/>
                </a:moveTo>
                <a:lnTo>
                  <a:pt x="239" y="2"/>
                </a:lnTo>
                <a:moveTo>
                  <a:pt x="429" y="2"/>
                </a:moveTo>
                <a:lnTo>
                  <a:pt x="430" y="2"/>
                </a:lnTo>
                <a:moveTo>
                  <a:pt x="459" y="2"/>
                </a:moveTo>
                <a:lnTo>
                  <a:pt x="459" y="2"/>
                </a:lnTo>
                <a:moveTo>
                  <a:pt x="489" y="2"/>
                </a:moveTo>
                <a:lnTo>
                  <a:pt x="489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6" name="path 6566"/>
          <p:cNvSpPr/>
          <p:nvPr/>
        </p:nvSpPr>
        <p:spPr>
          <a:xfrm>
            <a:off x="5391641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8" name="path 6568"/>
          <p:cNvSpPr/>
          <p:nvPr/>
        </p:nvSpPr>
        <p:spPr>
          <a:xfrm>
            <a:off x="5623853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70" name="path 6570"/>
          <p:cNvSpPr/>
          <p:nvPr/>
        </p:nvSpPr>
        <p:spPr>
          <a:xfrm>
            <a:off x="5642716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72" name="path 6572"/>
          <p:cNvSpPr/>
          <p:nvPr/>
        </p:nvSpPr>
        <p:spPr>
          <a:xfrm>
            <a:off x="5661581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74" name="path 6574"/>
          <p:cNvSpPr/>
          <p:nvPr/>
        </p:nvSpPr>
        <p:spPr>
          <a:xfrm>
            <a:off x="5361461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76" name="path 6576"/>
          <p:cNvSpPr/>
          <p:nvPr/>
        </p:nvSpPr>
        <p:spPr>
          <a:xfrm>
            <a:off x="5335048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78" name="path 6578"/>
          <p:cNvSpPr/>
          <p:nvPr/>
        </p:nvSpPr>
        <p:spPr>
          <a:xfrm>
            <a:off x="5353913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0" name="path 6580"/>
          <p:cNvSpPr/>
          <p:nvPr/>
        </p:nvSpPr>
        <p:spPr>
          <a:xfrm>
            <a:off x="5380324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2" name="path 6582"/>
          <p:cNvSpPr/>
          <p:nvPr/>
        </p:nvSpPr>
        <p:spPr>
          <a:xfrm>
            <a:off x="5372776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4" name="path 6584"/>
          <p:cNvSpPr/>
          <p:nvPr/>
        </p:nvSpPr>
        <p:spPr>
          <a:xfrm>
            <a:off x="5399189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6" name="path 6586"/>
          <p:cNvSpPr/>
          <p:nvPr/>
        </p:nvSpPr>
        <p:spPr>
          <a:xfrm>
            <a:off x="5342592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88" name="path 6588"/>
          <p:cNvSpPr/>
          <p:nvPr/>
        </p:nvSpPr>
        <p:spPr>
          <a:xfrm>
            <a:off x="5304864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90" name="path 6590"/>
          <p:cNvSpPr/>
          <p:nvPr/>
        </p:nvSpPr>
        <p:spPr>
          <a:xfrm>
            <a:off x="5418052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92" name="path 6592"/>
          <p:cNvSpPr/>
          <p:nvPr/>
        </p:nvSpPr>
        <p:spPr>
          <a:xfrm>
            <a:off x="5257872" y="3797956"/>
            <a:ext cx="21684" cy="2819"/>
          </a:xfrm>
          <a:custGeom>
            <a:avLst/>
            <a:gdLst/>
            <a:ahLst/>
            <a:cxnLst/>
            <a:rect l="0" t="0" r="0" b="0"/>
            <a:pathLst>
              <a:path w="34" h="4">
                <a:moveTo>
                  <a:pt x="2" y="2"/>
                </a:moveTo>
                <a:lnTo>
                  <a:pt x="2" y="2"/>
                </a:lnTo>
                <a:moveTo>
                  <a:pt x="31" y="2"/>
                </a:moveTo>
                <a:lnTo>
                  <a:pt x="3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94" name="path 6594"/>
          <p:cNvSpPr/>
          <p:nvPr/>
        </p:nvSpPr>
        <p:spPr>
          <a:xfrm>
            <a:off x="5429373" y="3735048"/>
            <a:ext cx="6479" cy="163996"/>
          </a:xfrm>
          <a:custGeom>
            <a:avLst/>
            <a:gdLst/>
            <a:ahLst/>
            <a:cxnLst/>
            <a:rect l="0" t="0" r="0" b="0"/>
            <a:pathLst>
              <a:path w="10" h="258">
                <a:moveTo>
                  <a:pt x="2" y="107"/>
                </a:moveTo>
                <a:lnTo>
                  <a:pt x="2" y="211"/>
                </a:lnTo>
                <a:moveTo>
                  <a:pt x="5" y="211"/>
                </a:moveTo>
                <a:lnTo>
                  <a:pt x="5" y="256"/>
                </a:lnTo>
                <a:moveTo>
                  <a:pt x="8" y="2"/>
                </a:moveTo>
                <a:lnTo>
                  <a:pt x="8" y="4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96" name="path 6596"/>
          <p:cNvSpPr/>
          <p:nvPr/>
        </p:nvSpPr>
        <p:spPr>
          <a:xfrm>
            <a:off x="5316181" y="3802019"/>
            <a:ext cx="2705" cy="97028"/>
          </a:xfrm>
          <a:custGeom>
            <a:avLst/>
            <a:gdLst/>
            <a:ahLst/>
            <a:cxnLst/>
            <a:rect l="0" t="0" r="0" b="0"/>
            <a:pathLst>
              <a:path w="4" h="152">
                <a:moveTo>
                  <a:pt x="2" y="150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98" name="path 6598"/>
          <p:cNvSpPr/>
          <p:nvPr/>
        </p:nvSpPr>
        <p:spPr>
          <a:xfrm>
            <a:off x="5436917" y="3802018"/>
            <a:ext cx="2705" cy="68732"/>
          </a:xfrm>
          <a:custGeom>
            <a:avLst/>
            <a:gdLst/>
            <a:ahLst/>
            <a:cxnLst/>
            <a:rect l="0" t="0" r="0" b="0"/>
            <a:pathLst>
              <a:path w="4" h="108">
                <a:moveTo>
                  <a:pt x="2" y="106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0" name="path 6600"/>
          <p:cNvSpPr/>
          <p:nvPr/>
        </p:nvSpPr>
        <p:spPr>
          <a:xfrm>
            <a:off x="5448239" y="3802019"/>
            <a:ext cx="2705" cy="68732"/>
          </a:xfrm>
          <a:custGeom>
            <a:avLst/>
            <a:gdLst/>
            <a:ahLst/>
            <a:cxnLst/>
            <a:rect l="0" t="0" r="0" b="0"/>
            <a:pathLst>
              <a:path w="4" h="108">
                <a:moveTo>
                  <a:pt x="2" y="2"/>
                </a:moveTo>
                <a:lnTo>
                  <a:pt x="2" y="106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2" name="path 6602"/>
          <p:cNvSpPr/>
          <p:nvPr/>
        </p:nvSpPr>
        <p:spPr>
          <a:xfrm>
            <a:off x="5557657" y="3802018"/>
            <a:ext cx="2705" cy="68732"/>
          </a:xfrm>
          <a:custGeom>
            <a:avLst/>
            <a:gdLst/>
            <a:ahLst/>
            <a:cxnLst/>
            <a:rect l="0" t="0" r="0" b="0"/>
            <a:pathLst>
              <a:path w="4" h="108">
                <a:moveTo>
                  <a:pt x="2" y="106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4" name="path 6604"/>
          <p:cNvSpPr/>
          <p:nvPr/>
        </p:nvSpPr>
        <p:spPr>
          <a:xfrm>
            <a:off x="5718178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6" name="path 6606"/>
          <p:cNvSpPr/>
          <p:nvPr/>
        </p:nvSpPr>
        <p:spPr>
          <a:xfrm>
            <a:off x="5737042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08" name="path 6608"/>
          <p:cNvSpPr/>
          <p:nvPr/>
        </p:nvSpPr>
        <p:spPr>
          <a:xfrm>
            <a:off x="5755906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10" name="path 6610"/>
          <p:cNvSpPr/>
          <p:nvPr/>
        </p:nvSpPr>
        <p:spPr>
          <a:xfrm>
            <a:off x="5699314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12" name="path 6612"/>
          <p:cNvSpPr/>
          <p:nvPr/>
        </p:nvSpPr>
        <p:spPr>
          <a:xfrm>
            <a:off x="5248273" y="3802019"/>
            <a:ext cx="512057" cy="2705"/>
          </a:xfrm>
          <a:custGeom>
            <a:avLst/>
            <a:gdLst/>
            <a:ahLst/>
            <a:cxnLst/>
            <a:rect l="0" t="0" r="0" b="0"/>
            <a:pathLst>
              <a:path w="806" h="4">
                <a:moveTo>
                  <a:pt x="804" y="2"/>
                </a:moveTo>
                <a:lnTo>
                  <a:pt x="786" y="2"/>
                </a:lnTo>
                <a:moveTo>
                  <a:pt x="774" y="2"/>
                </a:moveTo>
                <a:lnTo>
                  <a:pt x="756" y="2"/>
                </a:lnTo>
                <a:moveTo>
                  <a:pt x="744" y="2"/>
                </a:moveTo>
                <a:lnTo>
                  <a:pt x="727" y="2"/>
                </a:lnTo>
                <a:moveTo>
                  <a:pt x="715" y="2"/>
                </a:moveTo>
                <a:lnTo>
                  <a:pt x="697" y="2"/>
                </a:lnTo>
                <a:moveTo>
                  <a:pt x="685" y="2"/>
                </a:moveTo>
                <a:lnTo>
                  <a:pt x="667" y="2"/>
                </a:lnTo>
                <a:moveTo>
                  <a:pt x="655" y="2"/>
                </a:moveTo>
                <a:lnTo>
                  <a:pt x="637" y="2"/>
                </a:lnTo>
                <a:moveTo>
                  <a:pt x="626" y="2"/>
                </a:moveTo>
                <a:lnTo>
                  <a:pt x="608" y="2"/>
                </a:lnTo>
                <a:moveTo>
                  <a:pt x="596" y="2"/>
                </a:moveTo>
                <a:lnTo>
                  <a:pt x="578" y="2"/>
                </a:lnTo>
                <a:moveTo>
                  <a:pt x="566" y="2"/>
                </a:moveTo>
                <a:lnTo>
                  <a:pt x="548" y="2"/>
                </a:lnTo>
                <a:moveTo>
                  <a:pt x="536" y="2"/>
                </a:moveTo>
                <a:lnTo>
                  <a:pt x="519" y="2"/>
                </a:lnTo>
                <a:moveTo>
                  <a:pt x="507" y="2"/>
                </a:moveTo>
                <a:lnTo>
                  <a:pt x="489" y="2"/>
                </a:lnTo>
                <a:moveTo>
                  <a:pt x="287" y="2"/>
                </a:moveTo>
                <a:lnTo>
                  <a:pt x="269" y="2"/>
                </a:lnTo>
                <a:moveTo>
                  <a:pt x="317" y="2"/>
                </a:moveTo>
                <a:lnTo>
                  <a:pt x="299" y="2"/>
                </a:lnTo>
                <a:moveTo>
                  <a:pt x="257" y="2"/>
                </a:moveTo>
                <a:lnTo>
                  <a:pt x="239" y="2"/>
                </a:lnTo>
                <a:moveTo>
                  <a:pt x="227" y="2"/>
                </a:moveTo>
                <a:lnTo>
                  <a:pt x="210" y="2"/>
                </a:lnTo>
                <a:moveTo>
                  <a:pt x="198" y="2"/>
                </a:moveTo>
                <a:lnTo>
                  <a:pt x="180" y="2"/>
                </a:lnTo>
                <a:moveTo>
                  <a:pt x="168" y="2"/>
                </a:moveTo>
                <a:lnTo>
                  <a:pt x="150" y="2"/>
                </a:lnTo>
                <a:moveTo>
                  <a:pt x="109" y="2"/>
                </a:moveTo>
                <a:lnTo>
                  <a:pt x="91" y="2"/>
                </a:lnTo>
                <a:moveTo>
                  <a:pt x="138" y="2"/>
                </a:moveTo>
                <a:lnTo>
                  <a:pt x="120" y="2"/>
                </a:lnTo>
                <a:moveTo>
                  <a:pt x="79" y="2"/>
                </a:moveTo>
                <a:lnTo>
                  <a:pt x="61" y="2"/>
                </a:lnTo>
                <a:moveTo>
                  <a:pt x="49" y="2"/>
                </a:moveTo>
                <a:lnTo>
                  <a:pt x="31" y="2"/>
                </a:lnTo>
                <a:moveTo>
                  <a:pt x="19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14" name="path 6614"/>
          <p:cNvSpPr/>
          <p:nvPr/>
        </p:nvSpPr>
        <p:spPr>
          <a:xfrm>
            <a:off x="5680449" y="3797956"/>
            <a:ext cx="2819" cy="2819"/>
          </a:xfrm>
          <a:custGeom>
            <a:avLst/>
            <a:gdLst/>
            <a:ahLst/>
            <a:cxnLst/>
            <a:rect l="0" t="0" r="0" b="0"/>
            <a:pathLst>
              <a:path w="4" h="4">
                <a:moveTo>
                  <a:pt x="2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16" name="path 6616"/>
          <p:cNvSpPr/>
          <p:nvPr/>
        </p:nvSpPr>
        <p:spPr>
          <a:xfrm>
            <a:off x="5248271" y="3796366"/>
            <a:ext cx="512059" cy="8359"/>
          </a:xfrm>
          <a:custGeom>
            <a:avLst/>
            <a:gdLst/>
            <a:ahLst/>
            <a:cxnLst/>
            <a:rect l="0" t="0" r="0" b="0"/>
            <a:pathLst>
              <a:path w="806" h="13">
                <a:moveTo>
                  <a:pt x="314" y="4"/>
                </a:moveTo>
                <a:cubicBezTo>
                  <a:pt x="311" y="2"/>
                  <a:pt x="307" y="1"/>
                  <a:pt x="304" y="2"/>
                </a:cubicBezTo>
                <a:cubicBezTo>
                  <a:pt x="301" y="4"/>
                  <a:pt x="299" y="7"/>
                  <a:pt x="299" y="11"/>
                </a:cubicBezTo>
                <a:moveTo>
                  <a:pt x="254" y="4"/>
                </a:moveTo>
                <a:cubicBezTo>
                  <a:pt x="252" y="2"/>
                  <a:pt x="248" y="1"/>
                  <a:pt x="245" y="2"/>
                </a:cubicBezTo>
                <a:cubicBezTo>
                  <a:pt x="241" y="4"/>
                  <a:pt x="239" y="7"/>
                  <a:pt x="239" y="11"/>
                </a:cubicBezTo>
                <a:moveTo>
                  <a:pt x="225" y="4"/>
                </a:moveTo>
                <a:cubicBezTo>
                  <a:pt x="222" y="2"/>
                  <a:pt x="218" y="1"/>
                  <a:pt x="215" y="2"/>
                </a:cubicBezTo>
                <a:cubicBezTo>
                  <a:pt x="212" y="4"/>
                  <a:pt x="210" y="7"/>
                  <a:pt x="210" y="11"/>
                </a:cubicBezTo>
                <a:moveTo>
                  <a:pt x="195" y="4"/>
                </a:moveTo>
                <a:cubicBezTo>
                  <a:pt x="192" y="2"/>
                  <a:pt x="189" y="1"/>
                  <a:pt x="185" y="2"/>
                </a:cubicBezTo>
                <a:cubicBezTo>
                  <a:pt x="182" y="4"/>
                  <a:pt x="180" y="7"/>
                  <a:pt x="180" y="11"/>
                </a:cubicBezTo>
                <a:moveTo>
                  <a:pt x="165" y="4"/>
                </a:moveTo>
                <a:cubicBezTo>
                  <a:pt x="163" y="2"/>
                  <a:pt x="159" y="1"/>
                  <a:pt x="156" y="2"/>
                </a:cubicBezTo>
                <a:cubicBezTo>
                  <a:pt x="152" y="4"/>
                  <a:pt x="150" y="7"/>
                  <a:pt x="150" y="11"/>
                </a:cubicBezTo>
                <a:moveTo>
                  <a:pt x="106" y="4"/>
                </a:moveTo>
                <a:cubicBezTo>
                  <a:pt x="103" y="2"/>
                  <a:pt x="99" y="1"/>
                  <a:pt x="96" y="2"/>
                </a:cubicBezTo>
                <a:cubicBezTo>
                  <a:pt x="93" y="4"/>
                  <a:pt x="91" y="7"/>
                  <a:pt x="91" y="11"/>
                </a:cubicBezTo>
                <a:moveTo>
                  <a:pt x="76" y="4"/>
                </a:moveTo>
                <a:cubicBezTo>
                  <a:pt x="74" y="2"/>
                  <a:pt x="70" y="1"/>
                  <a:pt x="66" y="2"/>
                </a:cubicBezTo>
                <a:cubicBezTo>
                  <a:pt x="63" y="4"/>
                  <a:pt x="61" y="7"/>
                  <a:pt x="61" y="11"/>
                </a:cubicBezTo>
                <a:moveTo>
                  <a:pt x="46" y="4"/>
                </a:moveTo>
                <a:cubicBezTo>
                  <a:pt x="44" y="2"/>
                  <a:pt x="40" y="1"/>
                  <a:pt x="37" y="2"/>
                </a:cubicBezTo>
                <a:cubicBezTo>
                  <a:pt x="33" y="4"/>
                  <a:pt x="31" y="7"/>
                  <a:pt x="31" y="11"/>
                </a:cubicBezTo>
                <a:moveTo>
                  <a:pt x="287" y="11"/>
                </a:moveTo>
                <a:cubicBezTo>
                  <a:pt x="287" y="8"/>
                  <a:pt x="286" y="6"/>
                  <a:pt x="284" y="4"/>
                </a:cubicBezTo>
                <a:moveTo>
                  <a:pt x="284" y="4"/>
                </a:moveTo>
                <a:cubicBezTo>
                  <a:pt x="282" y="2"/>
                  <a:pt x="278" y="1"/>
                  <a:pt x="274" y="2"/>
                </a:cubicBezTo>
                <a:cubicBezTo>
                  <a:pt x="271" y="4"/>
                  <a:pt x="269" y="7"/>
                  <a:pt x="269" y="11"/>
                </a:cubicBezTo>
                <a:moveTo>
                  <a:pt x="317" y="11"/>
                </a:moveTo>
                <a:cubicBezTo>
                  <a:pt x="317" y="8"/>
                  <a:pt x="316" y="6"/>
                  <a:pt x="314" y="4"/>
                </a:cubicBezTo>
                <a:moveTo>
                  <a:pt x="19" y="11"/>
                </a:moveTo>
                <a:cubicBezTo>
                  <a:pt x="19" y="8"/>
                  <a:pt x="19" y="6"/>
                  <a:pt x="17" y="4"/>
                </a:cubicBezTo>
                <a:moveTo>
                  <a:pt x="17" y="4"/>
                </a:moveTo>
                <a:cubicBezTo>
                  <a:pt x="14" y="2"/>
                  <a:pt x="10" y="1"/>
                  <a:pt x="7" y="2"/>
                </a:cubicBezTo>
                <a:cubicBezTo>
                  <a:pt x="4" y="4"/>
                  <a:pt x="2" y="7"/>
                  <a:pt x="2" y="11"/>
                </a:cubicBezTo>
                <a:moveTo>
                  <a:pt x="257" y="11"/>
                </a:moveTo>
                <a:cubicBezTo>
                  <a:pt x="257" y="8"/>
                  <a:pt x="256" y="6"/>
                  <a:pt x="255" y="4"/>
                </a:cubicBezTo>
                <a:moveTo>
                  <a:pt x="227" y="11"/>
                </a:moveTo>
                <a:cubicBezTo>
                  <a:pt x="227" y="8"/>
                  <a:pt x="227" y="6"/>
                  <a:pt x="225" y="4"/>
                </a:cubicBezTo>
                <a:moveTo>
                  <a:pt x="198" y="11"/>
                </a:moveTo>
                <a:cubicBezTo>
                  <a:pt x="198" y="8"/>
                  <a:pt x="197" y="6"/>
                  <a:pt x="195" y="4"/>
                </a:cubicBezTo>
                <a:moveTo>
                  <a:pt x="168" y="11"/>
                </a:moveTo>
                <a:cubicBezTo>
                  <a:pt x="168" y="8"/>
                  <a:pt x="167" y="6"/>
                  <a:pt x="165" y="4"/>
                </a:cubicBezTo>
                <a:moveTo>
                  <a:pt x="138" y="11"/>
                </a:moveTo>
                <a:cubicBezTo>
                  <a:pt x="138" y="8"/>
                  <a:pt x="137" y="6"/>
                  <a:pt x="136" y="4"/>
                </a:cubicBezTo>
                <a:moveTo>
                  <a:pt x="136" y="4"/>
                </a:moveTo>
                <a:cubicBezTo>
                  <a:pt x="133" y="2"/>
                  <a:pt x="129" y="1"/>
                  <a:pt x="126" y="2"/>
                </a:cubicBezTo>
                <a:cubicBezTo>
                  <a:pt x="123" y="4"/>
                  <a:pt x="120" y="7"/>
                  <a:pt x="120" y="11"/>
                </a:cubicBezTo>
                <a:moveTo>
                  <a:pt x="109" y="11"/>
                </a:moveTo>
                <a:cubicBezTo>
                  <a:pt x="109" y="8"/>
                  <a:pt x="108" y="6"/>
                  <a:pt x="106" y="4"/>
                </a:cubicBezTo>
                <a:moveTo>
                  <a:pt x="79" y="11"/>
                </a:moveTo>
                <a:cubicBezTo>
                  <a:pt x="79" y="8"/>
                  <a:pt x="78" y="6"/>
                  <a:pt x="76" y="4"/>
                </a:cubicBezTo>
                <a:moveTo>
                  <a:pt x="49" y="11"/>
                </a:moveTo>
                <a:cubicBezTo>
                  <a:pt x="49" y="8"/>
                  <a:pt x="48" y="6"/>
                  <a:pt x="47" y="4"/>
                </a:cubicBezTo>
                <a:moveTo>
                  <a:pt x="682" y="4"/>
                </a:moveTo>
                <a:cubicBezTo>
                  <a:pt x="680" y="2"/>
                  <a:pt x="676" y="1"/>
                  <a:pt x="673" y="2"/>
                </a:cubicBezTo>
                <a:cubicBezTo>
                  <a:pt x="669" y="4"/>
                  <a:pt x="667" y="7"/>
                  <a:pt x="667" y="11"/>
                </a:cubicBezTo>
                <a:moveTo>
                  <a:pt x="653" y="4"/>
                </a:moveTo>
                <a:cubicBezTo>
                  <a:pt x="650" y="2"/>
                  <a:pt x="646" y="1"/>
                  <a:pt x="643" y="2"/>
                </a:cubicBezTo>
                <a:cubicBezTo>
                  <a:pt x="640" y="4"/>
                  <a:pt x="637" y="7"/>
                  <a:pt x="637" y="11"/>
                </a:cubicBezTo>
                <a:moveTo>
                  <a:pt x="593" y="4"/>
                </a:moveTo>
                <a:cubicBezTo>
                  <a:pt x="591" y="2"/>
                  <a:pt x="587" y="1"/>
                  <a:pt x="583" y="2"/>
                </a:cubicBezTo>
                <a:cubicBezTo>
                  <a:pt x="580" y="4"/>
                  <a:pt x="578" y="7"/>
                  <a:pt x="578" y="11"/>
                </a:cubicBezTo>
                <a:moveTo>
                  <a:pt x="563" y="4"/>
                </a:moveTo>
                <a:cubicBezTo>
                  <a:pt x="561" y="2"/>
                  <a:pt x="557" y="1"/>
                  <a:pt x="554" y="2"/>
                </a:cubicBezTo>
                <a:cubicBezTo>
                  <a:pt x="550" y="4"/>
                  <a:pt x="548" y="7"/>
                  <a:pt x="548" y="11"/>
                </a:cubicBezTo>
                <a:moveTo>
                  <a:pt x="534" y="4"/>
                </a:moveTo>
                <a:cubicBezTo>
                  <a:pt x="531" y="2"/>
                  <a:pt x="527" y="1"/>
                  <a:pt x="524" y="2"/>
                </a:cubicBezTo>
                <a:cubicBezTo>
                  <a:pt x="521" y="4"/>
                  <a:pt x="519" y="7"/>
                  <a:pt x="519" y="11"/>
                </a:cubicBezTo>
                <a:moveTo>
                  <a:pt x="507" y="11"/>
                </a:moveTo>
                <a:cubicBezTo>
                  <a:pt x="507" y="8"/>
                  <a:pt x="506" y="6"/>
                  <a:pt x="504" y="4"/>
                </a:cubicBezTo>
                <a:moveTo>
                  <a:pt x="504" y="4"/>
                </a:moveTo>
                <a:cubicBezTo>
                  <a:pt x="501" y="2"/>
                  <a:pt x="498" y="1"/>
                  <a:pt x="494" y="2"/>
                </a:cubicBezTo>
                <a:cubicBezTo>
                  <a:pt x="491" y="4"/>
                  <a:pt x="489" y="7"/>
                  <a:pt x="489" y="11"/>
                </a:cubicBezTo>
                <a:moveTo>
                  <a:pt x="685" y="11"/>
                </a:moveTo>
                <a:cubicBezTo>
                  <a:pt x="685" y="8"/>
                  <a:pt x="684" y="6"/>
                  <a:pt x="682" y="4"/>
                </a:cubicBezTo>
                <a:moveTo>
                  <a:pt x="655" y="11"/>
                </a:moveTo>
                <a:cubicBezTo>
                  <a:pt x="655" y="8"/>
                  <a:pt x="654" y="6"/>
                  <a:pt x="653" y="4"/>
                </a:cubicBezTo>
                <a:moveTo>
                  <a:pt x="626" y="11"/>
                </a:moveTo>
                <a:cubicBezTo>
                  <a:pt x="626" y="8"/>
                  <a:pt x="625" y="6"/>
                  <a:pt x="623" y="4"/>
                </a:cubicBezTo>
                <a:moveTo>
                  <a:pt x="623" y="4"/>
                </a:moveTo>
                <a:cubicBezTo>
                  <a:pt x="620" y="2"/>
                  <a:pt x="616" y="1"/>
                  <a:pt x="613" y="2"/>
                </a:cubicBezTo>
                <a:cubicBezTo>
                  <a:pt x="610" y="4"/>
                  <a:pt x="608" y="7"/>
                  <a:pt x="608" y="11"/>
                </a:cubicBezTo>
                <a:moveTo>
                  <a:pt x="596" y="11"/>
                </a:moveTo>
                <a:cubicBezTo>
                  <a:pt x="596" y="8"/>
                  <a:pt x="595" y="6"/>
                  <a:pt x="593" y="4"/>
                </a:cubicBezTo>
                <a:moveTo>
                  <a:pt x="566" y="11"/>
                </a:moveTo>
                <a:cubicBezTo>
                  <a:pt x="566" y="8"/>
                  <a:pt x="565" y="6"/>
                  <a:pt x="564" y="4"/>
                </a:cubicBezTo>
                <a:moveTo>
                  <a:pt x="536" y="11"/>
                </a:moveTo>
                <a:cubicBezTo>
                  <a:pt x="536" y="8"/>
                  <a:pt x="535" y="6"/>
                  <a:pt x="534" y="4"/>
                </a:cubicBezTo>
                <a:moveTo>
                  <a:pt x="801" y="4"/>
                </a:moveTo>
                <a:cubicBezTo>
                  <a:pt x="798" y="2"/>
                  <a:pt x="795" y="1"/>
                  <a:pt x="791" y="2"/>
                </a:cubicBezTo>
                <a:cubicBezTo>
                  <a:pt x="788" y="4"/>
                  <a:pt x="786" y="7"/>
                  <a:pt x="786" y="11"/>
                </a:cubicBezTo>
                <a:moveTo>
                  <a:pt x="742" y="4"/>
                </a:moveTo>
                <a:cubicBezTo>
                  <a:pt x="739" y="2"/>
                  <a:pt x="735" y="1"/>
                  <a:pt x="732" y="2"/>
                </a:cubicBezTo>
                <a:cubicBezTo>
                  <a:pt x="729" y="4"/>
                  <a:pt x="727" y="7"/>
                  <a:pt x="727" y="11"/>
                </a:cubicBezTo>
                <a:moveTo>
                  <a:pt x="712" y="4"/>
                </a:moveTo>
                <a:cubicBezTo>
                  <a:pt x="709" y="2"/>
                  <a:pt x="706" y="1"/>
                  <a:pt x="702" y="2"/>
                </a:cubicBezTo>
                <a:cubicBezTo>
                  <a:pt x="699" y="4"/>
                  <a:pt x="697" y="7"/>
                  <a:pt x="697" y="11"/>
                </a:cubicBezTo>
                <a:moveTo>
                  <a:pt x="774" y="11"/>
                </a:moveTo>
                <a:cubicBezTo>
                  <a:pt x="774" y="8"/>
                  <a:pt x="773" y="6"/>
                  <a:pt x="772" y="4"/>
                </a:cubicBezTo>
                <a:moveTo>
                  <a:pt x="771" y="4"/>
                </a:moveTo>
                <a:cubicBezTo>
                  <a:pt x="769" y="2"/>
                  <a:pt x="765" y="1"/>
                  <a:pt x="762" y="2"/>
                </a:cubicBezTo>
                <a:cubicBezTo>
                  <a:pt x="758" y="4"/>
                  <a:pt x="756" y="7"/>
                  <a:pt x="756" y="11"/>
                </a:cubicBezTo>
                <a:moveTo>
                  <a:pt x="804" y="11"/>
                </a:moveTo>
                <a:cubicBezTo>
                  <a:pt x="804" y="8"/>
                  <a:pt x="803" y="6"/>
                  <a:pt x="801" y="4"/>
                </a:cubicBezTo>
                <a:moveTo>
                  <a:pt x="744" y="11"/>
                </a:moveTo>
                <a:cubicBezTo>
                  <a:pt x="744" y="8"/>
                  <a:pt x="743" y="6"/>
                  <a:pt x="742" y="4"/>
                </a:cubicBezTo>
                <a:moveTo>
                  <a:pt x="715" y="11"/>
                </a:moveTo>
                <a:cubicBezTo>
                  <a:pt x="715" y="8"/>
                  <a:pt x="714" y="6"/>
                  <a:pt x="712" y="4"/>
                </a:cubicBez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18" name="path 6618"/>
          <p:cNvSpPr/>
          <p:nvPr/>
        </p:nvSpPr>
        <p:spPr>
          <a:xfrm>
            <a:off x="5841568" y="3802018"/>
            <a:ext cx="39494" cy="68732"/>
          </a:xfrm>
          <a:custGeom>
            <a:avLst/>
            <a:gdLst/>
            <a:ahLst/>
            <a:cxnLst/>
            <a:rect l="0" t="0" r="0" b="0"/>
            <a:pathLst>
              <a:path w="62" h="108">
                <a:moveTo>
                  <a:pt x="42" y="106"/>
                </a:moveTo>
                <a:lnTo>
                  <a:pt x="42" y="2"/>
                </a:lnTo>
                <a:moveTo>
                  <a:pt x="16" y="37"/>
                </a:moveTo>
                <a:lnTo>
                  <a:pt x="2" y="37"/>
                </a:lnTo>
                <a:moveTo>
                  <a:pt x="60" y="2"/>
                </a:moveTo>
                <a:lnTo>
                  <a:pt x="4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20" name="path 6620"/>
          <p:cNvSpPr/>
          <p:nvPr/>
        </p:nvSpPr>
        <p:spPr>
          <a:xfrm>
            <a:off x="6079272" y="3868043"/>
            <a:ext cx="40431" cy="50813"/>
          </a:xfrm>
          <a:custGeom>
            <a:avLst/>
            <a:gdLst/>
            <a:ahLst/>
            <a:cxnLst/>
            <a:rect l="0" t="0" r="0" b="0"/>
            <a:pathLst>
              <a:path w="63" h="80">
                <a:moveTo>
                  <a:pt x="2" y="67"/>
                </a:moveTo>
                <a:lnTo>
                  <a:pt x="2" y="2"/>
                </a:lnTo>
                <a:moveTo>
                  <a:pt x="5" y="2"/>
                </a:moveTo>
                <a:lnTo>
                  <a:pt x="5" y="77"/>
                </a:lnTo>
                <a:moveTo>
                  <a:pt x="5" y="77"/>
                </a:moveTo>
                <a:lnTo>
                  <a:pt x="61" y="77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22" name="path 6622"/>
          <p:cNvSpPr/>
          <p:nvPr/>
        </p:nvSpPr>
        <p:spPr>
          <a:xfrm>
            <a:off x="5198277" y="3650157"/>
            <a:ext cx="2705" cy="315862"/>
          </a:xfrm>
          <a:custGeom>
            <a:avLst/>
            <a:gdLst/>
            <a:ahLst/>
            <a:cxnLst/>
            <a:rect l="0" t="0" r="0" b="0"/>
            <a:pathLst>
              <a:path w="4" h="497">
                <a:moveTo>
                  <a:pt x="2" y="2"/>
                </a:moveTo>
                <a:lnTo>
                  <a:pt x="2" y="495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24" name="path 6624"/>
          <p:cNvSpPr/>
          <p:nvPr/>
        </p:nvSpPr>
        <p:spPr>
          <a:xfrm>
            <a:off x="5232233" y="3735051"/>
            <a:ext cx="6477" cy="183802"/>
          </a:xfrm>
          <a:custGeom>
            <a:avLst/>
            <a:gdLst/>
            <a:ahLst/>
            <a:cxnLst/>
            <a:rect l="0" t="0" r="0" b="0"/>
            <a:pathLst>
              <a:path w="10" h="289">
                <a:moveTo>
                  <a:pt x="2" y="211"/>
                </a:moveTo>
                <a:lnTo>
                  <a:pt x="2" y="2"/>
                </a:lnTo>
                <a:moveTo>
                  <a:pt x="5" y="287"/>
                </a:moveTo>
                <a:lnTo>
                  <a:pt x="5" y="211"/>
                </a:lnTo>
                <a:moveTo>
                  <a:pt x="8" y="211"/>
                </a:moveTo>
                <a:lnTo>
                  <a:pt x="8" y="276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26" name="path 6626"/>
          <p:cNvSpPr/>
          <p:nvPr/>
        </p:nvSpPr>
        <p:spPr>
          <a:xfrm>
            <a:off x="5367118" y="3909544"/>
            <a:ext cx="2705" cy="9309"/>
          </a:xfrm>
          <a:custGeom>
            <a:avLst/>
            <a:gdLst/>
            <a:ahLst/>
            <a:cxnLst/>
            <a:rect l="0" t="0" r="0" b="0"/>
            <a:pathLst>
              <a:path w="4" h="14">
                <a:moveTo>
                  <a:pt x="2" y="1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28" name="path 6628"/>
          <p:cNvSpPr/>
          <p:nvPr/>
        </p:nvSpPr>
        <p:spPr>
          <a:xfrm>
            <a:off x="5329388" y="3909547"/>
            <a:ext cx="2705" cy="9309"/>
          </a:xfrm>
          <a:custGeom>
            <a:avLst/>
            <a:gdLst/>
            <a:ahLst/>
            <a:cxnLst/>
            <a:rect l="0" t="0" r="0" b="0"/>
            <a:pathLst>
              <a:path w="4" h="14">
                <a:moveTo>
                  <a:pt x="2" y="2"/>
                </a:moveTo>
                <a:lnTo>
                  <a:pt x="2" y="1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30" name="path 6630"/>
          <p:cNvSpPr/>
          <p:nvPr/>
        </p:nvSpPr>
        <p:spPr>
          <a:xfrm>
            <a:off x="5460499" y="3868043"/>
            <a:ext cx="2705" cy="44208"/>
          </a:xfrm>
          <a:custGeom>
            <a:avLst/>
            <a:gdLst/>
            <a:ahLst/>
            <a:cxnLst/>
            <a:rect l="0" t="0" r="0" b="0"/>
            <a:pathLst>
              <a:path w="4" h="69">
                <a:moveTo>
                  <a:pt x="2" y="67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32" name="path 6632"/>
          <p:cNvSpPr/>
          <p:nvPr/>
        </p:nvSpPr>
        <p:spPr>
          <a:xfrm>
            <a:off x="5462387" y="3735051"/>
            <a:ext cx="4590" cy="183806"/>
          </a:xfrm>
          <a:custGeom>
            <a:avLst/>
            <a:gdLst/>
            <a:ahLst/>
            <a:cxnLst/>
            <a:rect l="0" t="0" r="0" b="0"/>
            <a:pathLst>
              <a:path w="7" h="289">
                <a:moveTo>
                  <a:pt x="2" y="211"/>
                </a:moveTo>
                <a:lnTo>
                  <a:pt x="2" y="287"/>
                </a:lnTo>
                <a:moveTo>
                  <a:pt x="5" y="211"/>
                </a:moveTo>
                <a:lnTo>
                  <a:pt x="5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34" name="path 6634"/>
          <p:cNvSpPr/>
          <p:nvPr/>
        </p:nvSpPr>
        <p:spPr>
          <a:xfrm>
            <a:off x="5198277" y="3916148"/>
            <a:ext cx="657318" cy="2705"/>
          </a:xfrm>
          <a:custGeom>
            <a:avLst/>
            <a:gdLst/>
            <a:ahLst/>
            <a:cxnLst/>
            <a:rect l="0" t="0" r="0" b="0"/>
            <a:pathLst>
              <a:path w="1035" h="4">
                <a:moveTo>
                  <a:pt x="755" y="2"/>
                </a:moveTo>
                <a:lnTo>
                  <a:pt x="695" y="2"/>
                </a:lnTo>
                <a:moveTo>
                  <a:pt x="268" y="2"/>
                </a:moveTo>
                <a:lnTo>
                  <a:pt x="208" y="2"/>
                </a:lnTo>
                <a:moveTo>
                  <a:pt x="2" y="2"/>
                </a:moveTo>
                <a:lnTo>
                  <a:pt x="58" y="2"/>
                </a:lnTo>
                <a:moveTo>
                  <a:pt x="418" y="2"/>
                </a:moveTo>
                <a:lnTo>
                  <a:pt x="474" y="2"/>
                </a:lnTo>
                <a:moveTo>
                  <a:pt x="489" y="2"/>
                </a:moveTo>
                <a:lnTo>
                  <a:pt x="545" y="2"/>
                </a:lnTo>
                <a:moveTo>
                  <a:pt x="905" y="2"/>
                </a:moveTo>
                <a:lnTo>
                  <a:pt x="961" y="2"/>
                </a:lnTo>
                <a:moveTo>
                  <a:pt x="976" y="2"/>
                </a:moveTo>
                <a:lnTo>
                  <a:pt x="1033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36" name="path 6636"/>
          <p:cNvSpPr/>
          <p:nvPr/>
        </p:nvSpPr>
        <p:spPr>
          <a:xfrm>
            <a:off x="5198277" y="3650157"/>
            <a:ext cx="613930" cy="2705"/>
          </a:xfrm>
          <a:custGeom>
            <a:avLst/>
            <a:gdLst/>
            <a:ahLst/>
            <a:cxnLst/>
            <a:rect l="0" t="0" r="0" b="0"/>
            <a:pathLst>
              <a:path w="966" h="4">
                <a:moveTo>
                  <a:pt x="964" y="2"/>
                </a:moveTo>
                <a:lnTo>
                  <a:pt x="489" y="2"/>
                </a:lnTo>
                <a:moveTo>
                  <a:pt x="477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38" name="path 6638"/>
          <p:cNvSpPr/>
          <p:nvPr/>
        </p:nvSpPr>
        <p:spPr>
          <a:xfrm>
            <a:off x="5198278" y="3669021"/>
            <a:ext cx="612043" cy="2705"/>
          </a:xfrm>
          <a:custGeom>
            <a:avLst/>
            <a:gdLst/>
            <a:ahLst/>
            <a:cxnLst/>
            <a:rect l="0" t="0" r="0" b="0"/>
            <a:pathLst>
              <a:path w="963" h="4">
                <a:moveTo>
                  <a:pt x="961" y="2"/>
                </a:moveTo>
                <a:lnTo>
                  <a:pt x="489" y="2"/>
                </a:lnTo>
                <a:moveTo>
                  <a:pt x="474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40" name="path 6640"/>
          <p:cNvSpPr/>
          <p:nvPr/>
        </p:nvSpPr>
        <p:spPr>
          <a:xfrm>
            <a:off x="5222802" y="3769945"/>
            <a:ext cx="2705" cy="57416"/>
          </a:xfrm>
          <a:custGeom>
            <a:avLst/>
            <a:gdLst/>
            <a:ahLst/>
            <a:cxnLst/>
            <a:rect l="0" t="0" r="0" b="0"/>
            <a:pathLst>
              <a:path w="4" h="90">
                <a:moveTo>
                  <a:pt x="2" y="88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42" name="path 6642"/>
          <p:cNvSpPr/>
          <p:nvPr/>
        </p:nvSpPr>
        <p:spPr>
          <a:xfrm>
            <a:off x="5222797" y="3824657"/>
            <a:ext cx="562999" cy="2705"/>
          </a:xfrm>
          <a:custGeom>
            <a:avLst/>
            <a:gdLst/>
            <a:ahLst/>
            <a:cxnLst/>
            <a:rect l="0" t="0" r="0" b="0"/>
            <a:pathLst>
              <a:path w="886" h="4">
                <a:moveTo>
                  <a:pt x="884" y="2"/>
                </a:moveTo>
                <a:lnTo>
                  <a:pt x="869" y="2"/>
                </a:lnTo>
                <a:moveTo>
                  <a:pt x="504" y="2"/>
                </a:moveTo>
                <a:lnTo>
                  <a:pt x="489" y="2"/>
                </a:lnTo>
                <a:moveTo>
                  <a:pt x="397" y="2"/>
                </a:moveTo>
                <a:lnTo>
                  <a:pt x="382" y="2"/>
                </a:lnTo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44" name="path 6644"/>
          <p:cNvSpPr/>
          <p:nvPr/>
        </p:nvSpPr>
        <p:spPr>
          <a:xfrm>
            <a:off x="5222802" y="3769947"/>
            <a:ext cx="562997" cy="2705"/>
          </a:xfrm>
          <a:custGeom>
            <a:avLst/>
            <a:gdLst/>
            <a:ahLst/>
            <a:cxnLst/>
            <a:rect l="0" t="0" r="0" b="0"/>
            <a:pathLst>
              <a:path w="886" h="4">
                <a:moveTo>
                  <a:pt x="2" y="2"/>
                </a:moveTo>
                <a:lnTo>
                  <a:pt x="16" y="2"/>
                </a:lnTo>
                <a:moveTo>
                  <a:pt x="382" y="2"/>
                </a:moveTo>
                <a:lnTo>
                  <a:pt x="397" y="2"/>
                </a:lnTo>
                <a:moveTo>
                  <a:pt x="489" y="2"/>
                </a:moveTo>
                <a:lnTo>
                  <a:pt x="504" y="2"/>
                </a:lnTo>
                <a:moveTo>
                  <a:pt x="869" y="2"/>
                </a:moveTo>
                <a:lnTo>
                  <a:pt x="884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46" name="path 6646"/>
          <p:cNvSpPr/>
          <p:nvPr/>
        </p:nvSpPr>
        <p:spPr>
          <a:xfrm>
            <a:off x="5263362" y="3735049"/>
            <a:ext cx="2705" cy="28168"/>
          </a:xfrm>
          <a:custGeom>
            <a:avLst/>
            <a:gdLst/>
            <a:ahLst/>
            <a:cxnLst/>
            <a:rect l="0" t="0" r="0" b="0"/>
            <a:pathLst>
              <a:path w="4" h="44">
                <a:moveTo>
                  <a:pt x="2" y="4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48" name="path 6648"/>
          <p:cNvSpPr/>
          <p:nvPr/>
        </p:nvSpPr>
        <p:spPr>
          <a:xfrm>
            <a:off x="5232233" y="3760513"/>
            <a:ext cx="544130" cy="2705"/>
          </a:xfrm>
          <a:custGeom>
            <a:avLst/>
            <a:gdLst/>
            <a:ahLst/>
            <a:cxnLst/>
            <a:rect l="0" t="0" r="0" b="0"/>
            <a:pathLst>
              <a:path w="856" h="4">
                <a:moveTo>
                  <a:pt x="2" y="2"/>
                </a:moveTo>
                <a:lnTo>
                  <a:pt x="51" y="2"/>
                </a:lnTo>
                <a:moveTo>
                  <a:pt x="318" y="2"/>
                </a:moveTo>
                <a:lnTo>
                  <a:pt x="367" y="2"/>
                </a:lnTo>
                <a:moveTo>
                  <a:pt x="489" y="2"/>
                </a:moveTo>
                <a:lnTo>
                  <a:pt x="538" y="2"/>
                </a:lnTo>
                <a:moveTo>
                  <a:pt x="805" y="2"/>
                </a:moveTo>
                <a:lnTo>
                  <a:pt x="854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50" name="path 6650"/>
          <p:cNvSpPr/>
          <p:nvPr/>
        </p:nvSpPr>
        <p:spPr>
          <a:xfrm>
            <a:off x="5232233" y="3868045"/>
            <a:ext cx="544129" cy="2705"/>
          </a:xfrm>
          <a:custGeom>
            <a:avLst/>
            <a:gdLst/>
            <a:ahLst/>
            <a:cxnLst/>
            <a:rect l="0" t="0" r="0" b="0"/>
            <a:pathLst>
              <a:path w="856" h="4">
                <a:moveTo>
                  <a:pt x="2" y="2"/>
                </a:moveTo>
                <a:lnTo>
                  <a:pt x="74" y="2"/>
                </a:lnTo>
                <a:moveTo>
                  <a:pt x="86" y="2"/>
                </a:moveTo>
                <a:lnTo>
                  <a:pt x="104" y="2"/>
                </a:lnTo>
                <a:moveTo>
                  <a:pt x="116" y="2"/>
                </a:moveTo>
                <a:lnTo>
                  <a:pt x="134" y="2"/>
                </a:lnTo>
                <a:moveTo>
                  <a:pt x="146" y="2"/>
                </a:moveTo>
                <a:lnTo>
                  <a:pt x="164" y="2"/>
                </a:lnTo>
                <a:moveTo>
                  <a:pt x="175" y="2"/>
                </a:moveTo>
                <a:lnTo>
                  <a:pt x="193" y="2"/>
                </a:lnTo>
                <a:moveTo>
                  <a:pt x="205" y="2"/>
                </a:moveTo>
                <a:lnTo>
                  <a:pt x="223" y="2"/>
                </a:lnTo>
                <a:moveTo>
                  <a:pt x="235" y="2"/>
                </a:moveTo>
                <a:lnTo>
                  <a:pt x="253" y="2"/>
                </a:lnTo>
                <a:moveTo>
                  <a:pt x="265" y="2"/>
                </a:moveTo>
                <a:lnTo>
                  <a:pt x="282" y="2"/>
                </a:lnTo>
                <a:moveTo>
                  <a:pt x="294" y="2"/>
                </a:moveTo>
                <a:lnTo>
                  <a:pt x="367" y="2"/>
                </a:lnTo>
                <a:moveTo>
                  <a:pt x="489" y="2"/>
                </a:moveTo>
                <a:lnTo>
                  <a:pt x="562" y="2"/>
                </a:lnTo>
                <a:moveTo>
                  <a:pt x="574" y="2"/>
                </a:moveTo>
                <a:lnTo>
                  <a:pt x="591" y="2"/>
                </a:lnTo>
                <a:moveTo>
                  <a:pt x="603" y="2"/>
                </a:moveTo>
                <a:lnTo>
                  <a:pt x="621" y="2"/>
                </a:lnTo>
                <a:moveTo>
                  <a:pt x="633" y="2"/>
                </a:moveTo>
                <a:lnTo>
                  <a:pt x="651" y="2"/>
                </a:lnTo>
                <a:moveTo>
                  <a:pt x="663" y="2"/>
                </a:moveTo>
                <a:lnTo>
                  <a:pt x="680" y="2"/>
                </a:lnTo>
                <a:moveTo>
                  <a:pt x="692" y="2"/>
                </a:moveTo>
                <a:lnTo>
                  <a:pt x="710" y="2"/>
                </a:lnTo>
                <a:moveTo>
                  <a:pt x="722" y="2"/>
                </a:moveTo>
                <a:lnTo>
                  <a:pt x="740" y="2"/>
                </a:lnTo>
                <a:moveTo>
                  <a:pt x="752" y="2"/>
                </a:moveTo>
                <a:lnTo>
                  <a:pt x="770" y="2"/>
                </a:lnTo>
                <a:moveTo>
                  <a:pt x="781" y="2"/>
                </a:moveTo>
                <a:lnTo>
                  <a:pt x="854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52" name="path 6652"/>
          <p:cNvSpPr/>
          <p:nvPr/>
        </p:nvSpPr>
        <p:spPr>
          <a:xfrm>
            <a:off x="5232233" y="3735048"/>
            <a:ext cx="544128" cy="2705"/>
          </a:xfrm>
          <a:custGeom>
            <a:avLst/>
            <a:gdLst/>
            <a:ahLst/>
            <a:cxnLst/>
            <a:rect l="0" t="0" r="0" b="0"/>
            <a:pathLst>
              <a:path w="856" h="4">
                <a:moveTo>
                  <a:pt x="2" y="2"/>
                </a:moveTo>
                <a:lnTo>
                  <a:pt x="90" y="2"/>
                </a:lnTo>
                <a:moveTo>
                  <a:pt x="279" y="2"/>
                </a:moveTo>
                <a:lnTo>
                  <a:pt x="367" y="2"/>
                </a:lnTo>
                <a:moveTo>
                  <a:pt x="489" y="2"/>
                </a:moveTo>
                <a:lnTo>
                  <a:pt x="577" y="2"/>
                </a:lnTo>
                <a:moveTo>
                  <a:pt x="766" y="2"/>
                </a:moveTo>
                <a:lnTo>
                  <a:pt x="854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54" name="path 6654"/>
          <p:cNvSpPr/>
          <p:nvPr/>
        </p:nvSpPr>
        <p:spPr>
          <a:xfrm>
            <a:off x="5234119" y="3909547"/>
            <a:ext cx="540361" cy="2705"/>
          </a:xfrm>
          <a:custGeom>
            <a:avLst/>
            <a:gdLst/>
            <a:ahLst/>
            <a:cxnLst/>
            <a:rect l="0" t="0" r="0" b="0"/>
            <a:pathLst>
              <a:path w="850" h="4">
                <a:moveTo>
                  <a:pt x="2" y="2"/>
                </a:moveTo>
                <a:lnTo>
                  <a:pt x="361" y="2"/>
                </a:lnTo>
                <a:moveTo>
                  <a:pt x="489" y="2"/>
                </a:moveTo>
                <a:lnTo>
                  <a:pt x="848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56" name="path 6656"/>
          <p:cNvSpPr/>
          <p:nvPr/>
        </p:nvSpPr>
        <p:spPr>
          <a:xfrm>
            <a:off x="5264775" y="3896342"/>
            <a:ext cx="479046" cy="2705"/>
          </a:xfrm>
          <a:custGeom>
            <a:avLst/>
            <a:gdLst/>
            <a:ahLst/>
            <a:cxnLst/>
            <a:rect l="0" t="0" r="0" b="0"/>
            <a:pathLst>
              <a:path w="754" h="4">
                <a:moveTo>
                  <a:pt x="752" y="2"/>
                </a:moveTo>
                <a:lnTo>
                  <a:pt x="489" y="2"/>
                </a:lnTo>
                <a:moveTo>
                  <a:pt x="265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58" name="path 6658"/>
          <p:cNvSpPr/>
          <p:nvPr/>
        </p:nvSpPr>
        <p:spPr>
          <a:xfrm>
            <a:off x="5264776" y="3877478"/>
            <a:ext cx="479046" cy="2705"/>
          </a:xfrm>
          <a:custGeom>
            <a:avLst/>
            <a:gdLst/>
            <a:ahLst/>
            <a:cxnLst/>
            <a:rect l="0" t="0" r="0" b="0"/>
            <a:pathLst>
              <a:path w="754" h="4">
                <a:moveTo>
                  <a:pt x="752" y="2"/>
                </a:moveTo>
                <a:lnTo>
                  <a:pt x="730" y="2"/>
                </a:lnTo>
                <a:moveTo>
                  <a:pt x="718" y="2"/>
                </a:moveTo>
                <a:lnTo>
                  <a:pt x="701" y="2"/>
                </a:lnTo>
                <a:moveTo>
                  <a:pt x="689" y="2"/>
                </a:moveTo>
                <a:lnTo>
                  <a:pt x="671" y="2"/>
                </a:lnTo>
                <a:moveTo>
                  <a:pt x="659" y="2"/>
                </a:moveTo>
                <a:lnTo>
                  <a:pt x="641" y="2"/>
                </a:lnTo>
                <a:moveTo>
                  <a:pt x="629" y="2"/>
                </a:moveTo>
                <a:lnTo>
                  <a:pt x="611" y="2"/>
                </a:lnTo>
                <a:moveTo>
                  <a:pt x="600" y="2"/>
                </a:moveTo>
                <a:lnTo>
                  <a:pt x="582" y="2"/>
                </a:lnTo>
                <a:moveTo>
                  <a:pt x="540" y="2"/>
                </a:moveTo>
                <a:lnTo>
                  <a:pt x="522" y="2"/>
                </a:lnTo>
                <a:moveTo>
                  <a:pt x="570" y="2"/>
                </a:moveTo>
                <a:lnTo>
                  <a:pt x="552" y="2"/>
                </a:lnTo>
                <a:moveTo>
                  <a:pt x="510" y="2"/>
                </a:moveTo>
                <a:lnTo>
                  <a:pt x="489" y="2"/>
                </a:lnTo>
                <a:moveTo>
                  <a:pt x="265" y="2"/>
                </a:moveTo>
                <a:lnTo>
                  <a:pt x="243" y="2"/>
                </a:lnTo>
                <a:moveTo>
                  <a:pt x="231" y="2"/>
                </a:moveTo>
                <a:lnTo>
                  <a:pt x="213" y="2"/>
                </a:lnTo>
                <a:moveTo>
                  <a:pt x="201" y="2"/>
                </a:moveTo>
                <a:lnTo>
                  <a:pt x="184" y="2"/>
                </a:lnTo>
                <a:moveTo>
                  <a:pt x="172" y="2"/>
                </a:moveTo>
                <a:lnTo>
                  <a:pt x="154" y="2"/>
                </a:lnTo>
                <a:moveTo>
                  <a:pt x="142" y="2"/>
                </a:moveTo>
                <a:lnTo>
                  <a:pt x="124" y="2"/>
                </a:lnTo>
                <a:moveTo>
                  <a:pt x="83" y="2"/>
                </a:moveTo>
                <a:lnTo>
                  <a:pt x="65" y="2"/>
                </a:lnTo>
                <a:moveTo>
                  <a:pt x="112" y="2"/>
                </a:moveTo>
                <a:lnTo>
                  <a:pt x="94" y="2"/>
                </a:lnTo>
                <a:moveTo>
                  <a:pt x="53" y="2"/>
                </a:moveTo>
                <a:lnTo>
                  <a:pt x="35" y="2"/>
                </a:lnTo>
                <a:moveTo>
                  <a:pt x="23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0" name="path 6660"/>
          <p:cNvSpPr/>
          <p:nvPr/>
        </p:nvSpPr>
        <p:spPr>
          <a:xfrm>
            <a:off x="5278457" y="3805899"/>
            <a:ext cx="451690" cy="2705"/>
          </a:xfrm>
          <a:custGeom>
            <a:avLst/>
            <a:gdLst/>
            <a:ahLst/>
            <a:cxnLst/>
            <a:rect l="0" t="0" r="0" b="0"/>
            <a:pathLst>
              <a:path w="711" h="4">
                <a:moveTo>
                  <a:pt x="709" y="2"/>
                </a:moveTo>
                <a:lnTo>
                  <a:pt x="697" y="2"/>
                </a:lnTo>
                <a:moveTo>
                  <a:pt x="679" y="2"/>
                </a:moveTo>
                <a:lnTo>
                  <a:pt x="667" y="2"/>
                </a:lnTo>
                <a:moveTo>
                  <a:pt x="649" y="2"/>
                </a:moveTo>
                <a:lnTo>
                  <a:pt x="637" y="2"/>
                </a:lnTo>
                <a:moveTo>
                  <a:pt x="620" y="2"/>
                </a:moveTo>
                <a:lnTo>
                  <a:pt x="608" y="2"/>
                </a:lnTo>
                <a:moveTo>
                  <a:pt x="590" y="2"/>
                </a:moveTo>
                <a:lnTo>
                  <a:pt x="578" y="2"/>
                </a:lnTo>
                <a:moveTo>
                  <a:pt x="560" y="2"/>
                </a:moveTo>
                <a:lnTo>
                  <a:pt x="548" y="2"/>
                </a:lnTo>
                <a:moveTo>
                  <a:pt x="530" y="2"/>
                </a:moveTo>
                <a:lnTo>
                  <a:pt x="519" y="2"/>
                </a:lnTo>
                <a:moveTo>
                  <a:pt x="501" y="2"/>
                </a:moveTo>
                <a:lnTo>
                  <a:pt x="489" y="2"/>
                </a:lnTo>
                <a:moveTo>
                  <a:pt x="221" y="2"/>
                </a:moveTo>
                <a:lnTo>
                  <a:pt x="210" y="2"/>
                </a:lnTo>
                <a:moveTo>
                  <a:pt x="192" y="2"/>
                </a:moveTo>
                <a:lnTo>
                  <a:pt x="180" y="2"/>
                </a:lnTo>
                <a:moveTo>
                  <a:pt x="162" y="2"/>
                </a:moveTo>
                <a:lnTo>
                  <a:pt x="150" y="2"/>
                </a:lnTo>
                <a:moveTo>
                  <a:pt x="132" y="2"/>
                </a:moveTo>
                <a:lnTo>
                  <a:pt x="120" y="2"/>
                </a:lnTo>
                <a:moveTo>
                  <a:pt x="103" y="2"/>
                </a:moveTo>
                <a:lnTo>
                  <a:pt x="91" y="2"/>
                </a:lnTo>
                <a:moveTo>
                  <a:pt x="73" y="2"/>
                </a:moveTo>
                <a:lnTo>
                  <a:pt x="61" y="2"/>
                </a:lnTo>
                <a:moveTo>
                  <a:pt x="43" y="2"/>
                </a:moveTo>
                <a:lnTo>
                  <a:pt x="31" y="2"/>
                </a:lnTo>
                <a:moveTo>
                  <a:pt x="14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2" name="path 6662"/>
          <p:cNvSpPr/>
          <p:nvPr/>
        </p:nvSpPr>
        <p:spPr>
          <a:xfrm>
            <a:off x="5278457" y="3804849"/>
            <a:ext cx="451690" cy="2705"/>
          </a:xfrm>
          <a:custGeom>
            <a:avLst/>
            <a:gdLst/>
            <a:ahLst/>
            <a:cxnLst/>
            <a:rect l="0" t="0" r="0" b="0"/>
            <a:pathLst>
              <a:path w="711" h="4">
                <a:moveTo>
                  <a:pt x="709" y="2"/>
                </a:moveTo>
                <a:lnTo>
                  <a:pt x="697" y="2"/>
                </a:lnTo>
                <a:moveTo>
                  <a:pt x="679" y="2"/>
                </a:moveTo>
                <a:lnTo>
                  <a:pt x="667" y="2"/>
                </a:lnTo>
                <a:moveTo>
                  <a:pt x="649" y="2"/>
                </a:moveTo>
                <a:lnTo>
                  <a:pt x="637" y="2"/>
                </a:lnTo>
                <a:moveTo>
                  <a:pt x="620" y="2"/>
                </a:moveTo>
                <a:lnTo>
                  <a:pt x="608" y="2"/>
                </a:lnTo>
                <a:moveTo>
                  <a:pt x="590" y="2"/>
                </a:moveTo>
                <a:lnTo>
                  <a:pt x="578" y="2"/>
                </a:lnTo>
                <a:moveTo>
                  <a:pt x="560" y="2"/>
                </a:moveTo>
                <a:lnTo>
                  <a:pt x="548" y="2"/>
                </a:lnTo>
                <a:moveTo>
                  <a:pt x="530" y="2"/>
                </a:moveTo>
                <a:lnTo>
                  <a:pt x="519" y="2"/>
                </a:lnTo>
                <a:moveTo>
                  <a:pt x="501" y="2"/>
                </a:moveTo>
                <a:lnTo>
                  <a:pt x="489" y="2"/>
                </a:lnTo>
                <a:moveTo>
                  <a:pt x="221" y="2"/>
                </a:moveTo>
                <a:lnTo>
                  <a:pt x="210" y="2"/>
                </a:lnTo>
                <a:moveTo>
                  <a:pt x="192" y="2"/>
                </a:moveTo>
                <a:lnTo>
                  <a:pt x="180" y="2"/>
                </a:lnTo>
                <a:moveTo>
                  <a:pt x="162" y="2"/>
                </a:moveTo>
                <a:lnTo>
                  <a:pt x="150" y="2"/>
                </a:lnTo>
                <a:moveTo>
                  <a:pt x="132" y="2"/>
                </a:moveTo>
                <a:lnTo>
                  <a:pt x="120" y="2"/>
                </a:lnTo>
                <a:moveTo>
                  <a:pt x="103" y="2"/>
                </a:moveTo>
                <a:lnTo>
                  <a:pt x="91" y="2"/>
                </a:lnTo>
                <a:moveTo>
                  <a:pt x="73" y="2"/>
                </a:moveTo>
                <a:lnTo>
                  <a:pt x="61" y="2"/>
                </a:lnTo>
                <a:moveTo>
                  <a:pt x="43" y="2"/>
                </a:moveTo>
                <a:lnTo>
                  <a:pt x="31" y="2"/>
                </a:lnTo>
                <a:moveTo>
                  <a:pt x="14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4" name="path 6664"/>
          <p:cNvSpPr/>
          <p:nvPr/>
        </p:nvSpPr>
        <p:spPr>
          <a:xfrm>
            <a:off x="5278454" y="3867867"/>
            <a:ext cx="451689" cy="2705"/>
          </a:xfrm>
          <a:custGeom>
            <a:avLst/>
            <a:gdLst/>
            <a:ahLst/>
            <a:cxnLst/>
            <a:rect l="0" t="0" r="0" b="0"/>
            <a:pathLst>
              <a:path w="711" h="4">
                <a:moveTo>
                  <a:pt x="2" y="2"/>
                </a:moveTo>
                <a:lnTo>
                  <a:pt x="14" y="2"/>
                </a:lnTo>
                <a:moveTo>
                  <a:pt x="31" y="2"/>
                </a:moveTo>
                <a:lnTo>
                  <a:pt x="43" y="2"/>
                </a:lnTo>
                <a:moveTo>
                  <a:pt x="61" y="2"/>
                </a:moveTo>
                <a:lnTo>
                  <a:pt x="73" y="2"/>
                </a:lnTo>
                <a:moveTo>
                  <a:pt x="91" y="2"/>
                </a:moveTo>
                <a:lnTo>
                  <a:pt x="103" y="2"/>
                </a:lnTo>
                <a:moveTo>
                  <a:pt x="120" y="2"/>
                </a:moveTo>
                <a:lnTo>
                  <a:pt x="132" y="2"/>
                </a:lnTo>
                <a:moveTo>
                  <a:pt x="180" y="2"/>
                </a:moveTo>
                <a:lnTo>
                  <a:pt x="192" y="2"/>
                </a:lnTo>
                <a:moveTo>
                  <a:pt x="150" y="2"/>
                </a:moveTo>
                <a:lnTo>
                  <a:pt x="162" y="2"/>
                </a:lnTo>
                <a:moveTo>
                  <a:pt x="210" y="2"/>
                </a:moveTo>
                <a:lnTo>
                  <a:pt x="221" y="2"/>
                </a:lnTo>
                <a:moveTo>
                  <a:pt x="489" y="2"/>
                </a:moveTo>
                <a:lnTo>
                  <a:pt x="501" y="2"/>
                </a:lnTo>
                <a:moveTo>
                  <a:pt x="519" y="2"/>
                </a:moveTo>
                <a:lnTo>
                  <a:pt x="530" y="2"/>
                </a:lnTo>
                <a:moveTo>
                  <a:pt x="548" y="2"/>
                </a:moveTo>
                <a:lnTo>
                  <a:pt x="560" y="2"/>
                </a:lnTo>
                <a:moveTo>
                  <a:pt x="578" y="2"/>
                </a:moveTo>
                <a:lnTo>
                  <a:pt x="590" y="2"/>
                </a:lnTo>
                <a:moveTo>
                  <a:pt x="637" y="2"/>
                </a:moveTo>
                <a:lnTo>
                  <a:pt x="649" y="2"/>
                </a:lnTo>
                <a:moveTo>
                  <a:pt x="608" y="2"/>
                </a:moveTo>
                <a:lnTo>
                  <a:pt x="620" y="2"/>
                </a:lnTo>
                <a:moveTo>
                  <a:pt x="667" y="2"/>
                </a:moveTo>
                <a:lnTo>
                  <a:pt x="679" y="2"/>
                </a:lnTo>
                <a:moveTo>
                  <a:pt x="697" y="2"/>
                </a:moveTo>
                <a:lnTo>
                  <a:pt x="709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6" name="path 6666"/>
          <p:cNvSpPr/>
          <p:nvPr/>
        </p:nvSpPr>
        <p:spPr>
          <a:xfrm>
            <a:off x="5288351" y="3733161"/>
            <a:ext cx="431888" cy="2705"/>
          </a:xfrm>
          <a:custGeom>
            <a:avLst/>
            <a:gdLst/>
            <a:ahLst/>
            <a:cxnLst/>
            <a:rect l="0" t="0" r="0" b="0"/>
            <a:pathLst>
              <a:path w="680" h="4">
                <a:moveTo>
                  <a:pt x="678" y="2"/>
                </a:moveTo>
                <a:lnTo>
                  <a:pt x="489" y="2"/>
                </a:lnTo>
                <a:moveTo>
                  <a:pt x="190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68" name="path 6668"/>
          <p:cNvSpPr/>
          <p:nvPr/>
        </p:nvSpPr>
        <p:spPr>
          <a:xfrm>
            <a:off x="5386927" y="3687885"/>
            <a:ext cx="2705" cy="21564"/>
          </a:xfrm>
          <a:custGeom>
            <a:avLst/>
            <a:gdLst/>
            <a:ahLst/>
            <a:cxnLst/>
            <a:rect l="0" t="0" r="0" b="0"/>
            <a:pathLst>
              <a:path w="4" h="33">
                <a:moveTo>
                  <a:pt x="2" y="2"/>
                </a:moveTo>
                <a:lnTo>
                  <a:pt x="2" y="31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70" name="path 6670"/>
          <p:cNvSpPr/>
          <p:nvPr/>
        </p:nvSpPr>
        <p:spPr>
          <a:xfrm>
            <a:off x="5309579" y="3687889"/>
            <a:ext cx="2705" cy="21564"/>
          </a:xfrm>
          <a:custGeom>
            <a:avLst/>
            <a:gdLst/>
            <a:ahLst/>
            <a:cxnLst/>
            <a:rect l="0" t="0" r="0" b="0"/>
            <a:pathLst>
              <a:path w="4" h="33">
                <a:moveTo>
                  <a:pt x="2" y="31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72" name="path 6672"/>
          <p:cNvSpPr/>
          <p:nvPr/>
        </p:nvSpPr>
        <p:spPr>
          <a:xfrm>
            <a:off x="5288356" y="3706748"/>
            <a:ext cx="431885" cy="2705"/>
          </a:xfrm>
          <a:custGeom>
            <a:avLst/>
            <a:gdLst/>
            <a:ahLst/>
            <a:cxnLst/>
            <a:rect l="0" t="0" r="0" b="0"/>
            <a:pathLst>
              <a:path w="680" h="4">
                <a:moveTo>
                  <a:pt x="2" y="2"/>
                </a:moveTo>
                <a:lnTo>
                  <a:pt x="35" y="2"/>
                </a:lnTo>
                <a:moveTo>
                  <a:pt x="157" y="2"/>
                </a:moveTo>
                <a:lnTo>
                  <a:pt x="190" y="2"/>
                </a:lnTo>
                <a:moveTo>
                  <a:pt x="489" y="2"/>
                </a:moveTo>
                <a:lnTo>
                  <a:pt x="522" y="2"/>
                </a:lnTo>
                <a:moveTo>
                  <a:pt x="644" y="2"/>
                </a:moveTo>
                <a:lnTo>
                  <a:pt x="678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74" name="path 6674"/>
          <p:cNvSpPr/>
          <p:nvPr/>
        </p:nvSpPr>
        <p:spPr>
          <a:xfrm>
            <a:off x="5309579" y="3687885"/>
            <a:ext cx="389438" cy="2705"/>
          </a:xfrm>
          <a:custGeom>
            <a:avLst/>
            <a:gdLst/>
            <a:ahLst/>
            <a:cxnLst/>
            <a:rect l="0" t="0" r="0" b="0"/>
            <a:pathLst>
              <a:path w="613" h="4">
                <a:moveTo>
                  <a:pt x="2" y="2"/>
                </a:moveTo>
                <a:lnTo>
                  <a:pt x="123" y="2"/>
                </a:lnTo>
                <a:moveTo>
                  <a:pt x="489" y="2"/>
                </a:moveTo>
                <a:lnTo>
                  <a:pt x="611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76" name="path 6676"/>
          <p:cNvSpPr/>
          <p:nvPr/>
        </p:nvSpPr>
        <p:spPr>
          <a:xfrm>
            <a:off x="5817046" y="3650157"/>
            <a:ext cx="304546" cy="2705"/>
          </a:xfrm>
          <a:custGeom>
            <a:avLst/>
            <a:gdLst/>
            <a:ahLst/>
            <a:cxnLst/>
            <a:rect l="0" t="0" r="0" b="0"/>
            <a:pathLst>
              <a:path w="479" h="4">
                <a:moveTo>
                  <a:pt x="477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78" name="path 6678"/>
          <p:cNvSpPr/>
          <p:nvPr/>
        </p:nvSpPr>
        <p:spPr>
          <a:xfrm>
            <a:off x="5198277" y="3963312"/>
            <a:ext cx="304546" cy="2705"/>
          </a:xfrm>
          <a:custGeom>
            <a:avLst/>
            <a:gdLst/>
            <a:ahLst/>
            <a:cxnLst/>
            <a:rect l="0" t="0" r="0" b="0"/>
            <a:pathLst>
              <a:path w="479" h="4">
                <a:moveTo>
                  <a:pt x="2" y="2"/>
                </a:moveTo>
                <a:lnTo>
                  <a:pt x="477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0" name="path 6680"/>
          <p:cNvSpPr/>
          <p:nvPr/>
        </p:nvSpPr>
        <p:spPr>
          <a:xfrm>
            <a:off x="5817052" y="3669021"/>
            <a:ext cx="302653" cy="2705"/>
          </a:xfrm>
          <a:custGeom>
            <a:avLst/>
            <a:gdLst/>
            <a:ahLst/>
            <a:cxnLst/>
            <a:rect l="0" t="0" r="0" b="0"/>
            <a:pathLst>
              <a:path w="476" h="4">
                <a:moveTo>
                  <a:pt x="474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2" name="path 6682"/>
          <p:cNvSpPr/>
          <p:nvPr/>
        </p:nvSpPr>
        <p:spPr>
          <a:xfrm>
            <a:off x="5824405" y="3449502"/>
            <a:ext cx="2705" cy="195503"/>
          </a:xfrm>
          <a:custGeom>
            <a:avLst/>
            <a:gdLst/>
            <a:ahLst/>
            <a:cxnLst/>
            <a:rect l="0" t="0" r="0" b="0"/>
            <a:pathLst>
              <a:path w="4" h="307">
                <a:moveTo>
                  <a:pt x="2" y="2"/>
                </a:moveTo>
                <a:lnTo>
                  <a:pt x="2" y="305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4" name="path 6684"/>
          <p:cNvSpPr/>
          <p:nvPr/>
        </p:nvSpPr>
        <p:spPr>
          <a:xfrm>
            <a:off x="5841574" y="3760513"/>
            <a:ext cx="43262" cy="12139"/>
          </a:xfrm>
          <a:custGeom>
            <a:avLst/>
            <a:gdLst/>
            <a:ahLst/>
            <a:cxnLst/>
            <a:rect l="0" t="0" r="0" b="0"/>
            <a:pathLst>
              <a:path w="68" h="19">
                <a:moveTo>
                  <a:pt x="2" y="16"/>
                </a:moveTo>
                <a:lnTo>
                  <a:pt x="16" y="16"/>
                </a:lnTo>
                <a:moveTo>
                  <a:pt x="16" y="2"/>
                </a:moveTo>
                <a:lnTo>
                  <a:pt x="65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6" name="path 6686"/>
          <p:cNvSpPr/>
          <p:nvPr/>
        </p:nvSpPr>
        <p:spPr>
          <a:xfrm>
            <a:off x="5883547" y="3896342"/>
            <a:ext cx="169659" cy="2705"/>
          </a:xfrm>
          <a:custGeom>
            <a:avLst/>
            <a:gdLst/>
            <a:ahLst/>
            <a:cxnLst/>
            <a:rect l="0" t="0" r="0" b="0"/>
            <a:pathLst>
              <a:path w="267" h="4">
                <a:moveTo>
                  <a:pt x="265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88" name="path 6688"/>
          <p:cNvSpPr/>
          <p:nvPr/>
        </p:nvSpPr>
        <p:spPr>
          <a:xfrm>
            <a:off x="5923636" y="3867867"/>
            <a:ext cx="32886" cy="12317"/>
          </a:xfrm>
          <a:custGeom>
            <a:avLst/>
            <a:gdLst/>
            <a:ahLst/>
            <a:cxnLst/>
            <a:rect l="0" t="0" r="0" b="0"/>
            <a:pathLst>
              <a:path w="51" h="19">
                <a:moveTo>
                  <a:pt x="49" y="17"/>
                </a:moveTo>
                <a:lnTo>
                  <a:pt x="31" y="17"/>
                </a:lnTo>
                <a:moveTo>
                  <a:pt x="19" y="17"/>
                </a:moveTo>
                <a:lnTo>
                  <a:pt x="2" y="17"/>
                </a:lnTo>
                <a:moveTo>
                  <a:pt x="2" y="2"/>
                </a:moveTo>
                <a:lnTo>
                  <a:pt x="19" y="2"/>
                </a:lnTo>
                <a:moveTo>
                  <a:pt x="31" y="2"/>
                </a:moveTo>
                <a:lnTo>
                  <a:pt x="49" y="2"/>
                </a:lnTo>
                <a:moveTo>
                  <a:pt x="19" y="2"/>
                </a:moveTo>
                <a:lnTo>
                  <a:pt x="31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90" name="path 6690"/>
          <p:cNvSpPr/>
          <p:nvPr/>
        </p:nvSpPr>
        <p:spPr>
          <a:xfrm>
            <a:off x="5980229" y="3868045"/>
            <a:ext cx="32890" cy="12138"/>
          </a:xfrm>
          <a:custGeom>
            <a:avLst/>
            <a:gdLst/>
            <a:ahLst/>
            <a:cxnLst/>
            <a:rect l="0" t="0" r="0" b="0"/>
            <a:pathLst>
              <a:path w="51" h="19">
                <a:moveTo>
                  <a:pt x="49" y="16"/>
                </a:moveTo>
                <a:lnTo>
                  <a:pt x="31" y="16"/>
                </a:lnTo>
                <a:moveTo>
                  <a:pt x="19" y="16"/>
                </a:moveTo>
                <a:lnTo>
                  <a:pt x="2" y="16"/>
                </a:lnTo>
                <a:moveTo>
                  <a:pt x="2" y="2"/>
                </a:moveTo>
                <a:lnTo>
                  <a:pt x="19" y="2"/>
                </a:lnTo>
                <a:moveTo>
                  <a:pt x="31" y="2"/>
                </a:moveTo>
                <a:lnTo>
                  <a:pt x="49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92" name="path 6692"/>
          <p:cNvSpPr/>
          <p:nvPr/>
        </p:nvSpPr>
        <p:spPr>
          <a:xfrm>
            <a:off x="5948157" y="3909544"/>
            <a:ext cx="40437" cy="9312"/>
          </a:xfrm>
          <a:custGeom>
            <a:avLst/>
            <a:gdLst/>
            <a:ahLst/>
            <a:cxnLst/>
            <a:rect l="0" t="0" r="0" b="0"/>
            <a:pathLst>
              <a:path w="63" h="14">
                <a:moveTo>
                  <a:pt x="2" y="2"/>
                </a:moveTo>
                <a:lnTo>
                  <a:pt x="2" y="12"/>
                </a:lnTo>
                <a:moveTo>
                  <a:pt x="61" y="12"/>
                </a:moveTo>
                <a:lnTo>
                  <a:pt x="61" y="2"/>
                </a:lnTo>
                <a:moveTo>
                  <a:pt x="61" y="12"/>
                </a:moveTo>
                <a:lnTo>
                  <a:pt x="2" y="1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94" name="path 6694"/>
          <p:cNvSpPr/>
          <p:nvPr/>
        </p:nvSpPr>
        <p:spPr>
          <a:xfrm>
            <a:off x="5824408" y="3449502"/>
            <a:ext cx="134759" cy="2705"/>
          </a:xfrm>
          <a:custGeom>
            <a:avLst/>
            <a:gdLst/>
            <a:ahLst/>
            <a:cxnLst/>
            <a:rect l="0" t="0" r="0" b="0"/>
            <a:pathLst>
              <a:path w="212" h="4">
                <a:moveTo>
                  <a:pt x="210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96" name="path 6696"/>
          <p:cNvSpPr/>
          <p:nvPr/>
        </p:nvSpPr>
        <p:spPr>
          <a:xfrm>
            <a:off x="5824405" y="3642300"/>
            <a:ext cx="134759" cy="2705"/>
          </a:xfrm>
          <a:custGeom>
            <a:avLst/>
            <a:gdLst/>
            <a:ahLst/>
            <a:cxnLst/>
            <a:rect l="0" t="0" r="0" b="0"/>
            <a:pathLst>
              <a:path w="212" h="4">
                <a:moveTo>
                  <a:pt x="2" y="2"/>
                </a:moveTo>
                <a:lnTo>
                  <a:pt x="210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698" name="path 6698"/>
          <p:cNvSpPr/>
          <p:nvPr/>
        </p:nvSpPr>
        <p:spPr>
          <a:xfrm>
            <a:off x="5904768" y="3867867"/>
            <a:ext cx="21571" cy="12317"/>
          </a:xfrm>
          <a:custGeom>
            <a:avLst/>
            <a:gdLst/>
            <a:ahLst/>
            <a:cxnLst/>
            <a:rect l="0" t="0" r="0" b="0"/>
            <a:pathLst>
              <a:path w="33" h="19">
                <a:moveTo>
                  <a:pt x="19" y="17"/>
                </a:moveTo>
                <a:lnTo>
                  <a:pt x="2" y="17"/>
                </a:lnTo>
                <a:moveTo>
                  <a:pt x="2" y="2"/>
                </a:moveTo>
                <a:lnTo>
                  <a:pt x="19" y="2"/>
                </a:lnTo>
                <a:moveTo>
                  <a:pt x="19" y="2"/>
                </a:moveTo>
                <a:lnTo>
                  <a:pt x="31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0" name="path 6700"/>
          <p:cNvSpPr/>
          <p:nvPr/>
        </p:nvSpPr>
        <p:spPr>
          <a:xfrm>
            <a:off x="5961365" y="3868045"/>
            <a:ext cx="14024" cy="12138"/>
          </a:xfrm>
          <a:custGeom>
            <a:avLst/>
            <a:gdLst/>
            <a:ahLst/>
            <a:cxnLst/>
            <a:rect l="0" t="0" r="0" b="0"/>
            <a:pathLst>
              <a:path w="22" h="19">
                <a:moveTo>
                  <a:pt x="19" y="16"/>
                </a:moveTo>
                <a:lnTo>
                  <a:pt x="2" y="16"/>
                </a:lnTo>
                <a:moveTo>
                  <a:pt x="2" y="2"/>
                </a:moveTo>
                <a:lnTo>
                  <a:pt x="19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2" name="path 6702"/>
          <p:cNvSpPr/>
          <p:nvPr/>
        </p:nvSpPr>
        <p:spPr>
          <a:xfrm>
            <a:off x="6017960" y="3868045"/>
            <a:ext cx="14022" cy="12138"/>
          </a:xfrm>
          <a:custGeom>
            <a:avLst/>
            <a:gdLst/>
            <a:ahLst/>
            <a:cxnLst/>
            <a:rect l="0" t="0" r="0" b="0"/>
            <a:pathLst>
              <a:path w="22" h="19">
                <a:moveTo>
                  <a:pt x="19" y="16"/>
                </a:moveTo>
                <a:lnTo>
                  <a:pt x="2" y="16"/>
                </a:lnTo>
                <a:moveTo>
                  <a:pt x="2" y="2"/>
                </a:moveTo>
                <a:lnTo>
                  <a:pt x="19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4" name="path 6704"/>
          <p:cNvSpPr/>
          <p:nvPr/>
        </p:nvSpPr>
        <p:spPr>
          <a:xfrm>
            <a:off x="5867040" y="3796366"/>
            <a:ext cx="12306" cy="8359"/>
          </a:xfrm>
          <a:custGeom>
            <a:avLst/>
            <a:gdLst/>
            <a:ahLst/>
            <a:cxnLst/>
            <a:rect l="0" t="0" r="0" b="0"/>
            <a:pathLst>
              <a:path w="19" h="13">
                <a:moveTo>
                  <a:pt x="17" y="4"/>
                </a:moveTo>
                <a:cubicBezTo>
                  <a:pt x="14" y="2"/>
                  <a:pt x="10" y="1"/>
                  <a:pt x="7" y="2"/>
                </a:cubicBezTo>
                <a:cubicBezTo>
                  <a:pt x="4" y="4"/>
                  <a:pt x="2" y="7"/>
                  <a:pt x="2" y="11"/>
                </a:cubicBez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6" name="path 6706"/>
          <p:cNvSpPr/>
          <p:nvPr/>
        </p:nvSpPr>
        <p:spPr>
          <a:xfrm>
            <a:off x="6083042" y="3769947"/>
            <a:ext cx="12141" cy="2705"/>
          </a:xfrm>
          <a:custGeom>
            <a:avLst/>
            <a:gdLst/>
            <a:ahLst/>
            <a:cxnLst/>
            <a:rect l="0" t="0" r="0" b="0"/>
            <a:pathLst>
              <a:path w="19" h="4">
                <a:moveTo>
                  <a:pt x="2" y="2"/>
                </a:moveTo>
                <a:lnTo>
                  <a:pt x="16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08" name="path 6708"/>
          <p:cNvSpPr/>
          <p:nvPr/>
        </p:nvSpPr>
        <p:spPr>
          <a:xfrm>
            <a:off x="6083039" y="3824657"/>
            <a:ext cx="12141" cy="2705"/>
          </a:xfrm>
          <a:custGeom>
            <a:avLst/>
            <a:gdLst/>
            <a:ahLst/>
            <a:cxnLst/>
            <a:rect l="0" t="0" r="0" b="0"/>
            <a:pathLst>
              <a:path w="19" h="4">
                <a:moveTo>
                  <a:pt x="16" y="2"/>
                </a:moveTo>
                <a:lnTo>
                  <a:pt x="2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10" name="path 6710"/>
          <p:cNvSpPr/>
          <p:nvPr/>
        </p:nvSpPr>
        <p:spPr>
          <a:xfrm>
            <a:off x="5897224" y="3867867"/>
            <a:ext cx="10248" cy="2705"/>
          </a:xfrm>
          <a:custGeom>
            <a:avLst/>
            <a:gdLst/>
            <a:ahLst/>
            <a:cxnLst/>
            <a:rect l="0" t="0" r="0" b="0"/>
            <a:pathLst>
              <a:path w="16" h="4">
                <a:moveTo>
                  <a:pt x="2" y="2"/>
                </a:moveTo>
                <a:lnTo>
                  <a:pt x="14" y="2"/>
                </a:lnTo>
              </a:path>
            </a:pathLst>
          </a:custGeom>
          <a:noFill/>
          <a:ln w="2705" cap="sq">
            <a:solidFill>
              <a:srgbClr val="040000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2" name="path 6712"/>
          <p:cNvSpPr/>
          <p:nvPr/>
        </p:nvSpPr>
        <p:spPr>
          <a:xfrm>
            <a:off x="5509206" y="5946140"/>
            <a:ext cx="303999" cy="170874"/>
          </a:xfrm>
          <a:custGeom>
            <a:avLst/>
            <a:gdLst/>
            <a:ahLst/>
            <a:cxnLst/>
            <a:rect l="0" t="0" r="0" b="0"/>
            <a:pathLst>
              <a:path w="478" h="269">
                <a:moveTo>
                  <a:pt x="208" y="17"/>
                </a:moveTo>
                <a:lnTo>
                  <a:pt x="3" y="257"/>
                </a:lnTo>
                <a:moveTo>
                  <a:pt x="12" y="265"/>
                </a:moveTo>
                <a:lnTo>
                  <a:pt x="218" y="25"/>
                </a:lnTo>
                <a:moveTo>
                  <a:pt x="210" y="37"/>
                </a:moveTo>
                <a:lnTo>
                  <a:pt x="376" y="39"/>
                </a:lnTo>
                <a:lnTo>
                  <a:pt x="410" y="5"/>
                </a:lnTo>
                <a:lnTo>
                  <a:pt x="423" y="17"/>
                </a:lnTo>
                <a:lnTo>
                  <a:pt x="351" y="73"/>
                </a:lnTo>
                <a:lnTo>
                  <a:pt x="351" y="113"/>
                </a:lnTo>
                <a:lnTo>
                  <a:pt x="414" y="143"/>
                </a:lnTo>
                <a:lnTo>
                  <a:pt x="465" y="118"/>
                </a:lnTo>
                <a:lnTo>
                  <a:pt x="473" y="127"/>
                </a:lnTo>
                <a:lnTo>
                  <a:pt x="326" y="214"/>
                </a:lnTo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14" name="path 6714"/>
          <p:cNvSpPr/>
          <p:nvPr/>
        </p:nvSpPr>
        <p:spPr>
          <a:xfrm>
            <a:off x="5536933" y="5971103"/>
            <a:ext cx="133000" cy="170391"/>
          </a:xfrm>
          <a:custGeom>
            <a:avLst/>
            <a:gdLst/>
            <a:ahLst/>
            <a:cxnLst/>
            <a:rect l="0" t="0" r="0" b="0"/>
            <a:pathLst>
              <a:path w="209" h="268">
                <a:moveTo>
                  <a:pt x="166" y="5"/>
                </a:moveTo>
                <a:lnTo>
                  <a:pt x="184" y="23"/>
                </a:lnTo>
                <a:lnTo>
                  <a:pt x="184" y="73"/>
                </a:lnTo>
                <a:lnTo>
                  <a:pt x="142" y="93"/>
                </a:lnTo>
                <a:lnTo>
                  <a:pt x="127" y="93"/>
                </a:lnTo>
                <a:lnTo>
                  <a:pt x="134" y="86"/>
                </a:lnTo>
                <a:lnTo>
                  <a:pt x="124" y="75"/>
                </a:lnTo>
                <a:lnTo>
                  <a:pt x="11" y="199"/>
                </a:lnTo>
                <a:lnTo>
                  <a:pt x="5" y="193"/>
                </a:lnTo>
                <a:lnTo>
                  <a:pt x="166" y="5"/>
                </a:lnTo>
                <a:close/>
                <a:moveTo>
                  <a:pt x="194" y="111"/>
                </a:moveTo>
                <a:lnTo>
                  <a:pt x="179" y="96"/>
                </a:lnTo>
                <a:lnTo>
                  <a:pt x="166" y="109"/>
                </a:lnTo>
                <a:lnTo>
                  <a:pt x="106" y="109"/>
                </a:lnTo>
                <a:lnTo>
                  <a:pt x="20" y="195"/>
                </a:lnTo>
                <a:lnTo>
                  <a:pt x="20" y="201"/>
                </a:lnTo>
                <a:lnTo>
                  <a:pt x="81" y="201"/>
                </a:lnTo>
                <a:lnTo>
                  <a:pt x="194" y="111"/>
                </a:lnTo>
                <a:close/>
                <a:moveTo>
                  <a:pt x="202" y="121"/>
                </a:moveTo>
                <a:lnTo>
                  <a:pt x="71" y="222"/>
                </a:lnTo>
                <a:lnTo>
                  <a:pt x="71" y="238"/>
                </a:lnTo>
                <a:lnTo>
                  <a:pt x="96" y="263"/>
                </a:lnTo>
                <a:lnTo>
                  <a:pt x="192" y="207"/>
                </a:lnTo>
                <a:lnTo>
                  <a:pt x="204" y="127"/>
                </a:lnTo>
                <a:lnTo>
                  <a:pt x="202" y="121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16" name="path 6716"/>
          <p:cNvSpPr/>
          <p:nvPr/>
        </p:nvSpPr>
        <p:spPr>
          <a:xfrm>
            <a:off x="5584873" y="6079253"/>
            <a:ext cx="166687" cy="202463"/>
          </a:xfrm>
          <a:custGeom>
            <a:avLst/>
            <a:gdLst/>
            <a:ahLst/>
            <a:cxnLst/>
            <a:rect l="0" t="0" r="0" b="0"/>
            <a:pathLst>
              <a:path w="262" h="318">
                <a:moveTo>
                  <a:pt x="17" y="90"/>
                </a:moveTo>
                <a:lnTo>
                  <a:pt x="5" y="99"/>
                </a:lnTo>
                <a:lnTo>
                  <a:pt x="18" y="105"/>
                </a:lnTo>
                <a:lnTo>
                  <a:pt x="114" y="55"/>
                </a:lnTo>
                <a:lnTo>
                  <a:pt x="73" y="312"/>
                </a:lnTo>
                <a:lnTo>
                  <a:pt x="93" y="312"/>
                </a:lnTo>
                <a:lnTo>
                  <a:pt x="93" y="302"/>
                </a:lnTo>
                <a:lnTo>
                  <a:pt x="156" y="264"/>
                </a:lnTo>
                <a:lnTo>
                  <a:pt x="168" y="264"/>
                </a:lnTo>
                <a:lnTo>
                  <a:pt x="232" y="304"/>
                </a:lnTo>
                <a:lnTo>
                  <a:pt x="232" y="313"/>
                </a:lnTo>
                <a:lnTo>
                  <a:pt x="257" y="313"/>
                </a:lnTo>
                <a:lnTo>
                  <a:pt x="207" y="5"/>
                </a:lnTo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18" name="path 6718"/>
          <p:cNvSpPr/>
          <p:nvPr/>
        </p:nvSpPr>
        <p:spPr>
          <a:xfrm>
            <a:off x="5639471" y="5954888"/>
            <a:ext cx="128006" cy="311270"/>
          </a:xfrm>
          <a:custGeom>
            <a:avLst/>
            <a:gdLst/>
            <a:ahLst/>
            <a:cxnLst/>
            <a:rect l="0" t="0" r="0" b="0"/>
            <a:pathLst>
              <a:path w="201" h="490">
                <a:moveTo>
                  <a:pt x="13" y="11"/>
                </a:moveTo>
                <a:lnTo>
                  <a:pt x="2" y="4"/>
                </a:lnTo>
                <a:moveTo>
                  <a:pt x="53" y="117"/>
                </a:moveTo>
                <a:lnTo>
                  <a:pt x="34" y="98"/>
                </a:lnTo>
                <a:lnTo>
                  <a:pt x="34" y="46"/>
                </a:lnTo>
                <a:lnTo>
                  <a:pt x="133" y="46"/>
                </a:lnTo>
                <a:lnTo>
                  <a:pt x="133" y="59"/>
                </a:lnTo>
                <a:lnTo>
                  <a:pt x="53" y="117"/>
                </a:lnTo>
                <a:close/>
                <a:moveTo>
                  <a:pt x="65" y="125"/>
                </a:moveTo>
                <a:lnTo>
                  <a:pt x="78" y="137"/>
                </a:lnTo>
                <a:lnTo>
                  <a:pt x="131" y="97"/>
                </a:lnTo>
                <a:lnTo>
                  <a:pt x="131" y="74"/>
                </a:lnTo>
                <a:lnTo>
                  <a:pt x="65" y="125"/>
                </a:lnTo>
                <a:close/>
                <a:moveTo>
                  <a:pt x="141" y="127"/>
                </a:moveTo>
                <a:lnTo>
                  <a:pt x="171" y="137"/>
                </a:lnTo>
                <a:lnTo>
                  <a:pt x="196" y="137"/>
                </a:lnTo>
                <a:lnTo>
                  <a:pt x="121" y="177"/>
                </a:lnTo>
                <a:lnTo>
                  <a:pt x="113" y="170"/>
                </a:lnTo>
                <a:lnTo>
                  <a:pt x="113" y="147"/>
                </a:lnTo>
                <a:lnTo>
                  <a:pt x="141" y="127"/>
                </a:lnTo>
                <a:close/>
                <a:moveTo>
                  <a:pt x="42" y="152"/>
                </a:moveTo>
                <a:lnTo>
                  <a:pt x="53" y="162"/>
                </a:lnTo>
                <a:lnTo>
                  <a:pt x="68" y="147"/>
                </a:lnTo>
                <a:lnTo>
                  <a:pt x="78" y="157"/>
                </a:lnTo>
                <a:lnTo>
                  <a:pt x="90" y="145"/>
                </a:lnTo>
                <a:lnTo>
                  <a:pt x="105" y="160"/>
                </a:lnTo>
                <a:lnTo>
                  <a:pt x="113" y="157"/>
                </a:lnTo>
                <a:moveTo>
                  <a:pt x="13" y="483"/>
                </a:moveTo>
                <a:lnTo>
                  <a:pt x="63" y="452"/>
                </a:lnTo>
                <a:lnTo>
                  <a:pt x="20" y="424"/>
                </a:lnTo>
                <a:lnTo>
                  <a:pt x="13" y="483"/>
                </a:lnTo>
                <a:close/>
                <a:moveTo>
                  <a:pt x="96" y="449"/>
                </a:moveTo>
                <a:lnTo>
                  <a:pt x="141" y="424"/>
                </a:lnTo>
                <a:lnTo>
                  <a:pt x="149" y="485"/>
                </a:lnTo>
                <a:lnTo>
                  <a:pt x="96" y="449"/>
                </a:lnTo>
                <a:close/>
                <a:moveTo>
                  <a:pt x="30" y="414"/>
                </a:moveTo>
                <a:lnTo>
                  <a:pt x="78" y="379"/>
                </a:lnTo>
                <a:lnTo>
                  <a:pt x="131" y="414"/>
                </a:lnTo>
                <a:lnTo>
                  <a:pt x="80" y="445"/>
                </a:lnTo>
                <a:lnTo>
                  <a:pt x="30" y="414"/>
                </a:lnTo>
                <a:close/>
                <a:moveTo>
                  <a:pt x="30" y="341"/>
                </a:moveTo>
                <a:lnTo>
                  <a:pt x="20" y="404"/>
                </a:lnTo>
                <a:lnTo>
                  <a:pt x="70" y="369"/>
                </a:lnTo>
                <a:lnTo>
                  <a:pt x="30" y="341"/>
                </a:lnTo>
                <a:close/>
                <a:moveTo>
                  <a:pt x="126" y="344"/>
                </a:moveTo>
                <a:lnTo>
                  <a:pt x="90" y="369"/>
                </a:lnTo>
                <a:lnTo>
                  <a:pt x="136" y="399"/>
                </a:lnTo>
                <a:lnTo>
                  <a:pt x="126" y="344"/>
                </a:lnTo>
                <a:close/>
                <a:moveTo>
                  <a:pt x="80" y="364"/>
                </a:moveTo>
                <a:lnTo>
                  <a:pt x="45" y="334"/>
                </a:lnTo>
                <a:lnTo>
                  <a:pt x="80" y="309"/>
                </a:lnTo>
                <a:lnTo>
                  <a:pt x="113" y="331"/>
                </a:lnTo>
                <a:lnTo>
                  <a:pt x="80" y="364"/>
                </a:lnTo>
                <a:close/>
                <a:moveTo>
                  <a:pt x="68" y="301"/>
                </a:moveTo>
                <a:lnTo>
                  <a:pt x="40" y="278"/>
                </a:lnTo>
                <a:lnTo>
                  <a:pt x="32" y="324"/>
                </a:lnTo>
                <a:lnTo>
                  <a:pt x="68" y="301"/>
                </a:lnTo>
                <a:close/>
                <a:moveTo>
                  <a:pt x="116" y="278"/>
                </a:moveTo>
                <a:lnTo>
                  <a:pt x="88" y="298"/>
                </a:lnTo>
                <a:lnTo>
                  <a:pt x="123" y="324"/>
                </a:lnTo>
                <a:lnTo>
                  <a:pt x="116" y="278"/>
                </a:lnTo>
                <a:close/>
                <a:moveTo>
                  <a:pt x="80" y="291"/>
                </a:moveTo>
                <a:lnTo>
                  <a:pt x="53" y="273"/>
                </a:lnTo>
                <a:lnTo>
                  <a:pt x="78" y="253"/>
                </a:lnTo>
                <a:lnTo>
                  <a:pt x="105" y="271"/>
                </a:lnTo>
                <a:lnTo>
                  <a:pt x="80" y="291"/>
                </a:lnTo>
                <a:close/>
                <a:moveTo>
                  <a:pt x="45" y="233"/>
                </a:moveTo>
                <a:lnTo>
                  <a:pt x="40" y="263"/>
                </a:lnTo>
                <a:lnTo>
                  <a:pt x="68" y="248"/>
                </a:lnTo>
                <a:lnTo>
                  <a:pt x="45" y="233"/>
                </a:lnTo>
                <a:close/>
                <a:moveTo>
                  <a:pt x="111" y="233"/>
                </a:moveTo>
                <a:lnTo>
                  <a:pt x="88" y="248"/>
                </a:lnTo>
                <a:lnTo>
                  <a:pt x="116" y="268"/>
                </a:lnTo>
                <a:lnTo>
                  <a:pt x="111" y="233"/>
                </a:lnTo>
                <a:close/>
                <a:moveTo>
                  <a:pt x="80" y="213"/>
                </a:moveTo>
                <a:lnTo>
                  <a:pt x="63" y="225"/>
                </a:lnTo>
                <a:lnTo>
                  <a:pt x="78" y="240"/>
                </a:lnTo>
                <a:lnTo>
                  <a:pt x="96" y="228"/>
                </a:lnTo>
                <a:lnTo>
                  <a:pt x="80" y="213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720" name="table 6720"/>
          <p:cNvGraphicFramePr>
            <a:graphicFrameLocks noGrp="1"/>
          </p:cNvGraphicFramePr>
          <p:nvPr/>
        </p:nvGraphicFramePr>
        <p:xfrm>
          <a:off x="1007682" y="4831961"/>
          <a:ext cx="5405755" cy="3101975"/>
        </p:xfrm>
        <a:graphic>
          <a:graphicData uri="http://schemas.openxmlformats.org/drawingml/2006/table">
            <a:tbl>
              <a:tblPr/>
              <a:tblGrid>
                <a:gridCol w="937894"/>
                <a:gridCol w="966469"/>
                <a:gridCol w="3501390"/>
              </a:tblGrid>
              <a:tr h="111442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038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158 W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540384" algn="l" rtl="0" eaLnBrk="0">
                        <a:lnSpc>
                          <a:spcPct val="83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Charge</a:t>
                      </a:r>
                      <a:r>
                        <a:rPr sz="8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9314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207 W</a:t>
                      </a: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247.8 V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874394" algn="l" rtl="0" eaLnBrk="0">
                        <a:lnSpc>
                          <a:spcPct val="83000"/>
                        </a:lnSpc>
                        <a:spcBef>
                          <a:spcPts val="403"/>
                        </a:spcBef>
                        <a:tabLst/>
                      </a:pP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127 W</a:t>
                      </a:r>
                      <a:r>
                        <a:rPr sz="8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249.1</a:t>
                      </a:r>
                      <a:r>
                        <a:rPr sz="8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V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65095" algn="l" rtl="0" eaLnBrk="0">
                        <a:lnSpc>
                          <a:spcPct val="83000"/>
                        </a:lnSpc>
                        <a:spcBef>
                          <a:spcPts val="252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0W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54629" algn="l" rtl="0" eaLnBrk="0">
                        <a:lnSpc>
                          <a:spcPct val="84000"/>
                        </a:lnSpc>
                        <a:spcBef>
                          <a:spcPts val="62"/>
                        </a:spcBef>
                        <a:tabLst/>
                      </a:pPr>
                      <a:r>
                        <a:rPr sz="200" kern="0" spc="-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7175" algn="l" rtl="0" eaLnBrk="0">
                        <a:lnSpc>
                          <a:spcPct val="73000"/>
                        </a:lnSpc>
                        <a:spcBef>
                          <a:spcPts val="908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243840" algn="l" rtl="0" eaLnBrk="0">
                        <a:lnSpc>
                          <a:spcPts val="61"/>
                        </a:lnSpc>
                        <a:spcBef>
                          <a:spcPts val="174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2582545" indent="1270" algn="l" rtl="0" eaLnBrk="0">
                        <a:lnSpc>
                          <a:spcPct val="154000"/>
                        </a:lnSpc>
                        <a:spcBef>
                          <a:spcPts val="1214"/>
                        </a:spcBef>
                        <a:tabLst/>
                      </a:pPr>
                      <a:r>
                        <a:rPr sz="7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249.2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Vac                      </a:t>
                      </a:r>
                      <a:r>
                        <a:rPr sz="8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49.94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Hz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0375" algn="l" rtl="0" eaLnBrk="0">
                        <a:lnSpc>
                          <a:spcPct val="84000"/>
                        </a:lnSpc>
                        <a:spcBef>
                          <a:spcPts val="244"/>
                        </a:spcBef>
                        <a:tabLst/>
                      </a:pP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Standby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7359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Backup</a:t>
                      </a:r>
                      <a:r>
                        <a:rPr sz="8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</a:t>
                      </a:r>
                      <a:r>
                        <a:rPr sz="8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8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)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76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1655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80%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0384" indent="5080" algn="l" rtl="0" eaLnBrk="0">
                        <a:lnSpc>
                          <a:spcPct val="130000"/>
                        </a:lnSpc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8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Level</a:t>
                      </a:r>
                      <a:r>
                        <a:rPr sz="8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SOC</a:t>
                      </a:r>
                      <a:r>
                        <a:rPr sz="8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)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</a:t>
                      </a:r>
                      <a:r>
                        <a:rPr sz="8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49.8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Vdc</a:t>
                      </a:r>
                      <a:endParaRPr sz="8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22" name="textbox 6722"/>
          <p:cNvSpPr/>
          <p:nvPr/>
        </p:nvSpPr>
        <p:spPr>
          <a:xfrm>
            <a:off x="777393" y="8238291"/>
            <a:ext cx="5544184" cy="365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36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indent="-4444" algn="l" rtl="0" eaLnBrk="0">
              <a:lnSpc>
                <a:spcPct val="124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enough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take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take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together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empty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used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take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24" name="textbox 6724"/>
          <p:cNvSpPr/>
          <p:nvPr/>
        </p:nvSpPr>
        <p:spPr>
          <a:xfrm>
            <a:off x="781076" y="4014017"/>
            <a:ext cx="5652134" cy="346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indent="-6350" algn="l" rtl="0" eaLnBrk="0">
              <a:lnSpc>
                <a:spcPct val="111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enough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take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last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feedback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(when feedback function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abled).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26" name="textbox 6726"/>
          <p:cNvSpPr/>
          <p:nvPr/>
        </p:nvSpPr>
        <p:spPr>
          <a:xfrm>
            <a:off x="623366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728" name="picture 67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6165" y="522362"/>
            <a:ext cx="193116" cy="193116"/>
          </a:xfrm>
          <a:prstGeom prst="rect">
            <a:avLst/>
          </a:prstGeom>
        </p:spPr>
      </p:pic>
      <p:sp>
        <p:nvSpPr>
          <p:cNvPr id="6730" name="path 6730"/>
          <p:cNvSpPr/>
          <p:nvPr/>
        </p:nvSpPr>
        <p:spPr>
          <a:xfrm>
            <a:off x="3486114" y="2512395"/>
            <a:ext cx="1217232" cy="802561"/>
          </a:xfrm>
          <a:custGeom>
            <a:avLst/>
            <a:gdLst/>
            <a:ahLst/>
            <a:cxnLst/>
            <a:rect l="0" t="0" r="0" b="0"/>
            <a:pathLst>
              <a:path w="1916" h="1263">
                <a:moveTo>
                  <a:pt x="1823" y="232"/>
                </a:moveTo>
                <a:lnTo>
                  <a:pt x="1823" y="374"/>
                </a:lnTo>
                <a:lnTo>
                  <a:pt x="1870" y="422"/>
                </a:lnTo>
                <a:lnTo>
                  <a:pt x="1916" y="374"/>
                </a:lnTo>
                <a:lnTo>
                  <a:pt x="1916" y="232"/>
                </a:lnTo>
                <a:lnTo>
                  <a:pt x="1870" y="282"/>
                </a:lnTo>
                <a:lnTo>
                  <a:pt x="1823" y="232"/>
                </a:lnTo>
                <a:close/>
              </a:path>
              <a:path w="1916" h="1263">
                <a:moveTo>
                  <a:pt x="1823" y="442"/>
                </a:moveTo>
                <a:lnTo>
                  <a:pt x="1823" y="585"/>
                </a:lnTo>
                <a:lnTo>
                  <a:pt x="1869" y="632"/>
                </a:lnTo>
                <a:lnTo>
                  <a:pt x="1916" y="585"/>
                </a:lnTo>
                <a:lnTo>
                  <a:pt x="1916" y="442"/>
                </a:lnTo>
                <a:lnTo>
                  <a:pt x="1870" y="493"/>
                </a:lnTo>
                <a:lnTo>
                  <a:pt x="1823" y="442"/>
                </a:lnTo>
                <a:close/>
              </a:path>
              <a:path w="1916" h="1263">
                <a:moveTo>
                  <a:pt x="1822" y="653"/>
                </a:moveTo>
                <a:lnTo>
                  <a:pt x="1822" y="795"/>
                </a:lnTo>
                <a:lnTo>
                  <a:pt x="1869" y="843"/>
                </a:lnTo>
                <a:lnTo>
                  <a:pt x="1916" y="795"/>
                </a:lnTo>
                <a:lnTo>
                  <a:pt x="1916" y="653"/>
                </a:lnTo>
                <a:lnTo>
                  <a:pt x="1869" y="703"/>
                </a:lnTo>
                <a:lnTo>
                  <a:pt x="1822" y="653"/>
                </a:lnTo>
                <a:close/>
              </a:path>
              <a:path w="1916" h="1263">
                <a:moveTo>
                  <a:pt x="1822" y="863"/>
                </a:moveTo>
                <a:lnTo>
                  <a:pt x="1822" y="1006"/>
                </a:lnTo>
                <a:lnTo>
                  <a:pt x="1869" y="1053"/>
                </a:lnTo>
                <a:lnTo>
                  <a:pt x="1915" y="1006"/>
                </a:lnTo>
                <a:lnTo>
                  <a:pt x="1915" y="863"/>
                </a:lnTo>
                <a:lnTo>
                  <a:pt x="1869" y="914"/>
                </a:lnTo>
                <a:lnTo>
                  <a:pt x="1822" y="863"/>
                </a:lnTo>
                <a:close/>
              </a:path>
              <a:path w="1916" h="1263">
                <a:moveTo>
                  <a:pt x="1822" y="1074"/>
                </a:moveTo>
                <a:lnTo>
                  <a:pt x="1822" y="1216"/>
                </a:lnTo>
                <a:lnTo>
                  <a:pt x="1868" y="1263"/>
                </a:lnTo>
                <a:lnTo>
                  <a:pt x="1915" y="1216"/>
                </a:lnTo>
                <a:lnTo>
                  <a:pt x="1915" y="1074"/>
                </a:lnTo>
                <a:lnTo>
                  <a:pt x="1869" y="1124"/>
                </a:lnTo>
                <a:lnTo>
                  <a:pt x="1822" y="1074"/>
                </a:lnTo>
                <a:close/>
              </a:path>
              <a:path w="1916" h="1263">
                <a:moveTo>
                  <a:pt x="0" y="93"/>
                </a:moveTo>
                <a:lnTo>
                  <a:pt x="142" y="93"/>
                </a:lnTo>
                <a:lnTo>
                  <a:pt x="189" y="46"/>
                </a:lnTo>
                <a:lnTo>
                  <a:pt x="142" y="0"/>
                </a:lnTo>
                <a:lnTo>
                  <a:pt x="0" y="0"/>
                </a:lnTo>
                <a:lnTo>
                  <a:pt x="50" y="46"/>
                </a:lnTo>
                <a:lnTo>
                  <a:pt x="0" y="93"/>
                </a:lnTo>
                <a:close/>
              </a:path>
              <a:path w="1916" h="1263">
                <a:moveTo>
                  <a:pt x="210" y="93"/>
                </a:moveTo>
                <a:lnTo>
                  <a:pt x="352" y="93"/>
                </a:lnTo>
                <a:lnTo>
                  <a:pt x="400" y="46"/>
                </a:lnTo>
                <a:lnTo>
                  <a:pt x="352" y="0"/>
                </a:lnTo>
                <a:lnTo>
                  <a:pt x="210" y="0"/>
                </a:lnTo>
                <a:lnTo>
                  <a:pt x="260" y="46"/>
                </a:lnTo>
                <a:lnTo>
                  <a:pt x="210" y="93"/>
                </a:lnTo>
                <a:close/>
              </a:path>
              <a:path w="1916" h="1263">
                <a:moveTo>
                  <a:pt x="420" y="93"/>
                </a:moveTo>
                <a:lnTo>
                  <a:pt x="563" y="93"/>
                </a:lnTo>
                <a:lnTo>
                  <a:pt x="610" y="46"/>
                </a:lnTo>
                <a:lnTo>
                  <a:pt x="563" y="0"/>
                </a:lnTo>
                <a:lnTo>
                  <a:pt x="420" y="0"/>
                </a:lnTo>
                <a:lnTo>
                  <a:pt x="471" y="46"/>
                </a:lnTo>
                <a:lnTo>
                  <a:pt x="420" y="93"/>
                </a:lnTo>
                <a:close/>
              </a:path>
              <a:path w="1916" h="1263">
                <a:moveTo>
                  <a:pt x="631" y="93"/>
                </a:moveTo>
                <a:lnTo>
                  <a:pt x="773" y="93"/>
                </a:lnTo>
                <a:lnTo>
                  <a:pt x="820" y="46"/>
                </a:lnTo>
                <a:lnTo>
                  <a:pt x="773" y="0"/>
                </a:lnTo>
                <a:lnTo>
                  <a:pt x="631" y="0"/>
                </a:lnTo>
                <a:lnTo>
                  <a:pt x="681" y="46"/>
                </a:lnTo>
                <a:lnTo>
                  <a:pt x="631" y="93"/>
                </a:lnTo>
                <a:close/>
              </a:path>
              <a:path w="1916" h="1263">
                <a:moveTo>
                  <a:pt x="841" y="93"/>
                </a:moveTo>
                <a:lnTo>
                  <a:pt x="983" y="93"/>
                </a:lnTo>
                <a:lnTo>
                  <a:pt x="1031" y="46"/>
                </a:lnTo>
                <a:lnTo>
                  <a:pt x="983" y="0"/>
                </a:lnTo>
                <a:lnTo>
                  <a:pt x="841" y="0"/>
                </a:lnTo>
                <a:lnTo>
                  <a:pt x="891" y="46"/>
                </a:lnTo>
                <a:lnTo>
                  <a:pt x="841" y="93"/>
                </a:lnTo>
                <a:close/>
              </a:path>
              <a:path w="1916" h="1263">
                <a:moveTo>
                  <a:pt x="1051" y="93"/>
                </a:moveTo>
                <a:lnTo>
                  <a:pt x="1194" y="93"/>
                </a:lnTo>
                <a:lnTo>
                  <a:pt x="1241" y="46"/>
                </a:lnTo>
                <a:lnTo>
                  <a:pt x="1194" y="0"/>
                </a:lnTo>
                <a:lnTo>
                  <a:pt x="1051" y="0"/>
                </a:lnTo>
                <a:lnTo>
                  <a:pt x="1102" y="46"/>
                </a:lnTo>
                <a:lnTo>
                  <a:pt x="1051" y="93"/>
                </a:lnTo>
                <a:close/>
              </a:path>
              <a:path w="1916" h="1263">
                <a:moveTo>
                  <a:pt x="1262" y="93"/>
                </a:moveTo>
                <a:lnTo>
                  <a:pt x="1404" y="93"/>
                </a:lnTo>
                <a:lnTo>
                  <a:pt x="1451" y="46"/>
                </a:lnTo>
                <a:lnTo>
                  <a:pt x="1404" y="0"/>
                </a:lnTo>
                <a:lnTo>
                  <a:pt x="1262" y="0"/>
                </a:lnTo>
                <a:lnTo>
                  <a:pt x="1312" y="46"/>
                </a:lnTo>
                <a:lnTo>
                  <a:pt x="1262" y="93"/>
                </a:lnTo>
                <a:close/>
              </a:path>
              <a:path w="1916" h="1263">
                <a:moveTo>
                  <a:pt x="1472" y="93"/>
                </a:moveTo>
                <a:lnTo>
                  <a:pt x="1614" y="93"/>
                </a:lnTo>
                <a:lnTo>
                  <a:pt x="1662" y="46"/>
                </a:lnTo>
                <a:lnTo>
                  <a:pt x="1614" y="0"/>
                </a:lnTo>
                <a:lnTo>
                  <a:pt x="1472" y="0"/>
                </a:lnTo>
                <a:lnTo>
                  <a:pt x="1522" y="46"/>
                </a:lnTo>
                <a:lnTo>
                  <a:pt x="1472" y="93"/>
                </a:lnTo>
                <a:close/>
              </a:path>
              <a:path w="1916" h="1263">
                <a:moveTo>
                  <a:pt x="1682" y="93"/>
                </a:moveTo>
                <a:lnTo>
                  <a:pt x="1825" y="93"/>
                </a:lnTo>
                <a:lnTo>
                  <a:pt x="1872" y="46"/>
                </a:lnTo>
                <a:lnTo>
                  <a:pt x="1825" y="0"/>
                </a:lnTo>
                <a:lnTo>
                  <a:pt x="1682" y="0"/>
                </a:lnTo>
                <a:lnTo>
                  <a:pt x="1733" y="46"/>
                </a:lnTo>
                <a:lnTo>
                  <a:pt x="1682" y="93"/>
                </a:lnTo>
                <a:close/>
              </a:path>
            </a:pathLst>
          </a:custGeom>
          <a:solidFill>
            <a:srgbClr val="EEB11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32" name="path 6732"/>
          <p:cNvSpPr/>
          <p:nvPr/>
        </p:nvSpPr>
        <p:spPr>
          <a:xfrm>
            <a:off x="3498434" y="6213985"/>
            <a:ext cx="1231705" cy="785916"/>
          </a:xfrm>
          <a:custGeom>
            <a:avLst/>
            <a:gdLst/>
            <a:ahLst/>
            <a:cxnLst/>
            <a:rect l="0" t="0" r="0" b="0"/>
            <a:pathLst>
              <a:path w="1939" h="1237">
                <a:moveTo>
                  <a:pt x="1847" y="206"/>
                </a:moveTo>
                <a:lnTo>
                  <a:pt x="1847" y="348"/>
                </a:lnTo>
                <a:lnTo>
                  <a:pt x="1893" y="396"/>
                </a:lnTo>
                <a:lnTo>
                  <a:pt x="1939" y="348"/>
                </a:lnTo>
                <a:lnTo>
                  <a:pt x="1939" y="206"/>
                </a:lnTo>
                <a:lnTo>
                  <a:pt x="1894" y="256"/>
                </a:lnTo>
                <a:lnTo>
                  <a:pt x="1847" y="206"/>
                </a:lnTo>
                <a:close/>
              </a:path>
              <a:path w="1939" h="1237">
                <a:moveTo>
                  <a:pt x="1847" y="416"/>
                </a:moveTo>
                <a:lnTo>
                  <a:pt x="1847" y="559"/>
                </a:lnTo>
                <a:lnTo>
                  <a:pt x="1893" y="606"/>
                </a:lnTo>
                <a:lnTo>
                  <a:pt x="1939" y="559"/>
                </a:lnTo>
                <a:lnTo>
                  <a:pt x="1939" y="416"/>
                </a:lnTo>
                <a:lnTo>
                  <a:pt x="1893" y="467"/>
                </a:lnTo>
                <a:lnTo>
                  <a:pt x="1847" y="416"/>
                </a:lnTo>
                <a:close/>
              </a:path>
              <a:path w="1939" h="1237">
                <a:moveTo>
                  <a:pt x="1846" y="627"/>
                </a:moveTo>
                <a:lnTo>
                  <a:pt x="1846" y="769"/>
                </a:lnTo>
                <a:lnTo>
                  <a:pt x="1892" y="816"/>
                </a:lnTo>
                <a:lnTo>
                  <a:pt x="1938" y="769"/>
                </a:lnTo>
                <a:lnTo>
                  <a:pt x="1938" y="627"/>
                </a:lnTo>
                <a:lnTo>
                  <a:pt x="1893" y="677"/>
                </a:lnTo>
                <a:lnTo>
                  <a:pt x="1846" y="627"/>
                </a:lnTo>
                <a:close/>
              </a:path>
              <a:path w="1939" h="1237">
                <a:moveTo>
                  <a:pt x="1846" y="837"/>
                </a:moveTo>
                <a:lnTo>
                  <a:pt x="1846" y="979"/>
                </a:lnTo>
                <a:lnTo>
                  <a:pt x="1892" y="1027"/>
                </a:lnTo>
                <a:lnTo>
                  <a:pt x="1938" y="979"/>
                </a:lnTo>
                <a:lnTo>
                  <a:pt x="1938" y="837"/>
                </a:lnTo>
                <a:lnTo>
                  <a:pt x="1892" y="887"/>
                </a:lnTo>
                <a:lnTo>
                  <a:pt x="1846" y="837"/>
                </a:lnTo>
                <a:close/>
              </a:path>
              <a:path w="1939" h="1237">
                <a:moveTo>
                  <a:pt x="1845" y="1047"/>
                </a:moveTo>
                <a:lnTo>
                  <a:pt x="1845" y="1190"/>
                </a:lnTo>
                <a:lnTo>
                  <a:pt x="1891" y="1237"/>
                </a:lnTo>
                <a:lnTo>
                  <a:pt x="1938" y="1190"/>
                </a:lnTo>
                <a:lnTo>
                  <a:pt x="1938" y="1047"/>
                </a:lnTo>
                <a:lnTo>
                  <a:pt x="1892" y="1098"/>
                </a:lnTo>
                <a:lnTo>
                  <a:pt x="1845" y="1047"/>
                </a:lnTo>
                <a:close/>
              </a:path>
              <a:path w="1939" h="1237">
                <a:moveTo>
                  <a:pt x="0" y="90"/>
                </a:moveTo>
                <a:lnTo>
                  <a:pt x="142" y="90"/>
                </a:lnTo>
                <a:lnTo>
                  <a:pt x="189" y="45"/>
                </a:lnTo>
                <a:lnTo>
                  <a:pt x="142" y="0"/>
                </a:lnTo>
                <a:lnTo>
                  <a:pt x="0" y="0"/>
                </a:lnTo>
                <a:lnTo>
                  <a:pt x="50" y="44"/>
                </a:lnTo>
                <a:lnTo>
                  <a:pt x="0" y="90"/>
                </a:lnTo>
                <a:close/>
              </a:path>
              <a:path w="1939" h="1237">
                <a:moveTo>
                  <a:pt x="210" y="90"/>
                </a:moveTo>
                <a:lnTo>
                  <a:pt x="352" y="90"/>
                </a:lnTo>
                <a:lnTo>
                  <a:pt x="400" y="45"/>
                </a:lnTo>
                <a:lnTo>
                  <a:pt x="352" y="0"/>
                </a:lnTo>
                <a:lnTo>
                  <a:pt x="210" y="0"/>
                </a:lnTo>
                <a:lnTo>
                  <a:pt x="260" y="45"/>
                </a:lnTo>
                <a:lnTo>
                  <a:pt x="210" y="90"/>
                </a:lnTo>
                <a:close/>
              </a:path>
              <a:path w="1939" h="1237">
                <a:moveTo>
                  <a:pt x="420" y="91"/>
                </a:moveTo>
                <a:lnTo>
                  <a:pt x="563" y="91"/>
                </a:lnTo>
                <a:lnTo>
                  <a:pt x="610" y="45"/>
                </a:lnTo>
                <a:lnTo>
                  <a:pt x="563" y="0"/>
                </a:lnTo>
                <a:lnTo>
                  <a:pt x="420" y="0"/>
                </a:lnTo>
                <a:lnTo>
                  <a:pt x="471" y="45"/>
                </a:lnTo>
                <a:lnTo>
                  <a:pt x="420" y="91"/>
                </a:lnTo>
                <a:close/>
              </a:path>
              <a:path w="1939" h="1237">
                <a:moveTo>
                  <a:pt x="631" y="91"/>
                </a:moveTo>
                <a:lnTo>
                  <a:pt x="773" y="91"/>
                </a:lnTo>
                <a:lnTo>
                  <a:pt x="820" y="46"/>
                </a:lnTo>
                <a:lnTo>
                  <a:pt x="773" y="1"/>
                </a:lnTo>
                <a:lnTo>
                  <a:pt x="631" y="1"/>
                </a:lnTo>
                <a:lnTo>
                  <a:pt x="681" y="46"/>
                </a:lnTo>
                <a:lnTo>
                  <a:pt x="631" y="91"/>
                </a:lnTo>
                <a:close/>
              </a:path>
              <a:path w="1939" h="1237">
                <a:moveTo>
                  <a:pt x="841" y="91"/>
                </a:moveTo>
                <a:lnTo>
                  <a:pt x="983" y="91"/>
                </a:lnTo>
                <a:lnTo>
                  <a:pt x="1031" y="46"/>
                </a:lnTo>
                <a:lnTo>
                  <a:pt x="983" y="1"/>
                </a:lnTo>
                <a:lnTo>
                  <a:pt x="841" y="1"/>
                </a:lnTo>
                <a:lnTo>
                  <a:pt x="891" y="46"/>
                </a:lnTo>
                <a:lnTo>
                  <a:pt x="841" y="91"/>
                </a:lnTo>
                <a:close/>
              </a:path>
              <a:path w="1939" h="1237">
                <a:moveTo>
                  <a:pt x="1051" y="92"/>
                </a:moveTo>
                <a:lnTo>
                  <a:pt x="1194" y="92"/>
                </a:lnTo>
                <a:lnTo>
                  <a:pt x="1241" y="47"/>
                </a:lnTo>
                <a:lnTo>
                  <a:pt x="1194" y="2"/>
                </a:lnTo>
                <a:lnTo>
                  <a:pt x="1051" y="2"/>
                </a:lnTo>
                <a:lnTo>
                  <a:pt x="1102" y="46"/>
                </a:lnTo>
                <a:lnTo>
                  <a:pt x="1051" y="92"/>
                </a:lnTo>
                <a:close/>
              </a:path>
              <a:path w="1939" h="1237">
                <a:moveTo>
                  <a:pt x="1262" y="92"/>
                </a:moveTo>
                <a:lnTo>
                  <a:pt x="1404" y="92"/>
                </a:lnTo>
                <a:lnTo>
                  <a:pt x="1451" y="47"/>
                </a:lnTo>
                <a:lnTo>
                  <a:pt x="1404" y="2"/>
                </a:lnTo>
                <a:lnTo>
                  <a:pt x="1262" y="2"/>
                </a:lnTo>
                <a:lnTo>
                  <a:pt x="1312" y="47"/>
                </a:lnTo>
                <a:lnTo>
                  <a:pt x="1262" y="92"/>
                </a:lnTo>
                <a:close/>
              </a:path>
              <a:path w="1939" h="1237">
                <a:moveTo>
                  <a:pt x="1472" y="93"/>
                </a:moveTo>
                <a:lnTo>
                  <a:pt x="1614" y="93"/>
                </a:lnTo>
                <a:lnTo>
                  <a:pt x="1662" y="48"/>
                </a:lnTo>
                <a:lnTo>
                  <a:pt x="1614" y="2"/>
                </a:lnTo>
                <a:lnTo>
                  <a:pt x="1472" y="2"/>
                </a:lnTo>
                <a:lnTo>
                  <a:pt x="1522" y="47"/>
                </a:lnTo>
                <a:lnTo>
                  <a:pt x="1472" y="93"/>
                </a:lnTo>
                <a:close/>
              </a:path>
              <a:path w="1939" h="1237">
                <a:moveTo>
                  <a:pt x="1682" y="93"/>
                </a:moveTo>
                <a:lnTo>
                  <a:pt x="1825" y="93"/>
                </a:lnTo>
                <a:lnTo>
                  <a:pt x="1872" y="48"/>
                </a:lnTo>
                <a:lnTo>
                  <a:pt x="1825" y="3"/>
                </a:lnTo>
                <a:lnTo>
                  <a:pt x="1682" y="3"/>
                </a:lnTo>
                <a:lnTo>
                  <a:pt x="1733" y="48"/>
                </a:lnTo>
                <a:lnTo>
                  <a:pt x="1682" y="93"/>
                </a:lnTo>
                <a:close/>
              </a:path>
            </a:pathLst>
          </a:custGeom>
          <a:solidFill>
            <a:srgbClr val="EEB11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34" name="rect 6734"/>
          <p:cNvSpPr/>
          <p:nvPr/>
        </p:nvSpPr>
        <p:spPr>
          <a:xfrm>
            <a:off x="2860879" y="2776474"/>
            <a:ext cx="565315" cy="13646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736" name="table 6736"/>
          <p:cNvGraphicFramePr>
            <a:graphicFrameLocks noGrp="1"/>
          </p:cNvGraphicFramePr>
          <p:nvPr/>
        </p:nvGraphicFramePr>
        <p:xfrm>
          <a:off x="2860879" y="2198169"/>
          <a:ext cx="567054" cy="718819"/>
        </p:xfrm>
        <a:graphic>
          <a:graphicData uri="http://schemas.openxmlformats.org/drawingml/2006/table">
            <a:tbl>
              <a:tblPr/>
              <a:tblGrid>
                <a:gridCol w="567054"/>
              </a:tblGrid>
              <a:tr h="699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894" algn="l" rtl="0" eaLnBrk="0">
                        <a:lnSpc>
                          <a:spcPct val="7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200" kern="0" spc="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</a:t>
                      </a:r>
                      <a:r>
                        <a:rPr sz="200" kern="0" spc="1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200" kern="0" spc="0" dirty="0">
                          <a:solidFill>
                            <a:srgbClr val="56575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Pow</a:t>
                      </a:r>
                      <a:r>
                        <a:rPr sz="200" kern="0" spc="20" dirty="0">
                          <a:solidFill>
                            <a:srgbClr val="56575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配</a:t>
                      </a:r>
                      <a:r>
                        <a:rPr sz="200" kern="0" spc="0" dirty="0">
                          <a:solidFill>
                            <a:srgbClr val="56575F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re</a:t>
                      </a:r>
                      <a:endParaRPr sz="200" dirty="0">
                        <a:latin typeface="Microsoft YaHei"/>
                        <a:ea typeface="Microsoft YaHei"/>
                        <a:cs typeface="Microsoft YaHei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algn="l" rtl="0" eaLnBrk="0">
                        <a:lnSpc>
                          <a:spcPts val="58"/>
                        </a:lnSpc>
                        <a:spcBef>
                          <a:spcPts val="3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5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9395" algn="l" rtl="0" eaLnBrk="0">
                        <a:lnSpc>
                          <a:spcPts val="6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38" name="path 6738"/>
          <p:cNvSpPr/>
          <p:nvPr/>
        </p:nvSpPr>
        <p:spPr>
          <a:xfrm>
            <a:off x="3066537" y="2245339"/>
            <a:ext cx="10274" cy="12954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8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8"/>
                </a:lnTo>
                <a:lnTo>
                  <a:pt x="11" y="18"/>
                </a:lnTo>
                <a:lnTo>
                  <a:pt x="7" y="11"/>
                </a:lnTo>
                <a:lnTo>
                  <a:pt x="4" y="11"/>
                </a:lnTo>
                <a:lnTo>
                  <a:pt x="4" y="18"/>
                </a:lnTo>
                <a:lnTo>
                  <a:pt x="1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740" name="picture 67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30640" y="2241215"/>
            <a:ext cx="33083" cy="33096"/>
          </a:xfrm>
          <a:prstGeom prst="rect">
            <a:avLst/>
          </a:prstGeom>
        </p:spPr>
      </p:pic>
      <p:sp>
        <p:nvSpPr>
          <p:cNvPr id="6742" name="path 6742"/>
          <p:cNvSpPr/>
          <p:nvPr/>
        </p:nvSpPr>
        <p:spPr>
          <a:xfrm>
            <a:off x="2897441" y="2247596"/>
            <a:ext cx="13398" cy="20154"/>
          </a:xfrm>
          <a:custGeom>
            <a:avLst/>
            <a:gdLst/>
            <a:ahLst/>
            <a:cxnLst/>
            <a:rect l="0" t="0" r="0" b="0"/>
            <a:pathLst>
              <a:path w="21" h="31">
                <a:moveTo>
                  <a:pt x="8" y="30"/>
                </a:moveTo>
                <a:cubicBezTo>
                  <a:pt x="7" y="30"/>
                  <a:pt x="5" y="30"/>
                  <a:pt x="4" y="29"/>
                </a:cubicBezTo>
                <a:cubicBezTo>
                  <a:pt x="3" y="29"/>
                  <a:pt x="2" y="28"/>
                  <a:pt x="2" y="27"/>
                </a:cubicBezTo>
                <a:cubicBezTo>
                  <a:pt x="1" y="26"/>
                  <a:pt x="1" y="25"/>
                  <a:pt x="1" y="23"/>
                </a:cubicBezTo>
                <a:lnTo>
                  <a:pt x="1" y="1"/>
                </a:lnTo>
                <a:lnTo>
                  <a:pt x="7" y="1"/>
                </a:lnTo>
                <a:lnTo>
                  <a:pt x="7" y="22"/>
                </a:lnTo>
                <a:cubicBezTo>
                  <a:pt x="7" y="23"/>
                  <a:pt x="7" y="23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5"/>
                  <a:pt x="9" y="25"/>
                  <a:pt x="10" y="25"/>
                </a:cubicBezTo>
                <a:lnTo>
                  <a:pt x="19" y="25"/>
                </a:lnTo>
                <a:lnTo>
                  <a:pt x="19" y="30"/>
                </a:lnTo>
                <a:lnTo>
                  <a:pt x="8" y="30"/>
                </a:lnTo>
                <a:close/>
              </a:path>
            </a:pathLst>
          </a:custGeom>
          <a:noFill/>
          <a:ln w="1790" cap="flat">
            <a:solidFill>
              <a:srgbClr val="58576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44" name="textbox 6744"/>
          <p:cNvSpPr/>
          <p:nvPr/>
        </p:nvSpPr>
        <p:spPr>
          <a:xfrm>
            <a:off x="2913168" y="5931977"/>
            <a:ext cx="574040" cy="725805"/>
          </a:xfrm>
          <a:prstGeom prst="roundRect">
            <a:avLst>
              <a:gd name="adj" fmla="val 4728"/>
            </a:avLst>
          </a:prstGeom>
          <a:noFill/>
          <a:ln w="19050" cap="flat">
            <a:solidFill>
              <a:srgbClr val="04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44450" algn="l" rtl="0" eaLnBrk="0">
              <a:lnSpc>
                <a:spcPts val="184"/>
              </a:lnSpc>
              <a:tabLst/>
            </a:pPr>
            <a:r>
              <a:rPr sz="1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1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</a:t>
            </a:r>
            <a:r>
              <a:rPr sz="100" kern="0" spc="50" dirty="0">
                <a:solidFill>
                  <a:srgbClr val="56575F">
                    <a:alpha val="100000"/>
                  </a:srgbClr>
                </a:solidFill>
                <a:latin typeface="Arial"/>
                <a:ea typeface="Arial"/>
                <a:cs typeface="Arial"/>
              </a:rPr>
              <a:t>Ow</a:t>
            </a:r>
            <a:r>
              <a:rPr sz="100" kern="0" spc="20" dirty="0">
                <a:solidFill>
                  <a:srgbClr val="5657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" kern="0" spc="50" dirty="0">
                <a:solidFill>
                  <a:srgbClr val="56575F">
                    <a:alpha val="100000"/>
                  </a:srgbClr>
                </a:solidFill>
                <a:latin typeface="Arial"/>
                <a:ea typeface="Arial"/>
                <a:cs typeface="Arial"/>
              </a:rPr>
              <a:t>Rre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6746" name="path 6746"/>
          <p:cNvSpPr/>
          <p:nvPr/>
        </p:nvSpPr>
        <p:spPr>
          <a:xfrm>
            <a:off x="3122638" y="5982311"/>
            <a:ext cx="10274" cy="12966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9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9"/>
                </a:lnTo>
                <a:lnTo>
                  <a:pt x="11" y="19"/>
                </a:lnTo>
                <a:lnTo>
                  <a:pt x="7" y="11"/>
                </a:lnTo>
                <a:lnTo>
                  <a:pt x="4" y="11"/>
                </a:lnTo>
                <a:lnTo>
                  <a:pt x="4" y="19"/>
                </a:lnTo>
                <a:lnTo>
                  <a:pt x="1" y="19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48" name="path 6748"/>
          <p:cNvSpPr/>
          <p:nvPr/>
        </p:nvSpPr>
        <p:spPr>
          <a:xfrm>
            <a:off x="3062793" y="5984579"/>
            <a:ext cx="14452" cy="21082"/>
          </a:xfrm>
          <a:custGeom>
            <a:avLst/>
            <a:gdLst/>
            <a:ahLst/>
            <a:cxnLst/>
            <a:rect l="0" t="0" r="0" b="0"/>
            <a:pathLst>
              <a:path w="22" h="33">
                <a:moveTo>
                  <a:pt x="8" y="31"/>
                </a:moveTo>
                <a:cubicBezTo>
                  <a:pt x="8" y="31"/>
                  <a:pt x="7" y="31"/>
                  <a:pt x="6" y="31"/>
                </a:cubicBezTo>
                <a:cubicBezTo>
                  <a:pt x="5" y="31"/>
                  <a:pt x="4" y="31"/>
                  <a:pt x="4" y="30"/>
                </a:cubicBezTo>
                <a:cubicBezTo>
                  <a:pt x="3" y="30"/>
                  <a:pt x="2" y="29"/>
                  <a:pt x="2" y="28"/>
                </a:cubicBezTo>
                <a:cubicBezTo>
                  <a:pt x="1" y="27"/>
                  <a:pt x="1" y="26"/>
                  <a:pt x="1" y="25"/>
                </a:cubicBezTo>
                <a:lnTo>
                  <a:pt x="1" y="8"/>
                </a:lnTo>
                <a:cubicBezTo>
                  <a:pt x="1" y="6"/>
                  <a:pt x="1" y="5"/>
                  <a:pt x="2" y="4"/>
                </a:cubicBezTo>
                <a:cubicBezTo>
                  <a:pt x="2" y="4"/>
                  <a:pt x="2" y="3"/>
                  <a:pt x="3" y="2"/>
                </a:cubicBezTo>
                <a:cubicBezTo>
                  <a:pt x="4" y="2"/>
                  <a:pt x="5" y="1"/>
                  <a:pt x="5" y="1"/>
                </a:cubicBezTo>
                <a:cubicBezTo>
                  <a:pt x="6" y="1"/>
                  <a:pt x="7" y="1"/>
                  <a:pt x="8" y="1"/>
                </a:cubicBezTo>
                <a:lnTo>
                  <a:pt x="21" y="1"/>
                </a:lnTo>
                <a:lnTo>
                  <a:pt x="21" y="6"/>
                </a:lnTo>
                <a:lnTo>
                  <a:pt x="10" y="6"/>
                </a:lnTo>
                <a:cubicBezTo>
                  <a:pt x="9" y="6"/>
                  <a:pt x="8" y="7"/>
                  <a:pt x="8" y="7"/>
                </a:cubicBezTo>
                <a:cubicBezTo>
                  <a:pt x="7" y="8"/>
                  <a:pt x="7" y="8"/>
                  <a:pt x="7" y="9"/>
                </a:cubicBezTo>
                <a:lnTo>
                  <a:pt x="7" y="13"/>
                </a:lnTo>
                <a:lnTo>
                  <a:pt x="19" y="13"/>
                </a:lnTo>
                <a:lnTo>
                  <a:pt x="19" y="19"/>
                </a:lnTo>
                <a:lnTo>
                  <a:pt x="7" y="19"/>
                </a:lnTo>
                <a:lnTo>
                  <a:pt x="7" y="23"/>
                </a:lnTo>
                <a:cubicBezTo>
                  <a:pt x="7" y="24"/>
                  <a:pt x="7" y="24"/>
                  <a:pt x="7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9" y="26"/>
                  <a:pt x="9" y="26"/>
                </a:cubicBezTo>
                <a:lnTo>
                  <a:pt x="21" y="26"/>
                </a:lnTo>
                <a:lnTo>
                  <a:pt x="21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50" name="path 6750"/>
          <p:cNvSpPr/>
          <p:nvPr/>
        </p:nvSpPr>
        <p:spPr>
          <a:xfrm>
            <a:off x="3017810" y="5984575"/>
            <a:ext cx="15278" cy="20954"/>
          </a:xfrm>
          <a:custGeom>
            <a:avLst/>
            <a:gdLst/>
            <a:ahLst/>
            <a:cxnLst/>
            <a:rect l="0" t="0" r="0" b="0"/>
            <a:pathLst>
              <a:path w="24" h="32">
                <a:moveTo>
                  <a:pt x="7" y="16"/>
                </a:moveTo>
                <a:lnTo>
                  <a:pt x="13" y="16"/>
                </a:lnTo>
                <a:cubicBezTo>
                  <a:pt x="14" y="16"/>
                  <a:pt x="14" y="16"/>
                  <a:pt x="15" y="16"/>
                </a:cubicBezTo>
                <a:cubicBezTo>
                  <a:pt x="15" y="16"/>
                  <a:pt x="16" y="15"/>
                  <a:pt x="16" y="14"/>
                </a:cubicBezTo>
                <a:cubicBezTo>
                  <a:pt x="16" y="14"/>
                  <a:pt x="16" y="13"/>
                  <a:pt x="16" y="11"/>
                </a:cubicBezTo>
                <a:cubicBezTo>
                  <a:pt x="16" y="10"/>
                  <a:pt x="16" y="9"/>
                  <a:pt x="16" y="8"/>
                </a:cubicBezTo>
                <a:cubicBezTo>
                  <a:pt x="16" y="8"/>
                  <a:pt x="15" y="7"/>
                  <a:pt x="15" y="7"/>
                </a:cubicBezTo>
                <a:cubicBezTo>
                  <a:pt x="14" y="6"/>
                  <a:pt x="14" y="6"/>
                  <a:pt x="13" y="6"/>
                </a:cubicBezTo>
                <a:lnTo>
                  <a:pt x="7" y="6"/>
                </a:lnTo>
                <a:lnTo>
                  <a:pt x="7" y="16"/>
                </a:lnTo>
                <a:close/>
                <a:moveTo>
                  <a:pt x="7" y="22"/>
                </a:moveTo>
                <a:lnTo>
                  <a:pt x="7" y="31"/>
                </a:lnTo>
                <a:lnTo>
                  <a:pt x="1" y="31"/>
                </a:lnTo>
                <a:lnTo>
                  <a:pt x="1" y="1"/>
                </a:lnTo>
                <a:lnTo>
                  <a:pt x="14" y="1"/>
                </a:lnTo>
                <a:cubicBezTo>
                  <a:pt x="15" y="1"/>
                  <a:pt x="16" y="1"/>
                  <a:pt x="17" y="1"/>
                </a:cubicBezTo>
                <a:cubicBezTo>
                  <a:pt x="18" y="1"/>
                  <a:pt x="19" y="2"/>
                  <a:pt x="19" y="3"/>
                </a:cubicBezTo>
                <a:cubicBezTo>
                  <a:pt x="20" y="3"/>
                  <a:pt x="21" y="4"/>
                  <a:pt x="22" y="6"/>
                </a:cubicBezTo>
                <a:cubicBezTo>
                  <a:pt x="22" y="7"/>
                  <a:pt x="22" y="9"/>
                  <a:pt x="22" y="11"/>
                </a:cubicBezTo>
                <a:cubicBezTo>
                  <a:pt x="22" y="14"/>
                  <a:pt x="22" y="15"/>
                  <a:pt x="22" y="17"/>
                </a:cubicBezTo>
                <a:cubicBezTo>
                  <a:pt x="21" y="18"/>
                  <a:pt x="20" y="19"/>
                  <a:pt x="19" y="20"/>
                </a:cubicBezTo>
                <a:cubicBezTo>
                  <a:pt x="19" y="21"/>
                  <a:pt x="18" y="21"/>
                  <a:pt x="17" y="22"/>
                </a:cubicBezTo>
                <a:cubicBezTo>
                  <a:pt x="16" y="22"/>
                  <a:pt x="15" y="22"/>
                  <a:pt x="14" y="22"/>
                </a:cubicBezTo>
                <a:lnTo>
                  <a:pt x="7" y="22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752" name="picture 67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982928" y="5978198"/>
            <a:ext cx="33083" cy="33096"/>
          </a:xfrm>
          <a:prstGeom prst="rect">
            <a:avLst/>
          </a:prstGeom>
        </p:spPr>
      </p:pic>
      <p:sp>
        <p:nvSpPr>
          <p:cNvPr id="6754" name="path 6754"/>
          <p:cNvSpPr/>
          <p:nvPr/>
        </p:nvSpPr>
        <p:spPr>
          <a:xfrm>
            <a:off x="2952905" y="5984578"/>
            <a:ext cx="13398" cy="20154"/>
          </a:xfrm>
          <a:custGeom>
            <a:avLst/>
            <a:gdLst/>
            <a:ahLst/>
            <a:cxnLst/>
            <a:rect l="0" t="0" r="0" b="0"/>
            <a:pathLst>
              <a:path w="21" h="31">
                <a:moveTo>
                  <a:pt x="8" y="30"/>
                </a:moveTo>
                <a:cubicBezTo>
                  <a:pt x="7" y="30"/>
                  <a:pt x="5" y="30"/>
                  <a:pt x="4" y="29"/>
                </a:cubicBezTo>
                <a:cubicBezTo>
                  <a:pt x="3" y="29"/>
                  <a:pt x="2" y="28"/>
                  <a:pt x="2" y="27"/>
                </a:cubicBezTo>
                <a:cubicBezTo>
                  <a:pt x="1" y="26"/>
                  <a:pt x="1" y="25"/>
                  <a:pt x="1" y="23"/>
                </a:cubicBezTo>
                <a:lnTo>
                  <a:pt x="1" y="1"/>
                </a:lnTo>
                <a:lnTo>
                  <a:pt x="7" y="1"/>
                </a:lnTo>
                <a:lnTo>
                  <a:pt x="7" y="22"/>
                </a:lnTo>
                <a:cubicBezTo>
                  <a:pt x="7" y="23"/>
                  <a:pt x="7" y="23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9" y="25"/>
                  <a:pt x="9" y="25"/>
                  <a:pt x="10" y="25"/>
                </a:cubicBezTo>
                <a:lnTo>
                  <a:pt x="19" y="25"/>
                </a:lnTo>
                <a:lnTo>
                  <a:pt x="19" y="30"/>
                </a:lnTo>
                <a:lnTo>
                  <a:pt x="8" y="30"/>
                </a:lnTo>
                <a:close/>
              </a:path>
            </a:pathLst>
          </a:custGeom>
          <a:noFill/>
          <a:ln w="1790" cap="flat">
            <a:solidFill>
              <a:srgbClr val="58576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56" name="textbox 6756"/>
          <p:cNvSpPr/>
          <p:nvPr/>
        </p:nvSpPr>
        <p:spPr>
          <a:xfrm>
            <a:off x="3340041" y="3390307"/>
            <a:ext cx="1114425" cy="299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39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Standby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ct val="89000"/>
              </a:lnSpc>
              <a:spcBef>
                <a:spcPts val="1"/>
              </a:spcBef>
              <a:tabLst/>
            </a:pP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r>
              <a:rPr sz="8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8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8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58" name="textbox 6758"/>
          <p:cNvSpPr/>
          <p:nvPr/>
        </p:nvSpPr>
        <p:spPr>
          <a:xfrm>
            <a:off x="5035164" y="7134705"/>
            <a:ext cx="1075689" cy="298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484 W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3000"/>
              </a:lnSpc>
              <a:spcBef>
                <a:spcPts val="3"/>
              </a:spcBef>
              <a:tabLst/>
            </a:pPr>
            <a:r>
              <a:rPr sz="8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Consumption</a:t>
            </a:r>
            <a:r>
              <a:rPr sz="800" kern="0" spc="1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60" name="textbox 6760"/>
          <p:cNvSpPr/>
          <p:nvPr/>
        </p:nvSpPr>
        <p:spPr>
          <a:xfrm>
            <a:off x="5027036" y="3418076"/>
            <a:ext cx="1074419" cy="298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268 W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3"/>
              </a:spcBef>
              <a:tabLst/>
            </a:pPr>
            <a:r>
              <a:rPr sz="8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Consumption</a:t>
            </a:r>
            <a:r>
              <a:rPr sz="800" kern="0" spc="1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62" name="textbox 6762"/>
          <p:cNvSpPr/>
          <p:nvPr/>
        </p:nvSpPr>
        <p:spPr>
          <a:xfrm>
            <a:off x="1319099" y="2999951"/>
            <a:ext cx="1024255" cy="304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38%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ct val="89000"/>
              </a:lnSpc>
              <a:tabLst/>
            </a:pP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8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Level</a:t>
            </a:r>
            <a:r>
              <a:rPr sz="8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8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64" name="textbox 6764"/>
          <p:cNvSpPr/>
          <p:nvPr/>
        </p:nvSpPr>
        <p:spPr>
          <a:xfrm>
            <a:off x="5068723" y="5155781"/>
            <a:ext cx="765175" cy="225425"/>
          </a:xfrm>
          <a:prstGeom prst="rect">
            <a:avLst/>
          </a:prstGeom>
          <a:solidFill>
            <a:srgbClr val="E6E6E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00330" algn="l" rtl="0" eaLnBrk="0">
              <a:lnSpc>
                <a:spcPct val="77000"/>
              </a:lnSpc>
              <a:spcBef>
                <a:spcPts val="3"/>
              </a:spcBef>
              <a:tabLst/>
            </a:pPr>
            <a:r>
              <a:rPr sz="1100" kern="0" spc="-30" dirty="0">
                <a:solidFill>
                  <a:srgbClr val="0099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●</a:t>
            </a:r>
            <a:r>
              <a:rPr sz="1100" kern="0" spc="40" dirty="0">
                <a:solidFill>
                  <a:srgbClr val="0099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66" name="textbox 6766"/>
          <p:cNvSpPr/>
          <p:nvPr/>
        </p:nvSpPr>
        <p:spPr>
          <a:xfrm>
            <a:off x="5247472" y="1439376"/>
            <a:ext cx="765175" cy="225425"/>
          </a:xfrm>
          <a:prstGeom prst="rect">
            <a:avLst/>
          </a:prstGeom>
          <a:solidFill>
            <a:srgbClr val="E6E6E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00330" algn="l" rtl="0" eaLnBrk="0">
              <a:lnSpc>
                <a:spcPct val="77000"/>
              </a:lnSpc>
              <a:spcBef>
                <a:spcPts val="3"/>
              </a:spcBef>
              <a:tabLst/>
            </a:pPr>
            <a:r>
              <a:rPr sz="1100" kern="0" spc="-30" dirty="0">
                <a:solidFill>
                  <a:srgbClr val="0099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●</a:t>
            </a:r>
            <a:r>
              <a:rPr sz="1100" kern="0" spc="40" dirty="0">
                <a:solidFill>
                  <a:srgbClr val="0099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8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68" name="textbox 6768"/>
          <p:cNvSpPr/>
          <p:nvPr/>
        </p:nvSpPr>
        <p:spPr>
          <a:xfrm>
            <a:off x="1335355" y="1878795"/>
            <a:ext cx="746759" cy="25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ct val="83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103 W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3000"/>
              </a:lnSpc>
              <a:spcBef>
                <a:spcPts val="218"/>
              </a:spcBef>
              <a:tabLst/>
            </a:pP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8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770" name="picture 67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960675" y="5040550"/>
            <a:ext cx="410494" cy="381153"/>
          </a:xfrm>
          <a:prstGeom prst="rect">
            <a:avLst/>
          </a:prstGeom>
        </p:spPr>
      </p:pic>
      <p:pic>
        <p:nvPicPr>
          <p:cNvPr id="6772" name="picture 67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25293" y="1320636"/>
            <a:ext cx="410493" cy="381151"/>
          </a:xfrm>
          <a:prstGeom prst="rect">
            <a:avLst/>
          </a:prstGeom>
        </p:spPr>
      </p:pic>
      <p:sp>
        <p:nvSpPr>
          <p:cNvPr id="6774" name="textbox 6774"/>
          <p:cNvSpPr/>
          <p:nvPr/>
        </p:nvSpPr>
        <p:spPr>
          <a:xfrm>
            <a:off x="3702448" y="1321833"/>
            <a:ext cx="690880" cy="2787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209 W</a:t>
            </a:r>
            <a:r>
              <a:rPr sz="8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359.2 V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7145" algn="l" rtl="0" eaLnBrk="0">
              <a:lnSpc>
                <a:spcPct val="83000"/>
              </a:lnSpc>
              <a:tabLst/>
            </a:pPr>
            <a:r>
              <a:rPr sz="8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72 W</a:t>
            </a:r>
            <a:r>
              <a:rPr sz="8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351.5</a:t>
            </a:r>
            <a:r>
              <a:rPr sz="8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76" name="path 6776"/>
          <p:cNvSpPr/>
          <p:nvPr/>
        </p:nvSpPr>
        <p:spPr>
          <a:xfrm>
            <a:off x="4454733" y="3382474"/>
            <a:ext cx="449998" cy="329422"/>
          </a:xfrm>
          <a:custGeom>
            <a:avLst/>
            <a:gdLst/>
            <a:ahLst/>
            <a:cxnLst/>
            <a:rect l="0" t="0" r="0" b="0"/>
            <a:pathLst>
              <a:path w="708" h="518">
                <a:moveTo>
                  <a:pt x="708" y="248"/>
                </a:moveTo>
                <a:lnTo>
                  <a:pt x="355" y="0"/>
                </a:lnTo>
                <a:lnTo>
                  <a:pt x="239" y="79"/>
                </a:lnTo>
                <a:lnTo>
                  <a:pt x="239" y="3"/>
                </a:lnTo>
                <a:lnTo>
                  <a:pt x="180" y="3"/>
                </a:lnTo>
                <a:lnTo>
                  <a:pt x="180" y="119"/>
                </a:lnTo>
                <a:lnTo>
                  <a:pt x="0" y="248"/>
                </a:lnTo>
                <a:lnTo>
                  <a:pt x="33" y="291"/>
                </a:lnTo>
                <a:lnTo>
                  <a:pt x="355" y="62"/>
                </a:lnTo>
                <a:lnTo>
                  <a:pt x="676" y="289"/>
                </a:lnTo>
                <a:lnTo>
                  <a:pt x="708" y="248"/>
                </a:lnTo>
                <a:close/>
              </a:path>
              <a:path w="708" h="518">
                <a:moveTo>
                  <a:pt x="370" y="184"/>
                </a:moveTo>
                <a:lnTo>
                  <a:pt x="369" y="321"/>
                </a:lnTo>
                <a:lnTo>
                  <a:pt x="419" y="335"/>
                </a:lnTo>
                <a:lnTo>
                  <a:pt x="328" y="498"/>
                </a:lnTo>
                <a:lnTo>
                  <a:pt x="328" y="366"/>
                </a:lnTo>
                <a:lnTo>
                  <a:pt x="277" y="348"/>
                </a:lnTo>
                <a:lnTo>
                  <a:pt x="370" y="184"/>
                </a:lnTo>
                <a:close/>
                <a:moveTo>
                  <a:pt x="355" y="99"/>
                </a:moveTo>
                <a:lnTo>
                  <a:pt x="88" y="286"/>
                </a:lnTo>
                <a:lnTo>
                  <a:pt x="88" y="518"/>
                </a:lnTo>
                <a:lnTo>
                  <a:pt x="621" y="518"/>
                </a:lnTo>
                <a:lnTo>
                  <a:pt x="621" y="286"/>
                </a:lnTo>
                <a:lnTo>
                  <a:pt x="355" y="99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78" name="path 6778"/>
          <p:cNvSpPr/>
          <p:nvPr/>
        </p:nvSpPr>
        <p:spPr>
          <a:xfrm>
            <a:off x="4481827" y="7082335"/>
            <a:ext cx="449999" cy="329419"/>
          </a:xfrm>
          <a:custGeom>
            <a:avLst/>
            <a:gdLst/>
            <a:ahLst/>
            <a:cxnLst/>
            <a:rect l="0" t="0" r="0" b="0"/>
            <a:pathLst>
              <a:path w="708" h="518">
                <a:moveTo>
                  <a:pt x="708" y="247"/>
                </a:moveTo>
                <a:lnTo>
                  <a:pt x="355" y="0"/>
                </a:lnTo>
                <a:lnTo>
                  <a:pt x="239" y="79"/>
                </a:lnTo>
                <a:lnTo>
                  <a:pt x="239" y="3"/>
                </a:lnTo>
                <a:lnTo>
                  <a:pt x="180" y="3"/>
                </a:lnTo>
                <a:lnTo>
                  <a:pt x="180" y="119"/>
                </a:lnTo>
                <a:lnTo>
                  <a:pt x="0" y="247"/>
                </a:lnTo>
                <a:lnTo>
                  <a:pt x="33" y="291"/>
                </a:lnTo>
                <a:lnTo>
                  <a:pt x="355" y="62"/>
                </a:lnTo>
                <a:lnTo>
                  <a:pt x="676" y="289"/>
                </a:lnTo>
                <a:lnTo>
                  <a:pt x="708" y="247"/>
                </a:lnTo>
                <a:close/>
              </a:path>
              <a:path w="708" h="518">
                <a:moveTo>
                  <a:pt x="370" y="184"/>
                </a:moveTo>
                <a:lnTo>
                  <a:pt x="369" y="321"/>
                </a:lnTo>
                <a:lnTo>
                  <a:pt x="419" y="335"/>
                </a:lnTo>
                <a:lnTo>
                  <a:pt x="328" y="498"/>
                </a:lnTo>
                <a:lnTo>
                  <a:pt x="328" y="366"/>
                </a:lnTo>
                <a:lnTo>
                  <a:pt x="277" y="348"/>
                </a:lnTo>
                <a:lnTo>
                  <a:pt x="370" y="184"/>
                </a:lnTo>
                <a:close/>
                <a:moveTo>
                  <a:pt x="355" y="99"/>
                </a:moveTo>
                <a:lnTo>
                  <a:pt x="88" y="286"/>
                </a:lnTo>
                <a:lnTo>
                  <a:pt x="88" y="518"/>
                </a:lnTo>
                <a:lnTo>
                  <a:pt x="621" y="518"/>
                </a:lnTo>
                <a:lnTo>
                  <a:pt x="621" y="286"/>
                </a:lnTo>
                <a:lnTo>
                  <a:pt x="355" y="99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780" name="picture 67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6782" name="path 6782"/>
          <p:cNvSpPr/>
          <p:nvPr/>
        </p:nvSpPr>
        <p:spPr>
          <a:xfrm>
            <a:off x="2916557" y="7096207"/>
            <a:ext cx="360000" cy="322487"/>
          </a:xfrm>
          <a:custGeom>
            <a:avLst/>
            <a:gdLst/>
            <a:ahLst/>
            <a:cxnLst/>
            <a:rect l="0" t="0" r="0" b="0"/>
            <a:pathLst>
              <a:path w="566" h="507">
                <a:moveTo>
                  <a:pt x="521" y="55"/>
                </a:moveTo>
                <a:cubicBezTo>
                  <a:pt x="496" y="29"/>
                  <a:pt x="461" y="14"/>
                  <a:pt x="422" y="14"/>
                </a:cubicBezTo>
                <a:cubicBezTo>
                  <a:pt x="383" y="14"/>
                  <a:pt x="348" y="29"/>
                  <a:pt x="323" y="55"/>
                </a:cubicBezTo>
                <a:cubicBezTo>
                  <a:pt x="298" y="80"/>
                  <a:pt x="282" y="115"/>
                  <a:pt x="282" y="154"/>
                </a:cubicBezTo>
                <a:cubicBezTo>
                  <a:pt x="282" y="192"/>
                  <a:pt x="298" y="227"/>
                  <a:pt x="323" y="252"/>
                </a:cubicBezTo>
                <a:cubicBezTo>
                  <a:pt x="348" y="278"/>
                  <a:pt x="383" y="293"/>
                  <a:pt x="422" y="293"/>
                </a:cubicBezTo>
                <a:cubicBezTo>
                  <a:pt x="461" y="293"/>
                  <a:pt x="496" y="278"/>
                  <a:pt x="521" y="252"/>
                </a:cubicBezTo>
                <a:cubicBezTo>
                  <a:pt x="546" y="227"/>
                  <a:pt x="562" y="192"/>
                  <a:pt x="562" y="154"/>
                </a:cubicBezTo>
                <a:cubicBezTo>
                  <a:pt x="562" y="115"/>
                  <a:pt x="546" y="80"/>
                  <a:pt x="521" y="55"/>
                </a:cubicBezTo>
                <a:moveTo>
                  <a:pt x="422" y="9"/>
                </a:moveTo>
                <a:cubicBezTo>
                  <a:pt x="462" y="9"/>
                  <a:pt x="498" y="25"/>
                  <a:pt x="524" y="52"/>
                </a:cubicBezTo>
                <a:cubicBezTo>
                  <a:pt x="550" y="78"/>
                  <a:pt x="566" y="114"/>
                  <a:pt x="566" y="154"/>
                </a:cubicBezTo>
                <a:cubicBezTo>
                  <a:pt x="566" y="193"/>
                  <a:pt x="550" y="230"/>
                  <a:pt x="524" y="256"/>
                </a:cubicBezTo>
                <a:cubicBezTo>
                  <a:pt x="498" y="282"/>
                  <a:pt x="462" y="298"/>
                  <a:pt x="422" y="298"/>
                </a:cubicBezTo>
                <a:cubicBezTo>
                  <a:pt x="382" y="298"/>
                  <a:pt x="346" y="282"/>
                  <a:pt x="320" y="256"/>
                </a:cubicBezTo>
                <a:cubicBezTo>
                  <a:pt x="294" y="230"/>
                  <a:pt x="278" y="193"/>
                  <a:pt x="278" y="154"/>
                </a:cubicBezTo>
                <a:cubicBezTo>
                  <a:pt x="278" y="114"/>
                  <a:pt x="294" y="78"/>
                  <a:pt x="320" y="52"/>
                </a:cubicBezTo>
                <a:cubicBezTo>
                  <a:pt x="346" y="25"/>
                  <a:pt x="382" y="9"/>
                  <a:pt x="422" y="9"/>
                </a:cubicBezTo>
              </a:path>
              <a:path w="566" h="507">
                <a:moveTo>
                  <a:pt x="502" y="73"/>
                </a:moveTo>
                <a:cubicBezTo>
                  <a:pt x="482" y="53"/>
                  <a:pt x="453" y="40"/>
                  <a:pt x="422" y="40"/>
                </a:cubicBezTo>
                <a:cubicBezTo>
                  <a:pt x="391" y="40"/>
                  <a:pt x="362" y="53"/>
                  <a:pt x="342" y="73"/>
                </a:cubicBezTo>
                <a:cubicBezTo>
                  <a:pt x="321" y="94"/>
                  <a:pt x="309" y="122"/>
                  <a:pt x="309" y="154"/>
                </a:cubicBezTo>
                <a:cubicBezTo>
                  <a:pt x="309" y="185"/>
                  <a:pt x="321" y="213"/>
                  <a:pt x="342" y="234"/>
                </a:cubicBezTo>
                <a:cubicBezTo>
                  <a:pt x="362" y="254"/>
                  <a:pt x="391" y="267"/>
                  <a:pt x="422" y="267"/>
                </a:cubicBezTo>
                <a:cubicBezTo>
                  <a:pt x="453" y="267"/>
                  <a:pt x="482" y="254"/>
                  <a:pt x="502" y="234"/>
                </a:cubicBezTo>
                <a:cubicBezTo>
                  <a:pt x="523" y="213"/>
                  <a:pt x="535" y="185"/>
                  <a:pt x="535" y="154"/>
                </a:cubicBezTo>
                <a:cubicBezTo>
                  <a:pt x="535" y="122"/>
                  <a:pt x="523" y="94"/>
                  <a:pt x="502" y="73"/>
                </a:cubicBezTo>
                <a:moveTo>
                  <a:pt x="422" y="29"/>
                </a:moveTo>
                <a:cubicBezTo>
                  <a:pt x="457" y="29"/>
                  <a:pt x="488" y="43"/>
                  <a:pt x="510" y="65"/>
                </a:cubicBezTo>
                <a:cubicBezTo>
                  <a:pt x="533" y="88"/>
                  <a:pt x="547" y="119"/>
                  <a:pt x="547" y="154"/>
                </a:cubicBezTo>
                <a:cubicBezTo>
                  <a:pt x="547" y="188"/>
                  <a:pt x="533" y="219"/>
                  <a:pt x="510" y="242"/>
                </a:cubicBezTo>
                <a:cubicBezTo>
                  <a:pt x="488" y="265"/>
                  <a:pt x="457" y="279"/>
                  <a:pt x="422" y="279"/>
                </a:cubicBezTo>
                <a:cubicBezTo>
                  <a:pt x="388" y="279"/>
                  <a:pt x="356" y="265"/>
                  <a:pt x="334" y="242"/>
                </a:cubicBezTo>
                <a:cubicBezTo>
                  <a:pt x="311" y="219"/>
                  <a:pt x="297" y="188"/>
                  <a:pt x="297" y="154"/>
                </a:cubicBezTo>
                <a:cubicBezTo>
                  <a:pt x="297" y="119"/>
                  <a:pt x="311" y="88"/>
                  <a:pt x="334" y="65"/>
                </a:cubicBezTo>
                <a:cubicBezTo>
                  <a:pt x="356" y="43"/>
                  <a:pt x="388" y="29"/>
                  <a:pt x="422" y="29"/>
                </a:cubicBezTo>
              </a:path>
              <a:path w="566" h="507">
                <a:moveTo>
                  <a:pt x="233" y="9"/>
                </a:moveTo>
                <a:lnTo>
                  <a:pt x="27" y="9"/>
                </a:lnTo>
                <a:cubicBezTo>
                  <a:pt x="22" y="9"/>
                  <a:pt x="17" y="11"/>
                  <a:pt x="14" y="14"/>
                </a:cubicBezTo>
                <a:cubicBezTo>
                  <a:pt x="11" y="17"/>
                  <a:pt x="9" y="22"/>
                  <a:pt x="9" y="27"/>
                </a:cubicBezTo>
                <a:lnTo>
                  <a:pt x="9" y="96"/>
                </a:lnTo>
                <a:cubicBezTo>
                  <a:pt x="9" y="101"/>
                  <a:pt x="11" y="105"/>
                  <a:pt x="14" y="109"/>
                </a:cubicBezTo>
                <a:cubicBezTo>
                  <a:pt x="17" y="112"/>
                  <a:pt x="22" y="114"/>
                  <a:pt x="27" y="114"/>
                </a:cubicBezTo>
                <a:lnTo>
                  <a:pt x="233" y="114"/>
                </a:lnTo>
                <a:cubicBezTo>
                  <a:pt x="238" y="114"/>
                  <a:pt x="243" y="112"/>
                  <a:pt x="246" y="109"/>
                </a:cubicBezTo>
                <a:cubicBezTo>
                  <a:pt x="250" y="105"/>
                  <a:pt x="252" y="101"/>
                  <a:pt x="252" y="96"/>
                </a:cubicBezTo>
                <a:lnTo>
                  <a:pt x="252" y="27"/>
                </a:lnTo>
                <a:cubicBezTo>
                  <a:pt x="252" y="22"/>
                  <a:pt x="250" y="17"/>
                  <a:pt x="246" y="14"/>
                </a:cubicBezTo>
                <a:cubicBezTo>
                  <a:pt x="243" y="11"/>
                  <a:pt x="238" y="9"/>
                  <a:pt x="233" y="9"/>
                </a:cubicBezTo>
                <a:moveTo>
                  <a:pt x="27" y="0"/>
                </a:moveTo>
                <a:lnTo>
                  <a:pt x="233" y="0"/>
                </a:lnTo>
                <a:cubicBezTo>
                  <a:pt x="241" y="0"/>
                  <a:pt x="248" y="3"/>
                  <a:pt x="253" y="8"/>
                </a:cubicBezTo>
                <a:cubicBezTo>
                  <a:pt x="258" y="13"/>
                  <a:pt x="261" y="19"/>
                  <a:pt x="261" y="27"/>
                </a:cubicBezTo>
                <a:lnTo>
                  <a:pt x="261" y="96"/>
                </a:lnTo>
                <a:cubicBezTo>
                  <a:pt x="261" y="103"/>
                  <a:pt x="258" y="110"/>
                  <a:pt x="253" y="115"/>
                </a:cubicBezTo>
                <a:cubicBezTo>
                  <a:pt x="248" y="120"/>
                  <a:pt x="241" y="123"/>
                  <a:pt x="233" y="123"/>
                </a:cubicBezTo>
                <a:lnTo>
                  <a:pt x="27" y="123"/>
                </a:lnTo>
                <a:cubicBezTo>
                  <a:pt x="19" y="123"/>
                  <a:pt x="13" y="120"/>
                  <a:pt x="8" y="115"/>
                </a:cubicBezTo>
                <a:cubicBezTo>
                  <a:pt x="3" y="110"/>
                  <a:pt x="0" y="103"/>
                  <a:pt x="0" y="96"/>
                </a:cubicBezTo>
                <a:lnTo>
                  <a:pt x="0" y="27"/>
                </a:lnTo>
                <a:cubicBezTo>
                  <a:pt x="0" y="19"/>
                  <a:pt x="3" y="13"/>
                  <a:pt x="8" y="8"/>
                </a:cubicBezTo>
                <a:cubicBezTo>
                  <a:pt x="13" y="3"/>
                  <a:pt x="19" y="0"/>
                  <a:pt x="27" y="0"/>
                </a:cubicBezTo>
              </a:path>
              <a:path w="566" h="507">
                <a:moveTo>
                  <a:pt x="171" y="74"/>
                </a:moveTo>
                <a:lnTo>
                  <a:pt x="180" y="73"/>
                </a:lnTo>
                <a:cubicBezTo>
                  <a:pt x="180" y="77"/>
                  <a:pt x="181" y="79"/>
                  <a:pt x="183" y="82"/>
                </a:cubicBezTo>
                <a:cubicBezTo>
                  <a:pt x="184" y="84"/>
                  <a:pt x="186" y="86"/>
                  <a:pt x="190" y="87"/>
                </a:cubicBezTo>
                <a:cubicBezTo>
                  <a:pt x="193" y="88"/>
                  <a:pt x="196" y="89"/>
                  <a:pt x="200" y="89"/>
                </a:cubicBezTo>
                <a:cubicBezTo>
                  <a:pt x="204" y="89"/>
                  <a:pt x="207" y="89"/>
                  <a:pt x="209" y="88"/>
                </a:cubicBezTo>
                <a:cubicBezTo>
                  <a:pt x="212" y="87"/>
                  <a:pt x="214" y="85"/>
                  <a:pt x="215" y="83"/>
                </a:cubicBezTo>
                <a:cubicBezTo>
                  <a:pt x="217" y="81"/>
                  <a:pt x="217" y="79"/>
                  <a:pt x="217" y="77"/>
                </a:cubicBezTo>
                <a:cubicBezTo>
                  <a:pt x="217" y="75"/>
                  <a:pt x="217" y="73"/>
                  <a:pt x="216" y="72"/>
                </a:cubicBezTo>
                <a:cubicBezTo>
                  <a:pt x="214" y="70"/>
                  <a:pt x="212" y="69"/>
                  <a:pt x="209" y="68"/>
                </a:cubicBezTo>
                <a:cubicBezTo>
                  <a:pt x="207" y="67"/>
                  <a:pt x="203" y="66"/>
                  <a:pt x="197" y="64"/>
                </a:cubicBezTo>
                <a:cubicBezTo>
                  <a:pt x="191" y="63"/>
                  <a:pt x="186" y="61"/>
                  <a:pt x="183" y="60"/>
                </a:cubicBezTo>
                <a:cubicBezTo>
                  <a:pt x="180" y="58"/>
                  <a:pt x="178" y="56"/>
                  <a:pt x="176" y="53"/>
                </a:cubicBezTo>
                <a:cubicBezTo>
                  <a:pt x="174" y="51"/>
                  <a:pt x="174" y="48"/>
                  <a:pt x="174" y="45"/>
                </a:cubicBezTo>
                <a:cubicBezTo>
                  <a:pt x="174" y="41"/>
                  <a:pt x="175" y="38"/>
                  <a:pt x="177" y="35"/>
                </a:cubicBezTo>
                <a:cubicBezTo>
                  <a:pt x="179" y="32"/>
                  <a:pt x="182" y="29"/>
                  <a:pt x="185" y="28"/>
                </a:cubicBezTo>
                <a:cubicBezTo>
                  <a:pt x="189" y="26"/>
                  <a:pt x="193" y="25"/>
                  <a:pt x="198" y="25"/>
                </a:cubicBezTo>
                <a:cubicBezTo>
                  <a:pt x="203" y="25"/>
                  <a:pt x="208" y="26"/>
                  <a:pt x="212" y="28"/>
                </a:cubicBezTo>
                <a:cubicBezTo>
                  <a:pt x="216" y="30"/>
                  <a:pt x="219" y="32"/>
                  <a:pt x="221" y="35"/>
                </a:cubicBezTo>
                <a:cubicBezTo>
                  <a:pt x="223" y="39"/>
                  <a:pt x="224" y="42"/>
                  <a:pt x="224" y="46"/>
                </a:cubicBezTo>
                <a:lnTo>
                  <a:pt x="215" y="47"/>
                </a:lnTo>
                <a:cubicBezTo>
                  <a:pt x="215" y="43"/>
                  <a:pt x="213" y="39"/>
                  <a:pt x="211" y="37"/>
                </a:cubicBezTo>
                <a:cubicBezTo>
                  <a:pt x="208" y="35"/>
                  <a:pt x="204" y="34"/>
                  <a:pt x="198" y="34"/>
                </a:cubicBezTo>
                <a:cubicBezTo>
                  <a:pt x="193" y="34"/>
                  <a:pt x="189" y="35"/>
                  <a:pt x="186" y="37"/>
                </a:cubicBezTo>
                <a:cubicBezTo>
                  <a:pt x="184" y="39"/>
                  <a:pt x="182" y="41"/>
                  <a:pt x="182" y="44"/>
                </a:cubicBezTo>
                <a:cubicBezTo>
                  <a:pt x="182" y="47"/>
                  <a:pt x="183" y="49"/>
                  <a:pt x="185" y="50"/>
                </a:cubicBezTo>
                <a:cubicBezTo>
                  <a:pt x="187" y="52"/>
                  <a:pt x="192" y="53"/>
                  <a:pt x="199" y="55"/>
                </a:cubicBezTo>
                <a:cubicBezTo>
                  <a:pt x="207" y="57"/>
                  <a:pt x="212" y="58"/>
                  <a:pt x="214" y="60"/>
                </a:cubicBezTo>
                <a:cubicBezTo>
                  <a:pt x="218" y="61"/>
                  <a:pt x="221" y="64"/>
                  <a:pt x="223" y="67"/>
                </a:cubicBezTo>
                <a:cubicBezTo>
                  <a:pt x="225" y="70"/>
                  <a:pt x="226" y="73"/>
                  <a:pt x="226" y="77"/>
                </a:cubicBezTo>
                <a:cubicBezTo>
                  <a:pt x="226" y="80"/>
                  <a:pt x="225" y="84"/>
                  <a:pt x="223" y="87"/>
                </a:cubicBezTo>
                <a:cubicBezTo>
                  <a:pt x="221" y="90"/>
                  <a:pt x="218" y="93"/>
                  <a:pt x="214" y="95"/>
                </a:cubicBezTo>
                <a:cubicBezTo>
                  <a:pt x="210" y="96"/>
                  <a:pt x="206" y="97"/>
                  <a:pt x="201" y="97"/>
                </a:cubicBezTo>
                <a:cubicBezTo>
                  <a:pt x="194" y="97"/>
                  <a:pt x="189" y="96"/>
                  <a:pt x="185" y="95"/>
                </a:cubicBezTo>
                <a:cubicBezTo>
                  <a:pt x="181" y="93"/>
                  <a:pt x="177" y="90"/>
                  <a:pt x="175" y="86"/>
                </a:cubicBezTo>
                <a:cubicBezTo>
                  <a:pt x="172" y="83"/>
                  <a:pt x="171" y="78"/>
                  <a:pt x="171" y="74"/>
                </a:cubicBezTo>
                <a:moveTo>
                  <a:pt x="113" y="60"/>
                </a:moveTo>
                <a:lnTo>
                  <a:pt x="131" y="60"/>
                </a:lnTo>
                <a:cubicBezTo>
                  <a:pt x="137" y="60"/>
                  <a:pt x="141" y="59"/>
                  <a:pt x="144" y="56"/>
                </a:cubicBezTo>
                <a:cubicBezTo>
                  <a:pt x="146" y="54"/>
                  <a:pt x="147" y="51"/>
                  <a:pt x="147" y="47"/>
                </a:cubicBezTo>
                <a:cubicBezTo>
                  <a:pt x="147" y="44"/>
                  <a:pt x="147" y="42"/>
                  <a:pt x="145" y="40"/>
                </a:cubicBezTo>
                <a:cubicBezTo>
                  <a:pt x="144" y="37"/>
                  <a:pt x="142" y="36"/>
                  <a:pt x="139" y="35"/>
                </a:cubicBezTo>
                <a:cubicBezTo>
                  <a:pt x="138" y="35"/>
                  <a:pt x="135" y="35"/>
                  <a:pt x="131" y="35"/>
                </a:cubicBezTo>
                <a:lnTo>
                  <a:pt x="113" y="35"/>
                </a:lnTo>
                <a:lnTo>
                  <a:pt x="113" y="60"/>
                </a:lnTo>
                <a:close/>
                <a:moveTo>
                  <a:pt x="104" y="96"/>
                </a:moveTo>
                <a:lnTo>
                  <a:pt x="104" y="27"/>
                </a:lnTo>
                <a:lnTo>
                  <a:pt x="130" y="27"/>
                </a:lnTo>
                <a:cubicBezTo>
                  <a:pt x="135" y="27"/>
                  <a:pt x="138" y="27"/>
                  <a:pt x="141" y="27"/>
                </a:cubicBezTo>
                <a:cubicBezTo>
                  <a:pt x="144" y="28"/>
                  <a:pt x="147" y="29"/>
                  <a:pt x="149" y="31"/>
                </a:cubicBezTo>
                <a:cubicBezTo>
                  <a:pt x="152" y="32"/>
                  <a:pt x="154" y="34"/>
                  <a:pt x="155" y="37"/>
                </a:cubicBezTo>
                <a:cubicBezTo>
                  <a:pt x="156" y="40"/>
                  <a:pt x="157" y="43"/>
                  <a:pt x="157" y="47"/>
                </a:cubicBezTo>
                <a:cubicBezTo>
                  <a:pt x="157" y="53"/>
                  <a:pt x="155" y="58"/>
                  <a:pt x="151" y="62"/>
                </a:cubicBezTo>
                <a:cubicBezTo>
                  <a:pt x="148" y="66"/>
                  <a:pt x="141" y="68"/>
                  <a:pt x="131" y="68"/>
                </a:cubicBezTo>
                <a:lnTo>
                  <a:pt x="113" y="68"/>
                </a:lnTo>
                <a:lnTo>
                  <a:pt x="113" y="96"/>
                </a:lnTo>
                <a:lnTo>
                  <a:pt x="104" y="96"/>
                </a:lnTo>
                <a:close/>
                <a:moveTo>
                  <a:pt x="34" y="96"/>
                </a:moveTo>
                <a:lnTo>
                  <a:pt x="34" y="27"/>
                </a:lnTo>
                <a:lnTo>
                  <a:pt x="84" y="27"/>
                </a:lnTo>
                <a:lnTo>
                  <a:pt x="84" y="35"/>
                </a:lnTo>
                <a:lnTo>
                  <a:pt x="43" y="35"/>
                </a:lnTo>
                <a:lnTo>
                  <a:pt x="43" y="56"/>
                </a:lnTo>
                <a:lnTo>
                  <a:pt x="82" y="56"/>
                </a:lnTo>
                <a:lnTo>
                  <a:pt x="82" y="64"/>
                </a:lnTo>
                <a:lnTo>
                  <a:pt x="43" y="64"/>
                </a:lnTo>
                <a:lnTo>
                  <a:pt x="43" y="88"/>
                </a:lnTo>
                <a:lnTo>
                  <a:pt x="86" y="88"/>
                </a:lnTo>
                <a:lnTo>
                  <a:pt x="86" y="96"/>
                </a:lnTo>
                <a:lnTo>
                  <a:pt x="34" y="96"/>
                </a:lnTo>
                <a:close/>
              </a:path>
              <a:path w="566" h="507">
                <a:moveTo>
                  <a:pt x="368" y="108"/>
                </a:moveTo>
                <a:lnTo>
                  <a:pt x="368" y="108"/>
                </a:lnTo>
                <a:cubicBezTo>
                  <a:pt x="375" y="108"/>
                  <a:pt x="381" y="114"/>
                  <a:pt x="381" y="122"/>
                </a:cubicBezTo>
                <a:lnTo>
                  <a:pt x="381" y="186"/>
                </a:lnTo>
                <a:cubicBezTo>
                  <a:pt x="381" y="193"/>
                  <a:pt x="375" y="199"/>
                  <a:pt x="368" y="199"/>
                </a:cubicBezTo>
                <a:cubicBezTo>
                  <a:pt x="360" y="199"/>
                  <a:pt x="354" y="193"/>
                  <a:pt x="354" y="186"/>
                </a:cubicBezTo>
                <a:lnTo>
                  <a:pt x="354" y="122"/>
                </a:lnTo>
                <a:cubicBezTo>
                  <a:pt x="354" y="114"/>
                  <a:pt x="360" y="108"/>
                  <a:pt x="368" y="108"/>
                </a:cubicBezTo>
              </a:path>
              <a:path w="566" h="507">
                <a:moveTo>
                  <a:pt x="474" y="108"/>
                </a:moveTo>
                <a:lnTo>
                  <a:pt x="474" y="108"/>
                </a:lnTo>
                <a:cubicBezTo>
                  <a:pt x="481" y="108"/>
                  <a:pt x="487" y="114"/>
                  <a:pt x="487" y="122"/>
                </a:cubicBezTo>
                <a:lnTo>
                  <a:pt x="487" y="186"/>
                </a:lnTo>
                <a:cubicBezTo>
                  <a:pt x="487" y="193"/>
                  <a:pt x="481" y="199"/>
                  <a:pt x="474" y="199"/>
                </a:cubicBezTo>
                <a:cubicBezTo>
                  <a:pt x="466" y="199"/>
                  <a:pt x="460" y="193"/>
                  <a:pt x="460" y="186"/>
                </a:cubicBezTo>
                <a:lnTo>
                  <a:pt x="460" y="122"/>
                </a:lnTo>
                <a:cubicBezTo>
                  <a:pt x="460" y="114"/>
                  <a:pt x="466" y="108"/>
                  <a:pt x="474" y="108"/>
                </a:cubicBezTo>
              </a:path>
              <a:path w="566" h="507">
                <a:moveTo>
                  <a:pt x="22" y="153"/>
                </a:moveTo>
                <a:cubicBezTo>
                  <a:pt x="22" y="154"/>
                  <a:pt x="60" y="178"/>
                  <a:pt x="60" y="221"/>
                </a:cubicBezTo>
                <a:cubicBezTo>
                  <a:pt x="60" y="233"/>
                  <a:pt x="58" y="252"/>
                  <a:pt x="55" y="272"/>
                </a:cubicBezTo>
                <a:cubicBezTo>
                  <a:pt x="50" y="317"/>
                  <a:pt x="44" y="372"/>
                  <a:pt x="56" y="393"/>
                </a:cubicBezTo>
                <a:cubicBezTo>
                  <a:pt x="63" y="406"/>
                  <a:pt x="73" y="415"/>
                  <a:pt x="84" y="421"/>
                </a:cubicBezTo>
                <a:cubicBezTo>
                  <a:pt x="99" y="429"/>
                  <a:pt x="116" y="432"/>
                  <a:pt x="129" y="432"/>
                </a:cubicBezTo>
                <a:cubicBezTo>
                  <a:pt x="153" y="433"/>
                  <a:pt x="241" y="430"/>
                  <a:pt x="242" y="430"/>
                </a:cubicBezTo>
                <a:lnTo>
                  <a:pt x="242" y="442"/>
                </a:lnTo>
                <a:cubicBezTo>
                  <a:pt x="242" y="442"/>
                  <a:pt x="153" y="445"/>
                  <a:pt x="128" y="444"/>
                </a:cubicBezTo>
                <a:cubicBezTo>
                  <a:pt x="114" y="443"/>
                  <a:pt x="95" y="440"/>
                  <a:pt x="79" y="431"/>
                </a:cubicBezTo>
                <a:cubicBezTo>
                  <a:pt x="66" y="424"/>
                  <a:pt x="54" y="414"/>
                  <a:pt x="46" y="398"/>
                </a:cubicBezTo>
                <a:cubicBezTo>
                  <a:pt x="32" y="374"/>
                  <a:pt x="39" y="317"/>
                  <a:pt x="44" y="271"/>
                </a:cubicBezTo>
                <a:cubicBezTo>
                  <a:pt x="46" y="251"/>
                  <a:pt x="48" y="233"/>
                  <a:pt x="48" y="221"/>
                </a:cubicBezTo>
                <a:cubicBezTo>
                  <a:pt x="48" y="185"/>
                  <a:pt x="15" y="163"/>
                  <a:pt x="15" y="163"/>
                </a:cubicBezTo>
                <a:lnTo>
                  <a:pt x="22" y="153"/>
                </a:lnTo>
                <a:close/>
              </a:path>
              <a:path w="566" h="507">
                <a:moveTo>
                  <a:pt x="356" y="326"/>
                </a:moveTo>
                <a:lnTo>
                  <a:pt x="363" y="350"/>
                </a:lnTo>
                <a:cubicBezTo>
                  <a:pt x="363" y="350"/>
                  <a:pt x="399" y="341"/>
                  <a:pt x="414" y="338"/>
                </a:cubicBezTo>
                <a:cubicBezTo>
                  <a:pt x="429" y="334"/>
                  <a:pt x="434" y="355"/>
                  <a:pt x="421" y="358"/>
                </a:cubicBezTo>
                <a:cubicBezTo>
                  <a:pt x="408" y="362"/>
                  <a:pt x="370" y="372"/>
                  <a:pt x="370" y="372"/>
                </a:cubicBezTo>
                <a:cubicBezTo>
                  <a:pt x="370" y="372"/>
                  <a:pt x="376" y="388"/>
                  <a:pt x="380" y="402"/>
                </a:cubicBezTo>
                <a:cubicBezTo>
                  <a:pt x="383" y="415"/>
                  <a:pt x="387" y="444"/>
                  <a:pt x="387" y="444"/>
                </a:cubicBezTo>
                <a:cubicBezTo>
                  <a:pt x="387" y="444"/>
                  <a:pt x="419" y="435"/>
                  <a:pt x="433" y="431"/>
                </a:cubicBezTo>
                <a:cubicBezTo>
                  <a:pt x="447" y="428"/>
                  <a:pt x="451" y="450"/>
                  <a:pt x="439" y="453"/>
                </a:cubicBezTo>
                <a:cubicBezTo>
                  <a:pt x="427" y="456"/>
                  <a:pt x="394" y="466"/>
                  <a:pt x="394" y="466"/>
                </a:cubicBezTo>
                <a:lnTo>
                  <a:pt x="393" y="492"/>
                </a:lnTo>
                <a:cubicBezTo>
                  <a:pt x="393" y="492"/>
                  <a:pt x="361" y="507"/>
                  <a:pt x="327" y="504"/>
                </a:cubicBezTo>
                <a:cubicBezTo>
                  <a:pt x="293" y="501"/>
                  <a:pt x="261" y="471"/>
                  <a:pt x="254" y="438"/>
                </a:cubicBezTo>
                <a:cubicBezTo>
                  <a:pt x="247" y="405"/>
                  <a:pt x="258" y="365"/>
                  <a:pt x="288" y="347"/>
                </a:cubicBezTo>
                <a:cubicBezTo>
                  <a:pt x="315" y="331"/>
                  <a:pt x="356" y="326"/>
                  <a:pt x="356" y="326"/>
                </a:cubicBezTo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84" name="textbox 6784"/>
          <p:cNvSpPr/>
          <p:nvPr/>
        </p:nvSpPr>
        <p:spPr>
          <a:xfrm>
            <a:off x="5421621" y="2815048"/>
            <a:ext cx="450215" cy="281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5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73000"/>
              </a:lnSpc>
              <a:tabLst/>
            </a:pPr>
            <a:r>
              <a:rPr sz="7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249.2</a:t>
            </a: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Vac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400"/>
              </a:lnSpc>
              <a:tabLst/>
            </a:pPr>
            <a:r>
              <a:rPr sz="8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49.94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Hz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786" name="path 6786"/>
          <p:cNvSpPr/>
          <p:nvPr/>
        </p:nvSpPr>
        <p:spPr>
          <a:xfrm>
            <a:off x="1791125" y="6081287"/>
            <a:ext cx="113528" cy="500746"/>
          </a:xfrm>
          <a:custGeom>
            <a:avLst/>
            <a:gdLst/>
            <a:ahLst/>
            <a:cxnLst/>
            <a:rect l="0" t="0" r="0" b="0"/>
            <a:pathLst>
              <a:path w="178" h="788">
                <a:moveTo>
                  <a:pt x="10" y="76"/>
                </a:moveTo>
                <a:lnTo>
                  <a:pt x="2" y="785"/>
                </a:lnTo>
                <a:moveTo>
                  <a:pt x="175" y="740"/>
                </a:moveTo>
                <a:lnTo>
                  <a:pt x="10" y="785"/>
                </a:lnTo>
                <a:lnTo>
                  <a:pt x="10" y="73"/>
                </a:lnTo>
                <a:lnTo>
                  <a:pt x="175" y="2"/>
                </a:lnTo>
                <a:lnTo>
                  <a:pt x="175" y="740"/>
                </a:lnTo>
                <a:close/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88" name="path 6788"/>
          <p:cNvSpPr/>
          <p:nvPr/>
        </p:nvSpPr>
        <p:spPr>
          <a:xfrm>
            <a:off x="1478201" y="5991716"/>
            <a:ext cx="420715" cy="187839"/>
          </a:xfrm>
          <a:custGeom>
            <a:avLst/>
            <a:gdLst/>
            <a:ahLst/>
            <a:cxnLst/>
            <a:rect l="0" t="0" r="0" b="0"/>
            <a:pathLst>
              <a:path w="662" h="295">
                <a:moveTo>
                  <a:pt x="0" y="67"/>
                </a:moveTo>
                <a:lnTo>
                  <a:pt x="503" y="217"/>
                </a:lnTo>
                <a:moveTo>
                  <a:pt x="659" y="137"/>
                </a:moveTo>
                <a:lnTo>
                  <a:pt x="508" y="210"/>
                </a:lnTo>
                <a:lnTo>
                  <a:pt x="11" y="60"/>
                </a:lnTo>
                <a:lnTo>
                  <a:pt x="163" y="2"/>
                </a:lnTo>
                <a:lnTo>
                  <a:pt x="659" y="137"/>
                </a:lnTo>
                <a:close/>
                <a:moveTo>
                  <a:pt x="358" y="167"/>
                </a:moveTo>
                <a:lnTo>
                  <a:pt x="496" y="93"/>
                </a:lnTo>
                <a:moveTo>
                  <a:pt x="271" y="140"/>
                </a:moveTo>
                <a:lnTo>
                  <a:pt x="409" y="71"/>
                </a:lnTo>
                <a:moveTo>
                  <a:pt x="183" y="111"/>
                </a:moveTo>
                <a:lnTo>
                  <a:pt x="320" y="43"/>
                </a:lnTo>
                <a:moveTo>
                  <a:pt x="305" y="292"/>
                </a:moveTo>
                <a:lnTo>
                  <a:pt x="178" y="251"/>
                </a:lnTo>
                <a:cubicBezTo>
                  <a:pt x="162" y="246"/>
                  <a:pt x="150" y="227"/>
                  <a:pt x="150" y="210"/>
                </a:cubicBezTo>
                <a:cubicBezTo>
                  <a:pt x="150" y="192"/>
                  <a:pt x="163" y="182"/>
                  <a:pt x="178" y="187"/>
                </a:cubicBezTo>
                <a:lnTo>
                  <a:pt x="306" y="229"/>
                </a:lnTo>
                <a:cubicBezTo>
                  <a:pt x="321" y="234"/>
                  <a:pt x="334" y="252"/>
                  <a:pt x="334" y="270"/>
                </a:cubicBezTo>
                <a:cubicBezTo>
                  <a:pt x="333" y="287"/>
                  <a:pt x="321" y="297"/>
                  <a:pt x="305" y="292"/>
                </a:cubicBez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90" name="path 6790"/>
          <p:cNvSpPr/>
          <p:nvPr/>
        </p:nvSpPr>
        <p:spPr>
          <a:xfrm>
            <a:off x="1717539" y="2400833"/>
            <a:ext cx="113528" cy="500746"/>
          </a:xfrm>
          <a:custGeom>
            <a:avLst/>
            <a:gdLst/>
            <a:ahLst/>
            <a:cxnLst/>
            <a:rect l="0" t="0" r="0" b="0"/>
            <a:pathLst>
              <a:path w="178" h="788">
                <a:moveTo>
                  <a:pt x="10" y="76"/>
                </a:moveTo>
                <a:lnTo>
                  <a:pt x="2" y="785"/>
                </a:lnTo>
                <a:moveTo>
                  <a:pt x="175" y="740"/>
                </a:moveTo>
                <a:lnTo>
                  <a:pt x="10" y="785"/>
                </a:lnTo>
                <a:lnTo>
                  <a:pt x="10" y="73"/>
                </a:lnTo>
                <a:lnTo>
                  <a:pt x="175" y="2"/>
                </a:lnTo>
                <a:lnTo>
                  <a:pt x="175" y="740"/>
                </a:lnTo>
                <a:close/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92" name="path 6792"/>
          <p:cNvSpPr/>
          <p:nvPr/>
        </p:nvSpPr>
        <p:spPr>
          <a:xfrm>
            <a:off x="1404615" y="2311263"/>
            <a:ext cx="420716" cy="187838"/>
          </a:xfrm>
          <a:custGeom>
            <a:avLst/>
            <a:gdLst/>
            <a:ahLst/>
            <a:cxnLst/>
            <a:rect l="0" t="0" r="0" b="0"/>
            <a:pathLst>
              <a:path w="662" h="295">
                <a:moveTo>
                  <a:pt x="0" y="67"/>
                </a:moveTo>
                <a:lnTo>
                  <a:pt x="503" y="217"/>
                </a:lnTo>
                <a:moveTo>
                  <a:pt x="659" y="137"/>
                </a:moveTo>
                <a:lnTo>
                  <a:pt x="508" y="210"/>
                </a:lnTo>
                <a:lnTo>
                  <a:pt x="11" y="60"/>
                </a:lnTo>
                <a:lnTo>
                  <a:pt x="163" y="2"/>
                </a:lnTo>
                <a:lnTo>
                  <a:pt x="659" y="137"/>
                </a:lnTo>
                <a:close/>
                <a:moveTo>
                  <a:pt x="358" y="167"/>
                </a:moveTo>
                <a:lnTo>
                  <a:pt x="496" y="93"/>
                </a:lnTo>
                <a:moveTo>
                  <a:pt x="271" y="140"/>
                </a:moveTo>
                <a:lnTo>
                  <a:pt x="409" y="71"/>
                </a:lnTo>
                <a:moveTo>
                  <a:pt x="183" y="111"/>
                </a:moveTo>
                <a:lnTo>
                  <a:pt x="320" y="43"/>
                </a:lnTo>
                <a:moveTo>
                  <a:pt x="305" y="292"/>
                </a:moveTo>
                <a:lnTo>
                  <a:pt x="178" y="251"/>
                </a:lnTo>
                <a:cubicBezTo>
                  <a:pt x="162" y="246"/>
                  <a:pt x="150" y="227"/>
                  <a:pt x="150" y="210"/>
                </a:cubicBezTo>
                <a:cubicBezTo>
                  <a:pt x="150" y="192"/>
                  <a:pt x="163" y="182"/>
                  <a:pt x="178" y="187"/>
                </a:cubicBezTo>
                <a:lnTo>
                  <a:pt x="306" y="229"/>
                </a:lnTo>
                <a:cubicBezTo>
                  <a:pt x="321" y="234"/>
                  <a:pt x="334" y="252"/>
                  <a:pt x="334" y="270"/>
                </a:cubicBezTo>
                <a:cubicBezTo>
                  <a:pt x="333" y="287"/>
                  <a:pt x="321" y="297"/>
                  <a:pt x="305" y="292"/>
                </a:cubicBez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94" name="rect 6794"/>
          <p:cNvSpPr/>
          <p:nvPr/>
        </p:nvSpPr>
        <p:spPr>
          <a:xfrm>
            <a:off x="2916344" y="6513459"/>
            <a:ext cx="565315" cy="13646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96" name="path 6796"/>
          <p:cNvSpPr/>
          <p:nvPr/>
        </p:nvSpPr>
        <p:spPr>
          <a:xfrm>
            <a:off x="5416476" y="2306857"/>
            <a:ext cx="215329" cy="325311"/>
          </a:xfrm>
          <a:custGeom>
            <a:avLst/>
            <a:gdLst/>
            <a:ahLst/>
            <a:cxnLst/>
            <a:rect l="0" t="0" r="0" b="0"/>
            <a:pathLst>
              <a:path w="339" h="512">
                <a:moveTo>
                  <a:pt x="294" y="3"/>
                </a:moveTo>
                <a:lnTo>
                  <a:pt x="89" y="242"/>
                </a:lnTo>
                <a:lnTo>
                  <a:pt x="98" y="251"/>
                </a:lnTo>
                <a:lnTo>
                  <a:pt x="304" y="10"/>
                </a:lnTo>
                <a:moveTo>
                  <a:pt x="295" y="29"/>
                </a:moveTo>
                <a:lnTo>
                  <a:pt x="314" y="47"/>
                </a:lnTo>
                <a:lnTo>
                  <a:pt x="314" y="98"/>
                </a:lnTo>
                <a:lnTo>
                  <a:pt x="271" y="118"/>
                </a:lnTo>
                <a:lnTo>
                  <a:pt x="256" y="118"/>
                </a:lnTo>
                <a:lnTo>
                  <a:pt x="264" y="110"/>
                </a:lnTo>
                <a:lnTo>
                  <a:pt x="254" y="100"/>
                </a:lnTo>
                <a:lnTo>
                  <a:pt x="141" y="224"/>
                </a:lnTo>
                <a:lnTo>
                  <a:pt x="134" y="217"/>
                </a:lnTo>
                <a:lnTo>
                  <a:pt x="295" y="29"/>
                </a:lnTo>
                <a:close/>
                <a:moveTo>
                  <a:pt x="323" y="136"/>
                </a:moveTo>
                <a:lnTo>
                  <a:pt x="309" y="121"/>
                </a:lnTo>
                <a:lnTo>
                  <a:pt x="296" y="134"/>
                </a:lnTo>
                <a:lnTo>
                  <a:pt x="235" y="134"/>
                </a:lnTo>
                <a:lnTo>
                  <a:pt x="150" y="219"/>
                </a:lnTo>
                <a:lnTo>
                  <a:pt x="150" y="226"/>
                </a:lnTo>
                <a:lnTo>
                  <a:pt x="210" y="226"/>
                </a:lnTo>
                <a:lnTo>
                  <a:pt x="323" y="136"/>
                </a:lnTo>
                <a:close/>
                <a:moveTo>
                  <a:pt x="331" y="146"/>
                </a:moveTo>
                <a:lnTo>
                  <a:pt x="200" y="247"/>
                </a:lnTo>
                <a:lnTo>
                  <a:pt x="200" y="263"/>
                </a:lnTo>
                <a:lnTo>
                  <a:pt x="225" y="288"/>
                </a:lnTo>
                <a:lnTo>
                  <a:pt x="321" y="232"/>
                </a:lnTo>
                <a:lnTo>
                  <a:pt x="334" y="152"/>
                </a:lnTo>
                <a:lnTo>
                  <a:pt x="331" y="146"/>
                </a:lnTo>
                <a:close/>
                <a:moveTo>
                  <a:pt x="119" y="235"/>
                </a:moveTo>
                <a:lnTo>
                  <a:pt x="3" y="360"/>
                </a:lnTo>
                <a:lnTo>
                  <a:pt x="10" y="366"/>
                </a:lnTo>
                <a:lnTo>
                  <a:pt x="123" y="240"/>
                </a:lnTo>
                <a:lnTo>
                  <a:pt x="119" y="235"/>
                </a:lnTo>
                <a:close/>
                <a:moveTo>
                  <a:pt x="117" y="247"/>
                </a:moveTo>
                <a:lnTo>
                  <a:pt x="209" y="247"/>
                </a:lnTo>
                <a:lnTo>
                  <a:pt x="230" y="231"/>
                </a:lnTo>
                <a:lnTo>
                  <a:pt x="233" y="235"/>
                </a:lnTo>
                <a:lnTo>
                  <a:pt x="195" y="265"/>
                </a:lnTo>
                <a:lnTo>
                  <a:pt x="195" y="287"/>
                </a:lnTo>
                <a:lnTo>
                  <a:pt x="229" y="303"/>
                </a:lnTo>
                <a:lnTo>
                  <a:pt x="256" y="290"/>
                </a:lnTo>
                <a:lnTo>
                  <a:pt x="261" y="295"/>
                </a:lnTo>
                <a:lnTo>
                  <a:pt x="182" y="341"/>
                </a:lnTo>
                <a:moveTo>
                  <a:pt x="145" y="296"/>
                </a:moveTo>
                <a:lnTo>
                  <a:pt x="131" y="283"/>
                </a:lnTo>
                <a:lnTo>
                  <a:pt x="131" y="258"/>
                </a:lnTo>
                <a:lnTo>
                  <a:pt x="189" y="258"/>
                </a:lnTo>
                <a:lnTo>
                  <a:pt x="189" y="265"/>
                </a:lnTo>
                <a:lnTo>
                  <a:pt x="145" y="296"/>
                </a:lnTo>
                <a:close/>
                <a:moveTo>
                  <a:pt x="152" y="300"/>
                </a:moveTo>
                <a:lnTo>
                  <a:pt x="159" y="307"/>
                </a:lnTo>
                <a:lnTo>
                  <a:pt x="187" y="285"/>
                </a:lnTo>
                <a:lnTo>
                  <a:pt x="187" y="273"/>
                </a:lnTo>
                <a:lnTo>
                  <a:pt x="152" y="300"/>
                </a:lnTo>
                <a:close/>
                <a:moveTo>
                  <a:pt x="27" y="353"/>
                </a:moveTo>
                <a:lnTo>
                  <a:pt x="30" y="356"/>
                </a:lnTo>
                <a:lnTo>
                  <a:pt x="91" y="290"/>
                </a:lnTo>
                <a:lnTo>
                  <a:pt x="97" y="295"/>
                </a:lnTo>
                <a:lnTo>
                  <a:pt x="92" y="299"/>
                </a:lnTo>
                <a:lnTo>
                  <a:pt x="100" y="299"/>
                </a:lnTo>
                <a:lnTo>
                  <a:pt x="123" y="288"/>
                </a:lnTo>
                <a:lnTo>
                  <a:pt x="123" y="261"/>
                </a:lnTo>
                <a:lnTo>
                  <a:pt x="117" y="254"/>
                </a:lnTo>
                <a:lnTo>
                  <a:pt x="27" y="353"/>
                </a:lnTo>
                <a:close/>
                <a:moveTo>
                  <a:pt x="134" y="307"/>
                </a:moveTo>
                <a:lnTo>
                  <a:pt x="126" y="299"/>
                </a:lnTo>
                <a:lnTo>
                  <a:pt x="120" y="306"/>
                </a:lnTo>
                <a:lnTo>
                  <a:pt x="87" y="306"/>
                </a:lnTo>
                <a:lnTo>
                  <a:pt x="41" y="352"/>
                </a:lnTo>
                <a:lnTo>
                  <a:pt x="41" y="355"/>
                </a:lnTo>
                <a:lnTo>
                  <a:pt x="73" y="355"/>
                </a:lnTo>
                <a:lnTo>
                  <a:pt x="134" y="307"/>
                </a:lnTo>
                <a:close/>
                <a:moveTo>
                  <a:pt x="138" y="313"/>
                </a:moveTo>
                <a:lnTo>
                  <a:pt x="68" y="367"/>
                </a:lnTo>
                <a:lnTo>
                  <a:pt x="68" y="375"/>
                </a:lnTo>
                <a:lnTo>
                  <a:pt x="82" y="388"/>
                </a:lnTo>
                <a:lnTo>
                  <a:pt x="133" y="359"/>
                </a:lnTo>
                <a:lnTo>
                  <a:pt x="140" y="315"/>
                </a:lnTo>
                <a:lnTo>
                  <a:pt x="138" y="313"/>
                </a:lnTo>
                <a:close/>
                <a:moveTo>
                  <a:pt x="192" y="302"/>
                </a:moveTo>
                <a:lnTo>
                  <a:pt x="209" y="307"/>
                </a:lnTo>
                <a:lnTo>
                  <a:pt x="222" y="307"/>
                </a:lnTo>
                <a:lnTo>
                  <a:pt x="182" y="329"/>
                </a:lnTo>
                <a:lnTo>
                  <a:pt x="178" y="325"/>
                </a:lnTo>
                <a:lnTo>
                  <a:pt x="178" y="313"/>
                </a:lnTo>
                <a:lnTo>
                  <a:pt x="192" y="302"/>
                </a:lnTo>
                <a:close/>
                <a:moveTo>
                  <a:pt x="140" y="315"/>
                </a:moveTo>
                <a:lnTo>
                  <a:pt x="145" y="321"/>
                </a:lnTo>
                <a:lnTo>
                  <a:pt x="153" y="313"/>
                </a:lnTo>
                <a:lnTo>
                  <a:pt x="159" y="318"/>
                </a:lnTo>
                <a:lnTo>
                  <a:pt x="166" y="311"/>
                </a:lnTo>
                <a:lnTo>
                  <a:pt x="174" y="319"/>
                </a:lnTo>
                <a:lnTo>
                  <a:pt x="178" y="318"/>
                </a:lnTo>
                <a:moveTo>
                  <a:pt x="79" y="386"/>
                </a:moveTo>
                <a:lnTo>
                  <a:pt x="70" y="395"/>
                </a:lnTo>
                <a:lnTo>
                  <a:pt x="75" y="401"/>
                </a:lnTo>
                <a:lnTo>
                  <a:pt x="131" y="368"/>
                </a:lnTo>
                <a:lnTo>
                  <a:pt x="110" y="506"/>
                </a:lnTo>
                <a:lnTo>
                  <a:pt x="121" y="506"/>
                </a:lnTo>
                <a:lnTo>
                  <a:pt x="121" y="501"/>
                </a:lnTo>
                <a:lnTo>
                  <a:pt x="154" y="480"/>
                </a:lnTo>
                <a:lnTo>
                  <a:pt x="161" y="480"/>
                </a:lnTo>
                <a:lnTo>
                  <a:pt x="195" y="501"/>
                </a:lnTo>
                <a:lnTo>
                  <a:pt x="195" y="507"/>
                </a:lnTo>
                <a:lnTo>
                  <a:pt x="209" y="507"/>
                </a:lnTo>
                <a:lnTo>
                  <a:pt x="182" y="341"/>
                </a:lnTo>
                <a:moveTo>
                  <a:pt x="123" y="492"/>
                </a:moveTo>
                <a:lnTo>
                  <a:pt x="151" y="476"/>
                </a:lnTo>
                <a:lnTo>
                  <a:pt x="128" y="461"/>
                </a:lnTo>
                <a:lnTo>
                  <a:pt x="123" y="492"/>
                </a:lnTo>
                <a:close/>
                <a:moveTo>
                  <a:pt x="168" y="475"/>
                </a:moveTo>
                <a:lnTo>
                  <a:pt x="192" y="461"/>
                </a:lnTo>
                <a:lnTo>
                  <a:pt x="197" y="493"/>
                </a:lnTo>
                <a:lnTo>
                  <a:pt x="168" y="475"/>
                </a:lnTo>
                <a:close/>
                <a:moveTo>
                  <a:pt x="133" y="456"/>
                </a:moveTo>
                <a:lnTo>
                  <a:pt x="159" y="437"/>
                </a:lnTo>
                <a:lnTo>
                  <a:pt x="187" y="456"/>
                </a:lnTo>
                <a:lnTo>
                  <a:pt x="160" y="472"/>
                </a:lnTo>
                <a:lnTo>
                  <a:pt x="133" y="456"/>
                </a:lnTo>
                <a:close/>
                <a:moveTo>
                  <a:pt x="133" y="417"/>
                </a:moveTo>
                <a:lnTo>
                  <a:pt x="128" y="450"/>
                </a:lnTo>
                <a:lnTo>
                  <a:pt x="154" y="432"/>
                </a:lnTo>
                <a:lnTo>
                  <a:pt x="133" y="417"/>
                </a:lnTo>
                <a:close/>
                <a:moveTo>
                  <a:pt x="184" y="418"/>
                </a:moveTo>
                <a:lnTo>
                  <a:pt x="166" y="432"/>
                </a:lnTo>
                <a:lnTo>
                  <a:pt x="190" y="448"/>
                </a:lnTo>
                <a:lnTo>
                  <a:pt x="184" y="418"/>
                </a:lnTo>
                <a:close/>
                <a:moveTo>
                  <a:pt x="160" y="429"/>
                </a:moveTo>
                <a:lnTo>
                  <a:pt x="141" y="412"/>
                </a:lnTo>
                <a:lnTo>
                  <a:pt x="160" y="399"/>
                </a:lnTo>
                <a:lnTo>
                  <a:pt x="178" y="411"/>
                </a:lnTo>
                <a:lnTo>
                  <a:pt x="160" y="429"/>
                </a:lnTo>
                <a:close/>
                <a:moveTo>
                  <a:pt x="153" y="395"/>
                </a:moveTo>
                <a:lnTo>
                  <a:pt x="138" y="383"/>
                </a:lnTo>
                <a:lnTo>
                  <a:pt x="134" y="407"/>
                </a:lnTo>
                <a:lnTo>
                  <a:pt x="153" y="395"/>
                </a:lnTo>
                <a:close/>
                <a:moveTo>
                  <a:pt x="179" y="383"/>
                </a:moveTo>
                <a:lnTo>
                  <a:pt x="164" y="394"/>
                </a:lnTo>
                <a:lnTo>
                  <a:pt x="183" y="407"/>
                </a:lnTo>
                <a:lnTo>
                  <a:pt x="179" y="383"/>
                </a:lnTo>
                <a:close/>
                <a:moveTo>
                  <a:pt x="160" y="389"/>
                </a:moveTo>
                <a:lnTo>
                  <a:pt x="145" y="380"/>
                </a:lnTo>
                <a:lnTo>
                  <a:pt x="159" y="369"/>
                </a:lnTo>
                <a:lnTo>
                  <a:pt x="174" y="379"/>
                </a:lnTo>
                <a:lnTo>
                  <a:pt x="160" y="389"/>
                </a:lnTo>
                <a:close/>
                <a:moveTo>
                  <a:pt x="141" y="359"/>
                </a:moveTo>
                <a:lnTo>
                  <a:pt x="138" y="375"/>
                </a:lnTo>
                <a:lnTo>
                  <a:pt x="153" y="367"/>
                </a:lnTo>
                <a:lnTo>
                  <a:pt x="141" y="359"/>
                </a:lnTo>
                <a:close/>
                <a:moveTo>
                  <a:pt x="176" y="359"/>
                </a:moveTo>
                <a:lnTo>
                  <a:pt x="164" y="367"/>
                </a:lnTo>
                <a:lnTo>
                  <a:pt x="179" y="377"/>
                </a:lnTo>
                <a:lnTo>
                  <a:pt x="176" y="359"/>
                </a:lnTo>
                <a:close/>
                <a:moveTo>
                  <a:pt x="160" y="348"/>
                </a:moveTo>
                <a:lnTo>
                  <a:pt x="151" y="354"/>
                </a:lnTo>
                <a:lnTo>
                  <a:pt x="159" y="363"/>
                </a:lnTo>
                <a:lnTo>
                  <a:pt x="168" y="356"/>
                </a:lnTo>
                <a:lnTo>
                  <a:pt x="160" y="348"/>
                </a:lnTo>
                <a:close/>
                <a:moveTo>
                  <a:pt x="143" y="351"/>
                </a:moveTo>
                <a:lnTo>
                  <a:pt x="152" y="341"/>
                </a:lnTo>
                <a:lnTo>
                  <a:pt x="145" y="334"/>
                </a:lnTo>
                <a:lnTo>
                  <a:pt x="143" y="351"/>
                </a:lnTo>
                <a:close/>
                <a:moveTo>
                  <a:pt x="174" y="334"/>
                </a:moveTo>
                <a:lnTo>
                  <a:pt x="166" y="343"/>
                </a:lnTo>
                <a:lnTo>
                  <a:pt x="176" y="353"/>
                </a:lnTo>
                <a:lnTo>
                  <a:pt x="174" y="334"/>
                </a:lnTo>
                <a:close/>
                <a:moveTo>
                  <a:pt x="160" y="326"/>
                </a:moveTo>
                <a:lnTo>
                  <a:pt x="154" y="331"/>
                </a:lnTo>
                <a:lnTo>
                  <a:pt x="160" y="337"/>
                </a:lnTo>
                <a:lnTo>
                  <a:pt x="166" y="331"/>
                </a:lnTo>
                <a:lnTo>
                  <a:pt x="160" y="326"/>
                </a:lnTo>
                <a:close/>
                <a:moveTo>
                  <a:pt x="146" y="328"/>
                </a:moveTo>
                <a:lnTo>
                  <a:pt x="154" y="324"/>
                </a:lnTo>
                <a:lnTo>
                  <a:pt x="149" y="319"/>
                </a:lnTo>
                <a:lnTo>
                  <a:pt x="146" y="328"/>
                </a:lnTo>
                <a:close/>
                <a:moveTo>
                  <a:pt x="146" y="328"/>
                </a:moveTo>
                <a:lnTo>
                  <a:pt x="154" y="324"/>
                </a:lnTo>
                <a:lnTo>
                  <a:pt x="149" y="319"/>
                </a:lnTo>
                <a:lnTo>
                  <a:pt x="146" y="328"/>
                </a:lnTo>
                <a:close/>
                <a:moveTo>
                  <a:pt x="164" y="325"/>
                </a:moveTo>
                <a:lnTo>
                  <a:pt x="169" y="329"/>
                </a:lnTo>
                <a:lnTo>
                  <a:pt x="168" y="321"/>
                </a:lnTo>
                <a:lnTo>
                  <a:pt x="164" y="325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98" name="path 6798"/>
          <p:cNvSpPr/>
          <p:nvPr/>
        </p:nvSpPr>
        <p:spPr>
          <a:xfrm>
            <a:off x="5546745" y="2297610"/>
            <a:ext cx="228333" cy="335577"/>
          </a:xfrm>
          <a:custGeom>
            <a:avLst/>
            <a:gdLst/>
            <a:ahLst/>
            <a:cxnLst/>
            <a:rect l="0" t="0" r="0" b="0"/>
            <a:pathLst>
              <a:path w="359" h="528">
                <a:moveTo>
                  <a:pt x="99" y="25"/>
                </a:moveTo>
                <a:lnTo>
                  <a:pt x="88" y="17"/>
                </a:lnTo>
                <a:moveTo>
                  <a:pt x="91" y="37"/>
                </a:moveTo>
                <a:lnTo>
                  <a:pt x="257" y="39"/>
                </a:lnTo>
                <a:lnTo>
                  <a:pt x="291" y="5"/>
                </a:lnTo>
                <a:lnTo>
                  <a:pt x="303" y="17"/>
                </a:lnTo>
                <a:lnTo>
                  <a:pt x="232" y="73"/>
                </a:lnTo>
                <a:lnTo>
                  <a:pt x="232" y="113"/>
                </a:lnTo>
                <a:lnTo>
                  <a:pt x="295" y="143"/>
                </a:lnTo>
                <a:lnTo>
                  <a:pt x="346" y="118"/>
                </a:lnTo>
                <a:lnTo>
                  <a:pt x="354" y="127"/>
                </a:lnTo>
                <a:lnTo>
                  <a:pt x="207" y="214"/>
                </a:lnTo>
                <a:moveTo>
                  <a:pt x="139" y="131"/>
                </a:moveTo>
                <a:lnTo>
                  <a:pt x="120" y="112"/>
                </a:lnTo>
                <a:lnTo>
                  <a:pt x="120" y="60"/>
                </a:lnTo>
                <a:lnTo>
                  <a:pt x="219" y="60"/>
                </a:lnTo>
                <a:lnTo>
                  <a:pt x="219" y="73"/>
                </a:lnTo>
                <a:lnTo>
                  <a:pt x="139" y="131"/>
                </a:lnTo>
                <a:close/>
                <a:moveTo>
                  <a:pt x="151" y="138"/>
                </a:moveTo>
                <a:lnTo>
                  <a:pt x="164" y="151"/>
                </a:lnTo>
                <a:lnTo>
                  <a:pt x="217" y="111"/>
                </a:lnTo>
                <a:lnTo>
                  <a:pt x="217" y="88"/>
                </a:lnTo>
                <a:lnTo>
                  <a:pt x="151" y="138"/>
                </a:lnTo>
                <a:close/>
                <a:moveTo>
                  <a:pt x="227" y="141"/>
                </a:moveTo>
                <a:lnTo>
                  <a:pt x="257" y="151"/>
                </a:lnTo>
                <a:lnTo>
                  <a:pt x="282" y="151"/>
                </a:lnTo>
                <a:lnTo>
                  <a:pt x="207" y="191"/>
                </a:lnTo>
                <a:lnTo>
                  <a:pt x="199" y="184"/>
                </a:lnTo>
                <a:lnTo>
                  <a:pt x="199" y="161"/>
                </a:lnTo>
                <a:lnTo>
                  <a:pt x="227" y="141"/>
                </a:lnTo>
                <a:close/>
                <a:moveTo>
                  <a:pt x="128" y="166"/>
                </a:moveTo>
                <a:lnTo>
                  <a:pt x="139" y="176"/>
                </a:lnTo>
                <a:lnTo>
                  <a:pt x="154" y="161"/>
                </a:lnTo>
                <a:lnTo>
                  <a:pt x="164" y="171"/>
                </a:lnTo>
                <a:lnTo>
                  <a:pt x="176" y="159"/>
                </a:lnTo>
                <a:lnTo>
                  <a:pt x="191" y="174"/>
                </a:lnTo>
                <a:lnTo>
                  <a:pt x="199" y="171"/>
                </a:lnTo>
                <a:moveTo>
                  <a:pt x="17" y="299"/>
                </a:moveTo>
                <a:lnTo>
                  <a:pt x="5" y="309"/>
                </a:lnTo>
                <a:lnTo>
                  <a:pt x="18" y="315"/>
                </a:lnTo>
                <a:lnTo>
                  <a:pt x="114" y="264"/>
                </a:lnTo>
                <a:lnTo>
                  <a:pt x="73" y="521"/>
                </a:lnTo>
                <a:lnTo>
                  <a:pt x="93" y="521"/>
                </a:lnTo>
                <a:lnTo>
                  <a:pt x="93" y="512"/>
                </a:lnTo>
                <a:lnTo>
                  <a:pt x="156" y="473"/>
                </a:lnTo>
                <a:lnTo>
                  <a:pt x="168" y="473"/>
                </a:lnTo>
                <a:lnTo>
                  <a:pt x="232" y="514"/>
                </a:lnTo>
                <a:lnTo>
                  <a:pt x="232" y="523"/>
                </a:lnTo>
                <a:lnTo>
                  <a:pt x="257" y="523"/>
                </a:lnTo>
                <a:lnTo>
                  <a:pt x="207" y="214"/>
                </a:lnTo>
                <a:moveTo>
                  <a:pt x="99" y="496"/>
                </a:moveTo>
                <a:lnTo>
                  <a:pt x="149" y="466"/>
                </a:lnTo>
                <a:lnTo>
                  <a:pt x="106" y="438"/>
                </a:lnTo>
                <a:lnTo>
                  <a:pt x="99" y="496"/>
                </a:lnTo>
                <a:close/>
                <a:moveTo>
                  <a:pt x="182" y="463"/>
                </a:moveTo>
                <a:lnTo>
                  <a:pt x="227" y="438"/>
                </a:lnTo>
                <a:lnTo>
                  <a:pt x="235" y="498"/>
                </a:lnTo>
                <a:lnTo>
                  <a:pt x="182" y="463"/>
                </a:lnTo>
                <a:close/>
                <a:moveTo>
                  <a:pt x="116" y="428"/>
                </a:moveTo>
                <a:lnTo>
                  <a:pt x="164" y="393"/>
                </a:lnTo>
                <a:lnTo>
                  <a:pt x="217" y="428"/>
                </a:lnTo>
                <a:lnTo>
                  <a:pt x="166" y="458"/>
                </a:lnTo>
                <a:lnTo>
                  <a:pt x="116" y="428"/>
                </a:lnTo>
                <a:close/>
                <a:moveTo>
                  <a:pt x="116" y="355"/>
                </a:moveTo>
                <a:lnTo>
                  <a:pt x="106" y="418"/>
                </a:lnTo>
                <a:lnTo>
                  <a:pt x="156" y="383"/>
                </a:lnTo>
                <a:lnTo>
                  <a:pt x="116" y="355"/>
                </a:lnTo>
                <a:close/>
                <a:moveTo>
                  <a:pt x="212" y="358"/>
                </a:moveTo>
                <a:lnTo>
                  <a:pt x="176" y="383"/>
                </a:lnTo>
                <a:lnTo>
                  <a:pt x="222" y="413"/>
                </a:lnTo>
                <a:lnTo>
                  <a:pt x="212" y="358"/>
                </a:lnTo>
                <a:close/>
                <a:moveTo>
                  <a:pt x="166" y="378"/>
                </a:moveTo>
                <a:lnTo>
                  <a:pt x="131" y="347"/>
                </a:lnTo>
                <a:lnTo>
                  <a:pt x="166" y="322"/>
                </a:lnTo>
                <a:lnTo>
                  <a:pt x="199" y="345"/>
                </a:lnTo>
                <a:lnTo>
                  <a:pt x="166" y="378"/>
                </a:lnTo>
                <a:close/>
                <a:moveTo>
                  <a:pt x="154" y="315"/>
                </a:moveTo>
                <a:lnTo>
                  <a:pt x="126" y="292"/>
                </a:lnTo>
                <a:lnTo>
                  <a:pt x="118" y="337"/>
                </a:lnTo>
                <a:lnTo>
                  <a:pt x="154" y="315"/>
                </a:lnTo>
                <a:close/>
                <a:moveTo>
                  <a:pt x="202" y="292"/>
                </a:moveTo>
                <a:lnTo>
                  <a:pt x="174" y="312"/>
                </a:lnTo>
                <a:lnTo>
                  <a:pt x="209" y="337"/>
                </a:lnTo>
                <a:lnTo>
                  <a:pt x="202" y="292"/>
                </a:lnTo>
                <a:close/>
                <a:moveTo>
                  <a:pt x="166" y="305"/>
                </a:moveTo>
                <a:lnTo>
                  <a:pt x="139" y="287"/>
                </a:lnTo>
                <a:lnTo>
                  <a:pt x="164" y="267"/>
                </a:lnTo>
                <a:lnTo>
                  <a:pt x="191" y="285"/>
                </a:lnTo>
                <a:lnTo>
                  <a:pt x="166" y="305"/>
                </a:lnTo>
                <a:close/>
                <a:moveTo>
                  <a:pt x="131" y="247"/>
                </a:moveTo>
                <a:lnTo>
                  <a:pt x="126" y="277"/>
                </a:lnTo>
                <a:lnTo>
                  <a:pt x="154" y="262"/>
                </a:lnTo>
                <a:lnTo>
                  <a:pt x="131" y="247"/>
                </a:lnTo>
                <a:close/>
                <a:moveTo>
                  <a:pt x="197" y="247"/>
                </a:moveTo>
                <a:lnTo>
                  <a:pt x="174" y="262"/>
                </a:lnTo>
                <a:lnTo>
                  <a:pt x="202" y="282"/>
                </a:lnTo>
                <a:lnTo>
                  <a:pt x="197" y="247"/>
                </a:lnTo>
                <a:close/>
                <a:moveTo>
                  <a:pt x="166" y="226"/>
                </a:moveTo>
                <a:lnTo>
                  <a:pt x="149" y="239"/>
                </a:lnTo>
                <a:lnTo>
                  <a:pt x="164" y="254"/>
                </a:lnTo>
                <a:lnTo>
                  <a:pt x="182" y="242"/>
                </a:lnTo>
                <a:lnTo>
                  <a:pt x="166" y="226"/>
                </a:lnTo>
                <a:close/>
                <a:moveTo>
                  <a:pt x="134" y="232"/>
                </a:moveTo>
                <a:lnTo>
                  <a:pt x="151" y="214"/>
                </a:lnTo>
                <a:lnTo>
                  <a:pt x="139" y="201"/>
                </a:lnTo>
                <a:lnTo>
                  <a:pt x="134" y="232"/>
                </a:lnTo>
                <a:close/>
                <a:moveTo>
                  <a:pt x="191" y="201"/>
                </a:moveTo>
                <a:lnTo>
                  <a:pt x="176" y="216"/>
                </a:lnTo>
                <a:lnTo>
                  <a:pt x="197" y="237"/>
                </a:lnTo>
                <a:lnTo>
                  <a:pt x="191" y="201"/>
                </a:lnTo>
                <a:close/>
                <a:moveTo>
                  <a:pt x="166" y="186"/>
                </a:moveTo>
                <a:lnTo>
                  <a:pt x="156" y="196"/>
                </a:lnTo>
                <a:lnTo>
                  <a:pt x="166" y="206"/>
                </a:lnTo>
                <a:lnTo>
                  <a:pt x="176" y="196"/>
                </a:lnTo>
                <a:lnTo>
                  <a:pt x="166" y="186"/>
                </a:lnTo>
                <a:close/>
                <a:moveTo>
                  <a:pt x="141" y="189"/>
                </a:moveTo>
                <a:lnTo>
                  <a:pt x="155" y="183"/>
                </a:lnTo>
                <a:lnTo>
                  <a:pt x="146" y="174"/>
                </a:lnTo>
                <a:lnTo>
                  <a:pt x="141" y="189"/>
                </a:lnTo>
                <a:close/>
                <a:moveTo>
                  <a:pt x="174" y="184"/>
                </a:moveTo>
                <a:lnTo>
                  <a:pt x="183" y="192"/>
                </a:lnTo>
                <a:lnTo>
                  <a:pt x="182" y="176"/>
                </a:lnTo>
                <a:lnTo>
                  <a:pt x="174" y="184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0" name="path 6800"/>
          <p:cNvSpPr/>
          <p:nvPr/>
        </p:nvSpPr>
        <p:spPr>
          <a:xfrm>
            <a:off x="2889463" y="3396352"/>
            <a:ext cx="360000" cy="189541"/>
          </a:xfrm>
          <a:custGeom>
            <a:avLst/>
            <a:gdLst/>
            <a:ahLst/>
            <a:cxnLst/>
            <a:rect l="0" t="0" r="0" b="0"/>
            <a:pathLst>
              <a:path w="566" h="298">
                <a:moveTo>
                  <a:pt x="521" y="55"/>
                </a:moveTo>
                <a:cubicBezTo>
                  <a:pt x="496" y="29"/>
                  <a:pt x="461" y="14"/>
                  <a:pt x="422" y="14"/>
                </a:cubicBezTo>
                <a:cubicBezTo>
                  <a:pt x="383" y="14"/>
                  <a:pt x="348" y="29"/>
                  <a:pt x="323" y="55"/>
                </a:cubicBezTo>
                <a:cubicBezTo>
                  <a:pt x="298" y="80"/>
                  <a:pt x="282" y="115"/>
                  <a:pt x="282" y="154"/>
                </a:cubicBezTo>
                <a:cubicBezTo>
                  <a:pt x="282" y="192"/>
                  <a:pt x="298" y="227"/>
                  <a:pt x="323" y="252"/>
                </a:cubicBezTo>
                <a:cubicBezTo>
                  <a:pt x="348" y="278"/>
                  <a:pt x="383" y="293"/>
                  <a:pt x="422" y="293"/>
                </a:cubicBezTo>
                <a:cubicBezTo>
                  <a:pt x="461" y="293"/>
                  <a:pt x="496" y="278"/>
                  <a:pt x="521" y="252"/>
                </a:cubicBezTo>
                <a:cubicBezTo>
                  <a:pt x="546" y="227"/>
                  <a:pt x="562" y="192"/>
                  <a:pt x="562" y="154"/>
                </a:cubicBezTo>
                <a:cubicBezTo>
                  <a:pt x="562" y="115"/>
                  <a:pt x="546" y="80"/>
                  <a:pt x="521" y="55"/>
                </a:cubicBezTo>
                <a:moveTo>
                  <a:pt x="422" y="9"/>
                </a:moveTo>
                <a:cubicBezTo>
                  <a:pt x="462" y="9"/>
                  <a:pt x="498" y="25"/>
                  <a:pt x="524" y="52"/>
                </a:cubicBezTo>
                <a:cubicBezTo>
                  <a:pt x="550" y="78"/>
                  <a:pt x="566" y="114"/>
                  <a:pt x="566" y="154"/>
                </a:cubicBezTo>
                <a:cubicBezTo>
                  <a:pt x="566" y="193"/>
                  <a:pt x="550" y="230"/>
                  <a:pt x="524" y="256"/>
                </a:cubicBezTo>
                <a:cubicBezTo>
                  <a:pt x="498" y="282"/>
                  <a:pt x="462" y="298"/>
                  <a:pt x="422" y="298"/>
                </a:cubicBezTo>
                <a:cubicBezTo>
                  <a:pt x="382" y="298"/>
                  <a:pt x="346" y="282"/>
                  <a:pt x="320" y="256"/>
                </a:cubicBezTo>
                <a:cubicBezTo>
                  <a:pt x="294" y="230"/>
                  <a:pt x="278" y="193"/>
                  <a:pt x="278" y="154"/>
                </a:cubicBezTo>
                <a:cubicBezTo>
                  <a:pt x="278" y="114"/>
                  <a:pt x="294" y="78"/>
                  <a:pt x="320" y="52"/>
                </a:cubicBezTo>
                <a:cubicBezTo>
                  <a:pt x="346" y="25"/>
                  <a:pt x="382" y="9"/>
                  <a:pt x="422" y="9"/>
                </a:cubicBezTo>
              </a:path>
              <a:path w="566" h="298">
                <a:moveTo>
                  <a:pt x="502" y="73"/>
                </a:moveTo>
                <a:cubicBezTo>
                  <a:pt x="482" y="53"/>
                  <a:pt x="453" y="40"/>
                  <a:pt x="422" y="40"/>
                </a:cubicBezTo>
                <a:cubicBezTo>
                  <a:pt x="391" y="40"/>
                  <a:pt x="362" y="53"/>
                  <a:pt x="342" y="73"/>
                </a:cubicBezTo>
                <a:cubicBezTo>
                  <a:pt x="321" y="94"/>
                  <a:pt x="309" y="122"/>
                  <a:pt x="309" y="154"/>
                </a:cubicBezTo>
                <a:cubicBezTo>
                  <a:pt x="309" y="185"/>
                  <a:pt x="321" y="213"/>
                  <a:pt x="342" y="234"/>
                </a:cubicBezTo>
                <a:cubicBezTo>
                  <a:pt x="362" y="254"/>
                  <a:pt x="391" y="267"/>
                  <a:pt x="422" y="267"/>
                </a:cubicBezTo>
                <a:cubicBezTo>
                  <a:pt x="453" y="267"/>
                  <a:pt x="482" y="254"/>
                  <a:pt x="502" y="234"/>
                </a:cubicBezTo>
                <a:cubicBezTo>
                  <a:pt x="523" y="213"/>
                  <a:pt x="535" y="185"/>
                  <a:pt x="535" y="154"/>
                </a:cubicBezTo>
                <a:cubicBezTo>
                  <a:pt x="535" y="122"/>
                  <a:pt x="523" y="94"/>
                  <a:pt x="502" y="73"/>
                </a:cubicBezTo>
                <a:moveTo>
                  <a:pt x="422" y="29"/>
                </a:moveTo>
                <a:cubicBezTo>
                  <a:pt x="457" y="29"/>
                  <a:pt x="488" y="43"/>
                  <a:pt x="510" y="65"/>
                </a:cubicBezTo>
                <a:cubicBezTo>
                  <a:pt x="533" y="88"/>
                  <a:pt x="547" y="119"/>
                  <a:pt x="547" y="154"/>
                </a:cubicBezTo>
                <a:cubicBezTo>
                  <a:pt x="547" y="188"/>
                  <a:pt x="533" y="219"/>
                  <a:pt x="510" y="242"/>
                </a:cubicBezTo>
                <a:cubicBezTo>
                  <a:pt x="488" y="265"/>
                  <a:pt x="457" y="279"/>
                  <a:pt x="422" y="279"/>
                </a:cubicBezTo>
                <a:cubicBezTo>
                  <a:pt x="388" y="279"/>
                  <a:pt x="356" y="265"/>
                  <a:pt x="334" y="242"/>
                </a:cubicBezTo>
                <a:cubicBezTo>
                  <a:pt x="311" y="219"/>
                  <a:pt x="297" y="188"/>
                  <a:pt x="297" y="154"/>
                </a:cubicBezTo>
                <a:cubicBezTo>
                  <a:pt x="297" y="119"/>
                  <a:pt x="311" y="88"/>
                  <a:pt x="334" y="65"/>
                </a:cubicBezTo>
                <a:cubicBezTo>
                  <a:pt x="356" y="43"/>
                  <a:pt x="388" y="29"/>
                  <a:pt x="422" y="29"/>
                </a:cubicBezTo>
              </a:path>
              <a:path w="566" h="298">
                <a:moveTo>
                  <a:pt x="233" y="9"/>
                </a:moveTo>
                <a:lnTo>
                  <a:pt x="27" y="9"/>
                </a:lnTo>
                <a:cubicBezTo>
                  <a:pt x="22" y="9"/>
                  <a:pt x="17" y="11"/>
                  <a:pt x="14" y="14"/>
                </a:cubicBezTo>
                <a:cubicBezTo>
                  <a:pt x="11" y="17"/>
                  <a:pt x="9" y="22"/>
                  <a:pt x="9" y="27"/>
                </a:cubicBezTo>
                <a:lnTo>
                  <a:pt x="9" y="96"/>
                </a:lnTo>
                <a:cubicBezTo>
                  <a:pt x="9" y="101"/>
                  <a:pt x="11" y="105"/>
                  <a:pt x="14" y="109"/>
                </a:cubicBezTo>
                <a:cubicBezTo>
                  <a:pt x="17" y="112"/>
                  <a:pt x="22" y="114"/>
                  <a:pt x="27" y="114"/>
                </a:cubicBezTo>
                <a:lnTo>
                  <a:pt x="233" y="114"/>
                </a:lnTo>
                <a:cubicBezTo>
                  <a:pt x="238" y="114"/>
                  <a:pt x="243" y="112"/>
                  <a:pt x="246" y="109"/>
                </a:cubicBezTo>
                <a:cubicBezTo>
                  <a:pt x="250" y="105"/>
                  <a:pt x="252" y="101"/>
                  <a:pt x="252" y="96"/>
                </a:cubicBezTo>
                <a:lnTo>
                  <a:pt x="252" y="27"/>
                </a:lnTo>
                <a:cubicBezTo>
                  <a:pt x="252" y="22"/>
                  <a:pt x="250" y="17"/>
                  <a:pt x="246" y="14"/>
                </a:cubicBezTo>
                <a:cubicBezTo>
                  <a:pt x="243" y="11"/>
                  <a:pt x="238" y="9"/>
                  <a:pt x="233" y="9"/>
                </a:cubicBezTo>
                <a:moveTo>
                  <a:pt x="27" y="0"/>
                </a:moveTo>
                <a:lnTo>
                  <a:pt x="233" y="0"/>
                </a:lnTo>
                <a:cubicBezTo>
                  <a:pt x="241" y="0"/>
                  <a:pt x="248" y="3"/>
                  <a:pt x="253" y="8"/>
                </a:cubicBezTo>
                <a:cubicBezTo>
                  <a:pt x="258" y="13"/>
                  <a:pt x="261" y="19"/>
                  <a:pt x="261" y="27"/>
                </a:cubicBezTo>
                <a:lnTo>
                  <a:pt x="261" y="96"/>
                </a:lnTo>
                <a:cubicBezTo>
                  <a:pt x="261" y="103"/>
                  <a:pt x="258" y="110"/>
                  <a:pt x="253" y="115"/>
                </a:cubicBezTo>
                <a:cubicBezTo>
                  <a:pt x="248" y="120"/>
                  <a:pt x="241" y="123"/>
                  <a:pt x="233" y="123"/>
                </a:cubicBezTo>
                <a:lnTo>
                  <a:pt x="27" y="123"/>
                </a:lnTo>
                <a:cubicBezTo>
                  <a:pt x="19" y="123"/>
                  <a:pt x="13" y="120"/>
                  <a:pt x="8" y="115"/>
                </a:cubicBezTo>
                <a:cubicBezTo>
                  <a:pt x="3" y="110"/>
                  <a:pt x="0" y="103"/>
                  <a:pt x="0" y="96"/>
                </a:cubicBezTo>
                <a:lnTo>
                  <a:pt x="0" y="27"/>
                </a:lnTo>
                <a:cubicBezTo>
                  <a:pt x="0" y="19"/>
                  <a:pt x="3" y="13"/>
                  <a:pt x="8" y="8"/>
                </a:cubicBezTo>
                <a:cubicBezTo>
                  <a:pt x="13" y="3"/>
                  <a:pt x="19" y="0"/>
                  <a:pt x="27" y="0"/>
                </a:cubicBezTo>
              </a:path>
              <a:path w="566" h="298">
                <a:moveTo>
                  <a:pt x="171" y="74"/>
                </a:moveTo>
                <a:lnTo>
                  <a:pt x="180" y="73"/>
                </a:lnTo>
                <a:cubicBezTo>
                  <a:pt x="180" y="77"/>
                  <a:pt x="181" y="79"/>
                  <a:pt x="183" y="82"/>
                </a:cubicBezTo>
                <a:cubicBezTo>
                  <a:pt x="184" y="84"/>
                  <a:pt x="186" y="86"/>
                  <a:pt x="190" y="87"/>
                </a:cubicBezTo>
                <a:cubicBezTo>
                  <a:pt x="193" y="88"/>
                  <a:pt x="196" y="89"/>
                  <a:pt x="200" y="89"/>
                </a:cubicBezTo>
                <a:cubicBezTo>
                  <a:pt x="204" y="89"/>
                  <a:pt x="207" y="89"/>
                  <a:pt x="209" y="88"/>
                </a:cubicBezTo>
                <a:cubicBezTo>
                  <a:pt x="212" y="87"/>
                  <a:pt x="214" y="85"/>
                  <a:pt x="215" y="83"/>
                </a:cubicBezTo>
                <a:cubicBezTo>
                  <a:pt x="217" y="81"/>
                  <a:pt x="217" y="79"/>
                  <a:pt x="217" y="77"/>
                </a:cubicBezTo>
                <a:cubicBezTo>
                  <a:pt x="217" y="75"/>
                  <a:pt x="217" y="73"/>
                  <a:pt x="216" y="72"/>
                </a:cubicBezTo>
                <a:cubicBezTo>
                  <a:pt x="214" y="70"/>
                  <a:pt x="212" y="69"/>
                  <a:pt x="209" y="68"/>
                </a:cubicBezTo>
                <a:cubicBezTo>
                  <a:pt x="207" y="67"/>
                  <a:pt x="203" y="66"/>
                  <a:pt x="197" y="64"/>
                </a:cubicBezTo>
                <a:cubicBezTo>
                  <a:pt x="191" y="63"/>
                  <a:pt x="186" y="61"/>
                  <a:pt x="183" y="60"/>
                </a:cubicBezTo>
                <a:cubicBezTo>
                  <a:pt x="180" y="58"/>
                  <a:pt x="178" y="56"/>
                  <a:pt x="176" y="53"/>
                </a:cubicBezTo>
                <a:cubicBezTo>
                  <a:pt x="174" y="51"/>
                  <a:pt x="174" y="48"/>
                  <a:pt x="174" y="45"/>
                </a:cubicBezTo>
                <a:cubicBezTo>
                  <a:pt x="174" y="41"/>
                  <a:pt x="175" y="38"/>
                  <a:pt x="177" y="35"/>
                </a:cubicBezTo>
                <a:cubicBezTo>
                  <a:pt x="179" y="32"/>
                  <a:pt x="182" y="29"/>
                  <a:pt x="185" y="28"/>
                </a:cubicBezTo>
                <a:cubicBezTo>
                  <a:pt x="189" y="26"/>
                  <a:pt x="193" y="25"/>
                  <a:pt x="198" y="25"/>
                </a:cubicBezTo>
                <a:cubicBezTo>
                  <a:pt x="203" y="25"/>
                  <a:pt x="208" y="26"/>
                  <a:pt x="212" y="28"/>
                </a:cubicBezTo>
                <a:cubicBezTo>
                  <a:pt x="216" y="30"/>
                  <a:pt x="219" y="32"/>
                  <a:pt x="221" y="35"/>
                </a:cubicBezTo>
                <a:cubicBezTo>
                  <a:pt x="223" y="39"/>
                  <a:pt x="224" y="42"/>
                  <a:pt x="224" y="46"/>
                </a:cubicBezTo>
                <a:lnTo>
                  <a:pt x="215" y="47"/>
                </a:lnTo>
                <a:cubicBezTo>
                  <a:pt x="215" y="43"/>
                  <a:pt x="213" y="39"/>
                  <a:pt x="211" y="37"/>
                </a:cubicBezTo>
                <a:cubicBezTo>
                  <a:pt x="208" y="35"/>
                  <a:pt x="204" y="34"/>
                  <a:pt x="198" y="34"/>
                </a:cubicBezTo>
                <a:cubicBezTo>
                  <a:pt x="193" y="34"/>
                  <a:pt x="189" y="35"/>
                  <a:pt x="186" y="37"/>
                </a:cubicBezTo>
                <a:cubicBezTo>
                  <a:pt x="184" y="39"/>
                  <a:pt x="182" y="41"/>
                  <a:pt x="182" y="44"/>
                </a:cubicBezTo>
                <a:cubicBezTo>
                  <a:pt x="182" y="47"/>
                  <a:pt x="183" y="49"/>
                  <a:pt x="185" y="50"/>
                </a:cubicBezTo>
                <a:cubicBezTo>
                  <a:pt x="187" y="52"/>
                  <a:pt x="192" y="53"/>
                  <a:pt x="199" y="55"/>
                </a:cubicBezTo>
                <a:cubicBezTo>
                  <a:pt x="207" y="57"/>
                  <a:pt x="212" y="58"/>
                  <a:pt x="214" y="60"/>
                </a:cubicBezTo>
                <a:cubicBezTo>
                  <a:pt x="218" y="61"/>
                  <a:pt x="221" y="64"/>
                  <a:pt x="223" y="67"/>
                </a:cubicBezTo>
                <a:cubicBezTo>
                  <a:pt x="225" y="70"/>
                  <a:pt x="226" y="73"/>
                  <a:pt x="226" y="77"/>
                </a:cubicBezTo>
                <a:cubicBezTo>
                  <a:pt x="226" y="80"/>
                  <a:pt x="225" y="84"/>
                  <a:pt x="223" y="87"/>
                </a:cubicBezTo>
                <a:cubicBezTo>
                  <a:pt x="221" y="90"/>
                  <a:pt x="218" y="93"/>
                  <a:pt x="214" y="95"/>
                </a:cubicBezTo>
                <a:cubicBezTo>
                  <a:pt x="210" y="96"/>
                  <a:pt x="206" y="97"/>
                  <a:pt x="201" y="97"/>
                </a:cubicBezTo>
                <a:cubicBezTo>
                  <a:pt x="194" y="97"/>
                  <a:pt x="189" y="96"/>
                  <a:pt x="185" y="95"/>
                </a:cubicBezTo>
                <a:cubicBezTo>
                  <a:pt x="181" y="93"/>
                  <a:pt x="177" y="90"/>
                  <a:pt x="175" y="86"/>
                </a:cubicBezTo>
                <a:cubicBezTo>
                  <a:pt x="172" y="83"/>
                  <a:pt x="171" y="78"/>
                  <a:pt x="171" y="74"/>
                </a:cubicBezTo>
                <a:moveTo>
                  <a:pt x="113" y="60"/>
                </a:moveTo>
                <a:lnTo>
                  <a:pt x="131" y="60"/>
                </a:lnTo>
                <a:cubicBezTo>
                  <a:pt x="137" y="60"/>
                  <a:pt x="141" y="59"/>
                  <a:pt x="144" y="56"/>
                </a:cubicBezTo>
                <a:cubicBezTo>
                  <a:pt x="146" y="54"/>
                  <a:pt x="147" y="51"/>
                  <a:pt x="147" y="47"/>
                </a:cubicBezTo>
                <a:cubicBezTo>
                  <a:pt x="147" y="44"/>
                  <a:pt x="147" y="42"/>
                  <a:pt x="145" y="40"/>
                </a:cubicBezTo>
                <a:cubicBezTo>
                  <a:pt x="144" y="37"/>
                  <a:pt x="142" y="36"/>
                  <a:pt x="139" y="35"/>
                </a:cubicBezTo>
                <a:cubicBezTo>
                  <a:pt x="138" y="35"/>
                  <a:pt x="135" y="35"/>
                  <a:pt x="131" y="35"/>
                </a:cubicBezTo>
                <a:lnTo>
                  <a:pt x="113" y="35"/>
                </a:lnTo>
                <a:lnTo>
                  <a:pt x="113" y="60"/>
                </a:lnTo>
                <a:close/>
                <a:moveTo>
                  <a:pt x="104" y="96"/>
                </a:moveTo>
                <a:lnTo>
                  <a:pt x="104" y="27"/>
                </a:lnTo>
                <a:lnTo>
                  <a:pt x="130" y="27"/>
                </a:lnTo>
                <a:cubicBezTo>
                  <a:pt x="135" y="27"/>
                  <a:pt x="138" y="27"/>
                  <a:pt x="141" y="27"/>
                </a:cubicBezTo>
                <a:cubicBezTo>
                  <a:pt x="144" y="28"/>
                  <a:pt x="147" y="29"/>
                  <a:pt x="149" y="31"/>
                </a:cubicBezTo>
                <a:cubicBezTo>
                  <a:pt x="152" y="32"/>
                  <a:pt x="154" y="34"/>
                  <a:pt x="155" y="37"/>
                </a:cubicBezTo>
                <a:cubicBezTo>
                  <a:pt x="156" y="40"/>
                  <a:pt x="157" y="43"/>
                  <a:pt x="157" y="47"/>
                </a:cubicBezTo>
                <a:cubicBezTo>
                  <a:pt x="157" y="53"/>
                  <a:pt x="155" y="58"/>
                  <a:pt x="151" y="62"/>
                </a:cubicBezTo>
                <a:cubicBezTo>
                  <a:pt x="148" y="66"/>
                  <a:pt x="141" y="68"/>
                  <a:pt x="131" y="68"/>
                </a:cubicBezTo>
                <a:lnTo>
                  <a:pt x="113" y="68"/>
                </a:lnTo>
                <a:lnTo>
                  <a:pt x="113" y="96"/>
                </a:lnTo>
                <a:lnTo>
                  <a:pt x="104" y="96"/>
                </a:lnTo>
                <a:close/>
                <a:moveTo>
                  <a:pt x="34" y="96"/>
                </a:moveTo>
                <a:lnTo>
                  <a:pt x="34" y="27"/>
                </a:lnTo>
                <a:lnTo>
                  <a:pt x="84" y="27"/>
                </a:lnTo>
                <a:lnTo>
                  <a:pt x="84" y="35"/>
                </a:lnTo>
                <a:lnTo>
                  <a:pt x="43" y="35"/>
                </a:lnTo>
                <a:lnTo>
                  <a:pt x="43" y="56"/>
                </a:lnTo>
                <a:lnTo>
                  <a:pt x="82" y="56"/>
                </a:lnTo>
                <a:lnTo>
                  <a:pt x="82" y="64"/>
                </a:lnTo>
                <a:lnTo>
                  <a:pt x="43" y="64"/>
                </a:lnTo>
                <a:lnTo>
                  <a:pt x="43" y="88"/>
                </a:lnTo>
                <a:lnTo>
                  <a:pt x="86" y="88"/>
                </a:lnTo>
                <a:lnTo>
                  <a:pt x="86" y="96"/>
                </a:lnTo>
                <a:lnTo>
                  <a:pt x="34" y="96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2" name="path 6802"/>
          <p:cNvSpPr/>
          <p:nvPr/>
        </p:nvSpPr>
        <p:spPr>
          <a:xfrm>
            <a:off x="2899488" y="3465107"/>
            <a:ext cx="299826" cy="253736"/>
          </a:xfrm>
          <a:custGeom>
            <a:avLst/>
            <a:gdLst/>
            <a:ahLst/>
            <a:cxnLst/>
            <a:rect l="0" t="0" r="0" b="0"/>
            <a:pathLst>
              <a:path w="472" h="399">
                <a:moveTo>
                  <a:pt x="352" y="0"/>
                </a:moveTo>
                <a:lnTo>
                  <a:pt x="352" y="0"/>
                </a:lnTo>
                <a:cubicBezTo>
                  <a:pt x="359" y="0"/>
                  <a:pt x="366" y="6"/>
                  <a:pt x="366" y="13"/>
                </a:cubicBezTo>
                <a:lnTo>
                  <a:pt x="366" y="77"/>
                </a:lnTo>
                <a:cubicBezTo>
                  <a:pt x="366" y="85"/>
                  <a:pt x="359" y="91"/>
                  <a:pt x="352" y="91"/>
                </a:cubicBezTo>
                <a:cubicBezTo>
                  <a:pt x="344" y="91"/>
                  <a:pt x="338" y="85"/>
                  <a:pt x="338" y="77"/>
                </a:cubicBezTo>
                <a:lnTo>
                  <a:pt x="338" y="13"/>
                </a:lnTo>
                <a:cubicBezTo>
                  <a:pt x="338" y="6"/>
                  <a:pt x="344" y="0"/>
                  <a:pt x="352" y="0"/>
                </a:cubicBezTo>
              </a:path>
              <a:path w="472" h="399">
                <a:moveTo>
                  <a:pt x="458" y="0"/>
                </a:moveTo>
                <a:lnTo>
                  <a:pt x="458" y="0"/>
                </a:lnTo>
                <a:cubicBezTo>
                  <a:pt x="465" y="0"/>
                  <a:pt x="472" y="6"/>
                  <a:pt x="472" y="13"/>
                </a:cubicBezTo>
                <a:lnTo>
                  <a:pt x="472" y="77"/>
                </a:lnTo>
                <a:cubicBezTo>
                  <a:pt x="472" y="85"/>
                  <a:pt x="465" y="91"/>
                  <a:pt x="458" y="91"/>
                </a:cubicBezTo>
                <a:cubicBezTo>
                  <a:pt x="450" y="91"/>
                  <a:pt x="444" y="85"/>
                  <a:pt x="444" y="77"/>
                </a:cubicBezTo>
                <a:lnTo>
                  <a:pt x="444" y="13"/>
                </a:lnTo>
                <a:cubicBezTo>
                  <a:pt x="444" y="6"/>
                  <a:pt x="450" y="0"/>
                  <a:pt x="458" y="0"/>
                </a:cubicBezTo>
              </a:path>
              <a:path w="472" h="399">
                <a:moveTo>
                  <a:pt x="6" y="45"/>
                </a:moveTo>
                <a:cubicBezTo>
                  <a:pt x="6" y="45"/>
                  <a:pt x="44" y="70"/>
                  <a:pt x="44" y="113"/>
                </a:cubicBezTo>
                <a:cubicBezTo>
                  <a:pt x="44" y="125"/>
                  <a:pt x="42" y="143"/>
                  <a:pt x="39" y="164"/>
                </a:cubicBezTo>
                <a:cubicBezTo>
                  <a:pt x="35" y="209"/>
                  <a:pt x="28" y="264"/>
                  <a:pt x="40" y="285"/>
                </a:cubicBezTo>
                <a:cubicBezTo>
                  <a:pt x="47" y="298"/>
                  <a:pt x="57" y="307"/>
                  <a:pt x="68" y="313"/>
                </a:cubicBezTo>
                <a:cubicBezTo>
                  <a:pt x="83" y="321"/>
                  <a:pt x="100" y="324"/>
                  <a:pt x="113" y="324"/>
                </a:cubicBezTo>
                <a:cubicBezTo>
                  <a:pt x="137" y="325"/>
                  <a:pt x="226" y="322"/>
                  <a:pt x="226" y="322"/>
                </a:cubicBezTo>
                <a:lnTo>
                  <a:pt x="226" y="334"/>
                </a:lnTo>
                <a:cubicBezTo>
                  <a:pt x="226" y="334"/>
                  <a:pt x="137" y="337"/>
                  <a:pt x="113" y="336"/>
                </a:cubicBezTo>
                <a:cubicBezTo>
                  <a:pt x="98" y="335"/>
                  <a:pt x="80" y="332"/>
                  <a:pt x="63" y="323"/>
                </a:cubicBezTo>
                <a:cubicBezTo>
                  <a:pt x="50" y="316"/>
                  <a:pt x="38" y="305"/>
                  <a:pt x="30" y="290"/>
                </a:cubicBezTo>
                <a:cubicBezTo>
                  <a:pt x="17" y="266"/>
                  <a:pt x="23" y="209"/>
                  <a:pt x="28" y="163"/>
                </a:cubicBezTo>
                <a:cubicBezTo>
                  <a:pt x="30" y="143"/>
                  <a:pt x="32" y="125"/>
                  <a:pt x="32" y="113"/>
                </a:cubicBezTo>
                <a:cubicBezTo>
                  <a:pt x="32" y="76"/>
                  <a:pt x="0" y="55"/>
                  <a:pt x="0" y="55"/>
                </a:cubicBezTo>
                <a:lnTo>
                  <a:pt x="6" y="45"/>
                </a:lnTo>
                <a:close/>
              </a:path>
              <a:path w="472" h="399">
                <a:moveTo>
                  <a:pt x="340" y="217"/>
                </a:moveTo>
                <a:lnTo>
                  <a:pt x="347" y="241"/>
                </a:lnTo>
                <a:cubicBezTo>
                  <a:pt x="347" y="241"/>
                  <a:pt x="383" y="233"/>
                  <a:pt x="398" y="230"/>
                </a:cubicBezTo>
                <a:cubicBezTo>
                  <a:pt x="413" y="226"/>
                  <a:pt x="418" y="246"/>
                  <a:pt x="405" y="250"/>
                </a:cubicBezTo>
                <a:cubicBezTo>
                  <a:pt x="392" y="254"/>
                  <a:pt x="355" y="264"/>
                  <a:pt x="355" y="264"/>
                </a:cubicBezTo>
                <a:cubicBezTo>
                  <a:pt x="355" y="264"/>
                  <a:pt x="360" y="280"/>
                  <a:pt x="364" y="293"/>
                </a:cubicBezTo>
                <a:cubicBezTo>
                  <a:pt x="367" y="307"/>
                  <a:pt x="371" y="336"/>
                  <a:pt x="371" y="336"/>
                </a:cubicBezTo>
                <a:cubicBezTo>
                  <a:pt x="371" y="336"/>
                  <a:pt x="404" y="326"/>
                  <a:pt x="418" y="323"/>
                </a:cubicBezTo>
                <a:cubicBezTo>
                  <a:pt x="431" y="320"/>
                  <a:pt x="435" y="341"/>
                  <a:pt x="424" y="344"/>
                </a:cubicBezTo>
                <a:cubicBezTo>
                  <a:pt x="412" y="347"/>
                  <a:pt x="378" y="358"/>
                  <a:pt x="378" y="358"/>
                </a:cubicBezTo>
                <a:lnTo>
                  <a:pt x="377" y="384"/>
                </a:lnTo>
                <a:cubicBezTo>
                  <a:pt x="377" y="384"/>
                  <a:pt x="345" y="399"/>
                  <a:pt x="311" y="396"/>
                </a:cubicBezTo>
                <a:cubicBezTo>
                  <a:pt x="277" y="393"/>
                  <a:pt x="245" y="363"/>
                  <a:pt x="238" y="330"/>
                </a:cubicBezTo>
                <a:cubicBezTo>
                  <a:pt x="231" y="297"/>
                  <a:pt x="242" y="257"/>
                  <a:pt x="272" y="239"/>
                </a:cubicBezTo>
                <a:cubicBezTo>
                  <a:pt x="300" y="223"/>
                  <a:pt x="340" y="217"/>
                  <a:pt x="340" y="217"/>
                </a:cubicBezTo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4" name="path 6804"/>
          <p:cNvSpPr/>
          <p:nvPr/>
        </p:nvSpPr>
        <p:spPr>
          <a:xfrm>
            <a:off x="5454602" y="6053509"/>
            <a:ext cx="258685" cy="227188"/>
          </a:xfrm>
          <a:custGeom>
            <a:avLst/>
            <a:gdLst/>
            <a:ahLst/>
            <a:cxnLst/>
            <a:rect l="0" t="0" r="0" b="0"/>
            <a:pathLst>
              <a:path w="407" h="357">
                <a:moveTo>
                  <a:pt x="89" y="88"/>
                </a:moveTo>
                <a:lnTo>
                  <a:pt x="98" y="96"/>
                </a:lnTo>
                <a:moveTo>
                  <a:pt x="397" y="32"/>
                </a:moveTo>
                <a:lnTo>
                  <a:pt x="382" y="47"/>
                </a:lnTo>
                <a:lnTo>
                  <a:pt x="402" y="67"/>
                </a:lnTo>
                <a:lnTo>
                  <a:pt x="397" y="32"/>
                </a:lnTo>
                <a:close/>
                <a:moveTo>
                  <a:pt x="371" y="17"/>
                </a:moveTo>
                <a:lnTo>
                  <a:pt x="361" y="27"/>
                </a:lnTo>
                <a:lnTo>
                  <a:pt x="371" y="37"/>
                </a:lnTo>
                <a:lnTo>
                  <a:pt x="382" y="27"/>
                </a:lnTo>
                <a:lnTo>
                  <a:pt x="371" y="17"/>
                </a:lnTo>
                <a:close/>
                <a:moveTo>
                  <a:pt x="346" y="19"/>
                </a:moveTo>
                <a:lnTo>
                  <a:pt x="360" y="14"/>
                </a:lnTo>
                <a:lnTo>
                  <a:pt x="351" y="5"/>
                </a:lnTo>
                <a:lnTo>
                  <a:pt x="346" y="19"/>
                </a:lnTo>
                <a:close/>
                <a:moveTo>
                  <a:pt x="379" y="15"/>
                </a:moveTo>
                <a:lnTo>
                  <a:pt x="388" y="23"/>
                </a:lnTo>
                <a:lnTo>
                  <a:pt x="387" y="7"/>
                </a:lnTo>
                <a:lnTo>
                  <a:pt x="379" y="15"/>
                </a:lnTo>
                <a:close/>
                <a:moveTo>
                  <a:pt x="119" y="81"/>
                </a:moveTo>
                <a:lnTo>
                  <a:pt x="3" y="206"/>
                </a:lnTo>
                <a:lnTo>
                  <a:pt x="10" y="212"/>
                </a:lnTo>
                <a:lnTo>
                  <a:pt x="123" y="85"/>
                </a:lnTo>
                <a:lnTo>
                  <a:pt x="119" y="81"/>
                </a:lnTo>
                <a:close/>
                <a:moveTo>
                  <a:pt x="117" y="93"/>
                </a:moveTo>
                <a:lnTo>
                  <a:pt x="209" y="93"/>
                </a:lnTo>
                <a:lnTo>
                  <a:pt x="230" y="77"/>
                </a:lnTo>
                <a:lnTo>
                  <a:pt x="233" y="81"/>
                </a:lnTo>
                <a:lnTo>
                  <a:pt x="195" y="111"/>
                </a:lnTo>
                <a:lnTo>
                  <a:pt x="195" y="133"/>
                </a:lnTo>
                <a:lnTo>
                  <a:pt x="229" y="149"/>
                </a:lnTo>
                <a:lnTo>
                  <a:pt x="256" y="135"/>
                </a:lnTo>
                <a:lnTo>
                  <a:pt x="261" y="140"/>
                </a:lnTo>
                <a:lnTo>
                  <a:pt x="182" y="186"/>
                </a:lnTo>
                <a:moveTo>
                  <a:pt x="145" y="142"/>
                </a:moveTo>
                <a:lnTo>
                  <a:pt x="131" y="128"/>
                </a:lnTo>
                <a:lnTo>
                  <a:pt x="131" y="104"/>
                </a:lnTo>
                <a:lnTo>
                  <a:pt x="189" y="104"/>
                </a:lnTo>
                <a:lnTo>
                  <a:pt x="189" y="111"/>
                </a:lnTo>
                <a:lnTo>
                  <a:pt x="145" y="142"/>
                </a:lnTo>
                <a:close/>
                <a:moveTo>
                  <a:pt x="152" y="146"/>
                </a:moveTo>
                <a:lnTo>
                  <a:pt x="159" y="153"/>
                </a:lnTo>
                <a:lnTo>
                  <a:pt x="187" y="131"/>
                </a:lnTo>
                <a:lnTo>
                  <a:pt x="187" y="119"/>
                </a:lnTo>
                <a:lnTo>
                  <a:pt x="152" y="146"/>
                </a:lnTo>
                <a:close/>
                <a:moveTo>
                  <a:pt x="27" y="198"/>
                </a:moveTo>
                <a:lnTo>
                  <a:pt x="30" y="201"/>
                </a:lnTo>
                <a:lnTo>
                  <a:pt x="91" y="135"/>
                </a:lnTo>
                <a:lnTo>
                  <a:pt x="97" y="141"/>
                </a:lnTo>
                <a:lnTo>
                  <a:pt x="92" y="144"/>
                </a:lnTo>
                <a:lnTo>
                  <a:pt x="100" y="144"/>
                </a:lnTo>
                <a:lnTo>
                  <a:pt x="123" y="134"/>
                </a:lnTo>
                <a:lnTo>
                  <a:pt x="123" y="107"/>
                </a:lnTo>
                <a:lnTo>
                  <a:pt x="117" y="99"/>
                </a:lnTo>
                <a:lnTo>
                  <a:pt x="27" y="198"/>
                </a:lnTo>
                <a:close/>
                <a:moveTo>
                  <a:pt x="134" y="153"/>
                </a:moveTo>
                <a:lnTo>
                  <a:pt x="126" y="144"/>
                </a:lnTo>
                <a:lnTo>
                  <a:pt x="120" y="151"/>
                </a:lnTo>
                <a:lnTo>
                  <a:pt x="87" y="151"/>
                </a:lnTo>
                <a:lnTo>
                  <a:pt x="41" y="197"/>
                </a:lnTo>
                <a:lnTo>
                  <a:pt x="41" y="201"/>
                </a:lnTo>
                <a:lnTo>
                  <a:pt x="73" y="201"/>
                </a:lnTo>
                <a:lnTo>
                  <a:pt x="134" y="153"/>
                </a:lnTo>
                <a:close/>
                <a:moveTo>
                  <a:pt x="138" y="158"/>
                </a:moveTo>
                <a:lnTo>
                  <a:pt x="68" y="212"/>
                </a:lnTo>
                <a:lnTo>
                  <a:pt x="68" y="220"/>
                </a:lnTo>
                <a:lnTo>
                  <a:pt x="82" y="234"/>
                </a:lnTo>
                <a:lnTo>
                  <a:pt x="133" y="204"/>
                </a:lnTo>
                <a:lnTo>
                  <a:pt x="140" y="161"/>
                </a:lnTo>
                <a:lnTo>
                  <a:pt x="138" y="158"/>
                </a:lnTo>
                <a:close/>
                <a:moveTo>
                  <a:pt x="192" y="147"/>
                </a:moveTo>
                <a:lnTo>
                  <a:pt x="209" y="153"/>
                </a:lnTo>
                <a:lnTo>
                  <a:pt x="222" y="153"/>
                </a:lnTo>
                <a:lnTo>
                  <a:pt x="182" y="174"/>
                </a:lnTo>
                <a:lnTo>
                  <a:pt x="178" y="170"/>
                </a:lnTo>
                <a:lnTo>
                  <a:pt x="178" y="158"/>
                </a:lnTo>
                <a:lnTo>
                  <a:pt x="192" y="147"/>
                </a:lnTo>
                <a:close/>
                <a:moveTo>
                  <a:pt x="140" y="161"/>
                </a:moveTo>
                <a:lnTo>
                  <a:pt x="145" y="166"/>
                </a:lnTo>
                <a:lnTo>
                  <a:pt x="153" y="158"/>
                </a:lnTo>
                <a:lnTo>
                  <a:pt x="159" y="163"/>
                </a:lnTo>
                <a:lnTo>
                  <a:pt x="166" y="157"/>
                </a:lnTo>
                <a:lnTo>
                  <a:pt x="174" y="165"/>
                </a:lnTo>
                <a:lnTo>
                  <a:pt x="178" y="163"/>
                </a:lnTo>
                <a:moveTo>
                  <a:pt x="79" y="231"/>
                </a:moveTo>
                <a:lnTo>
                  <a:pt x="70" y="241"/>
                </a:lnTo>
                <a:lnTo>
                  <a:pt x="75" y="246"/>
                </a:lnTo>
                <a:lnTo>
                  <a:pt x="131" y="214"/>
                </a:lnTo>
                <a:lnTo>
                  <a:pt x="110" y="351"/>
                </a:lnTo>
                <a:lnTo>
                  <a:pt x="121" y="351"/>
                </a:lnTo>
                <a:lnTo>
                  <a:pt x="121" y="346"/>
                </a:lnTo>
                <a:lnTo>
                  <a:pt x="154" y="326"/>
                </a:lnTo>
                <a:lnTo>
                  <a:pt x="161" y="326"/>
                </a:lnTo>
                <a:lnTo>
                  <a:pt x="195" y="347"/>
                </a:lnTo>
                <a:lnTo>
                  <a:pt x="195" y="352"/>
                </a:lnTo>
                <a:lnTo>
                  <a:pt x="209" y="352"/>
                </a:lnTo>
                <a:lnTo>
                  <a:pt x="182" y="186"/>
                </a:lnTo>
                <a:moveTo>
                  <a:pt x="123" y="338"/>
                </a:moveTo>
                <a:lnTo>
                  <a:pt x="151" y="321"/>
                </a:lnTo>
                <a:lnTo>
                  <a:pt x="128" y="306"/>
                </a:lnTo>
                <a:lnTo>
                  <a:pt x="123" y="338"/>
                </a:lnTo>
                <a:close/>
                <a:moveTo>
                  <a:pt x="168" y="320"/>
                </a:moveTo>
                <a:lnTo>
                  <a:pt x="192" y="306"/>
                </a:lnTo>
                <a:lnTo>
                  <a:pt x="197" y="339"/>
                </a:lnTo>
                <a:lnTo>
                  <a:pt x="168" y="320"/>
                </a:lnTo>
                <a:close/>
                <a:moveTo>
                  <a:pt x="133" y="301"/>
                </a:moveTo>
                <a:lnTo>
                  <a:pt x="159" y="282"/>
                </a:lnTo>
                <a:lnTo>
                  <a:pt x="187" y="301"/>
                </a:lnTo>
                <a:lnTo>
                  <a:pt x="160" y="318"/>
                </a:lnTo>
                <a:lnTo>
                  <a:pt x="133" y="301"/>
                </a:lnTo>
                <a:close/>
                <a:moveTo>
                  <a:pt x="133" y="262"/>
                </a:moveTo>
                <a:lnTo>
                  <a:pt x="128" y="296"/>
                </a:lnTo>
                <a:lnTo>
                  <a:pt x="154" y="277"/>
                </a:lnTo>
                <a:lnTo>
                  <a:pt x="133" y="262"/>
                </a:lnTo>
                <a:close/>
                <a:moveTo>
                  <a:pt x="184" y="263"/>
                </a:moveTo>
                <a:lnTo>
                  <a:pt x="166" y="277"/>
                </a:lnTo>
                <a:lnTo>
                  <a:pt x="190" y="293"/>
                </a:lnTo>
                <a:lnTo>
                  <a:pt x="184" y="263"/>
                </a:lnTo>
                <a:close/>
                <a:moveTo>
                  <a:pt x="160" y="274"/>
                </a:moveTo>
                <a:lnTo>
                  <a:pt x="141" y="258"/>
                </a:lnTo>
                <a:lnTo>
                  <a:pt x="160" y="245"/>
                </a:lnTo>
                <a:lnTo>
                  <a:pt x="178" y="257"/>
                </a:lnTo>
                <a:lnTo>
                  <a:pt x="160" y="274"/>
                </a:lnTo>
                <a:close/>
                <a:moveTo>
                  <a:pt x="153" y="240"/>
                </a:moveTo>
                <a:lnTo>
                  <a:pt x="138" y="229"/>
                </a:lnTo>
                <a:lnTo>
                  <a:pt x="134" y="253"/>
                </a:lnTo>
                <a:lnTo>
                  <a:pt x="153" y="240"/>
                </a:lnTo>
                <a:close/>
                <a:moveTo>
                  <a:pt x="179" y="229"/>
                </a:moveTo>
                <a:lnTo>
                  <a:pt x="164" y="239"/>
                </a:lnTo>
                <a:lnTo>
                  <a:pt x="183" y="253"/>
                </a:lnTo>
                <a:lnTo>
                  <a:pt x="179" y="229"/>
                </a:lnTo>
                <a:close/>
                <a:moveTo>
                  <a:pt x="160" y="235"/>
                </a:moveTo>
                <a:lnTo>
                  <a:pt x="145" y="225"/>
                </a:lnTo>
                <a:lnTo>
                  <a:pt x="159" y="215"/>
                </a:lnTo>
                <a:lnTo>
                  <a:pt x="174" y="224"/>
                </a:lnTo>
                <a:lnTo>
                  <a:pt x="160" y="235"/>
                </a:lnTo>
                <a:close/>
                <a:moveTo>
                  <a:pt x="141" y="204"/>
                </a:moveTo>
                <a:lnTo>
                  <a:pt x="138" y="220"/>
                </a:lnTo>
                <a:lnTo>
                  <a:pt x="153" y="212"/>
                </a:lnTo>
                <a:lnTo>
                  <a:pt x="141" y="204"/>
                </a:lnTo>
                <a:close/>
                <a:moveTo>
                  <a:pt x="176" y="204"/>
                </a:moveTo>
                <a:lnTo>
                  <a:pt x="164" y="212"/>
                </a:lnTo>
                <a:lnTo>
                  <a:pt x="179" y="223"/>
                </a:lnTo>
                <a:lnTo>
                  <a:pt x="176" y="204"/>
                </a:lnTo>
                <a:close/>
                <a:moveTo>
                  <a:pt x="160" y="193"/>
                </a:moveTo>
                <a:lnTo>
                  <a:pt x="151" y="200"/>
                </a:lnTo>
                <a:lnTo>
                  <a:pt x="159" y="208"/>
                </a:lnTo>
                <a:lnTo>
                  <a:pt x="168" y="201"/>
                </a:lnTo>
                <a:lnTo>
                  <a:pt x="160" y="193"/>
                </a:lnTo>
                <a:close/>
                <a:moveTo>
                  <a:pt x="143" y="196"/>
                </a:moveTo>
                <a:lnTo>
                  <a:pt x="152" y="186"/>
                </a:lnTo>
                <a:lnTo>
                  <a:pt x="145" y="179"/>
                </a:lnTo>
                <a:lnTo>
                  <a:pt x="143" y="196"/>
                </a:lnTo>
                <a:close/>
                <a:moveTo>
                  <a:pt x="174" y="179"/>
                </a:moveTo>
                <a:lnTo>
                  <a:pt x="166" y="188"/>
                </a:lnTo>
                <a:lnTo>
                  <a:pt x="176" y="199"/>
                </a:lnTo>
                <a:lnTo>
                  <a:pt x="174" y="179"/>
                </a:lnTo>
                <a:close/>
                <a:moveTo>
                  <a:pt x="160" y="171"/>
                </a:moveTo>
                <a:lnTo>
                  <a:pt x="154" y="177"/>
                </a:lnTo>
                <a:lnTo>
                  <a:pt x="160" y="182"/>
                </a:lnTo>
                <a:lnTo>
                  <a:pt x="166" y="177"/>
                </a:lnTo>
                <a:lnTo>
                  <a:pt x="160" y="171"/>
                </a:lnTo>
                <a:close/>
                <a:moveTo>
                  <a:pt x="146" y="173"/>
                </a:moveTo>
                <a:lnTo>
                  <a:pt x="154" y="169"/>
                </a:lnTo>
                <a:lnTo>
                  <a:pt x="149" y="165"/>
                </a:lnTo>
                <a:lnTo>
                  <a:pt x="146" y="173"/>
                </a:lnTo>
                <a:close/>
                <a:moveTo>
                  <a:pt x="146" y="173"/>
                </a:moveTo>
                <a:lnTo>
                  <a:pt x="154" y="169"/>
                </a:lnTo>
                <a:lnTo>
                  <a:pt x="149" y="165"/>
                </a:lnTo>
                <a:lnTo>
                  <a:pt x="146" y="173"/>
                </a:lnTo>
                <a:close/>
                <a:moveTo>
                  <a:pt x="164" y="170"/>
                </a:moveTo>
                <a:lnTo>
                  <a:pt x="169" y="175"/>
                </a:lnTo>
                <a:lnTo>
                  <a:pt x="168" y="166"/>
                </a:lnTo>
                <a:lnTo>
                  <a:pt x="164" y="170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6" name="textbox 6806"/>
          <p:cNvSpPr/>
          <p:nvPr/>
        </p:nvSpPr>
        <p:spPr>
          <a:xfrm>
            <a:off x="3422641" y="1891096"/>
            <a:ext cx="578484" cy="127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8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8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</a:t>
            </a:r>
            <a:r>
              <a:rPr sz="8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808" name="path 6808"/>
          <p:cNvSpPr/>
          <p:nvPr/>
        </p:nvSpPr>
        <p:spPr>
          <a:xfrm>
            <a:off x="1893897" y="2511408"/>
            <a:ext cx="921991" cy="60259"/>
          </a:xfrm>
          <a:custGeom>
            <a:avLst/>
            <a:gdLst/>
            <a:ahLst/>
            <a:cxnLst/>
            <a:rect l="0" t="0" r="0" b="0"/>
            <a:pathLst>
              <a:path w="1451" h="94">
                <a:moveTo>
                  <a:pt x="1451" y="92"/>
                </a:moveTo>
                <a:lnTo>
                  <a:pt x="1309" y="92"/>
                </a:lnTo>
                <a:lnTo>
                  <a:pt x="1262" y="46"/>
                </a:lnTo>
                <a:lnTo>
                  <a:pt x="1309" y="0"/>
                </a:lnTo>
                <a:lnTo>
                  <a:pt x="1451" y="0"/>
                </a:lnTo>
                <a:lnTo>
                  <a:pt x="1401" y="45"/>
                </a:lnTo>
                <a:lnTo>
                  <a:pt x="1451" y="92"/>
                </a:lnTo>
                <a:close/>
              </a:path>
              <a:path w="1451" h="94">
                <a:moveTo>
                  <a:pt x="1241" y="92"/>
                </a:moveTo>
                <a:lnTo>
                  <a:pt x="1099" y="92"/>
                </a:lnTo>
                <a:lnTo>
                  <a:pt x="1051" y="46"/>
                </a:lnTo>
                <a:lnTo>
                  <a:pt x="1099" y="0"/>
                </a:lnTo>
                <a:lnTo>
                  <a:pt x="1241" y="0"/>
                </a:lnTo>
                <a:lnTo>
                  <a:pt x="1191" y="46"/>
                </a:lnTo>
                <a:lnTo>
                  <a:pt x="1241" y="92"/>
                </a:lnTo>
                <a:close/>
              </a:path>
              <a:path w="1451" h="94">
                <a:moveTo>
                  <a:pt x="1031" y="93"/>
                </a:moveTo>
                <a:lnTo>
                  <a:pt x="888" y="93"/>
                </a:lnTo>
                <a:lnTo>
                  <a:pt x="841" y="47"/>
                </a:lnTo>
                <a:lnTo>
                  <a:pt x="888" y="0"/>
                </a:lnTo>
                <a:lnTo>
                  <a:pt x="1031" y="0"/>
                </a:lnTo>
                <a:lnTo>
                  <a:pt x="980" y="46"/>
                </a:lnTo>
                <a:lnTo>
                  <a:pt x="1031" y="93"/>
                </a:lnTo>
                <a:close/>
              </a:path>
              <a:path w="1451" h="94">
                <a:moveTo>
                  <a:pt x="820" y="93"/>
                </a:moveTo>
                <a:lnTo>
                  <a:pt x="678" y="93"/>
                </a:lnTo>
                <a:lnTo>
                  <a:pt x="631" y="47"/>
                </a:lnTo>
                <a:lnTo>
                  <a:pt x="678" y="1"/>
                </a:lnTo>
                <a:lnTo>
                  <a:pt x="820" y="1"/>
                </a:lnTo>
                <a:lnTo>
                  <a:pt x="770" y="47"/>
                </a:lnTo>
                <a:lnTo>
                  <a:pt x="820" y="93"/>
                </a:lnTo>
                <a:close/>
              </a:path>
              <a:path w="1451" h="94">
                <a:moveTo>
                  <a:pt x="610" y="94"/>
                </a:moveTo>
                <a:lnTo>
                  <a:pt x="468" y="94"/>
                </a:lnTo>
                <a:lnTo>
                  <a:pt x="420" y="47"/>
                </a:lnTo>
                <a:lnTo>
                  <a:pt x="468" y="1"/>
                </a:lnTo>
                <a:lnTo>
                  <a:pt x="610" y="1"/>
                </a:lnTo>
                <a:lnTo>
                  <a:pt x="560" y="47"/>
                </a:lnTo>
                <a:lnTo>
                  <a:pt x="610" y="94"/>
                </a:lnTo>
                <a:close/>
              </a:path>
              <a:path w="1451" h="94">
                <a:moveTo>
                  <a:pt x="400" y="94"/>
                </a:moveTo>
                <a:lnTo>
                  <a:pt x="257" y="94"/>
                </a:lnTo>
                <a:lnTo>
                  <a:pt x="210" y="48"/>
                </a:lnTo>
                <a:lnTo>
                  <a:pt x="257" y="2"/>
                </a:lnTo>
                <a:lnTo>
                  <a:pt x="400" y="2"/>
                </a:lnTo>
                <a:lnTo>
                  <a:pt x="349" y="47"/>
                </a:lnTo>
                <a:lnTo>
                  <a:pt x="400" y="94"/>
                </a:lnTo>
                <a:close/>
              </a:path>
              <a:path w="1451" h="94">
                <a:moveTo>
                  <a:pt x="189" y="94"/>
                </a:moveTo>
                <a:lnTo>
                  <a:pt x="47" y="94"/>
                </a:lnTo>
                <a:lnTo>
                  <a:pt x="0" y="48"/>
                </a:lnTo>
                <a:lnTo>
                  <a:pt x="47" y="2"/>
                </a:lnTo>
                <a:lnTo>
                  <a:pt x="189" y="2"/>
                </a:lnTo>
                <a:lnTo>
                  <a:pt x="139" y="48"/>
                </a:lnTo>
                <a:lnTo>
                  <a:pt x="189" y="94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10" name="path 6810"/>
          <p:cNvSpPr/>
          <p:nvPr/>
        </p:nvSpPr>
        <p:spPr>
          <a:xfrm>
            <a:off x="1986899" y="6215667"/>
            <a:ext cx="921991" cy="59434"/>
          </a:xfrm>
          <a:custGeom>
            <a:avLst/>
            <a:gdLst/>
            <a:ahLst/>
            <a:cxnLst/>
            <a:rect l="0" t="0" r="0" b="0"/>
            <a:pathLst>
              <a:path w="1451" h="93">
                <a:moveTo>
                  <a:pt x="0" y="91"/>
                </a:moveTo>
                <a:lnTo>
                  <a:pt x="142" y="91"/>
                </a:lnTo>
                <a:lnTo>
                  <a:pt x="189" y="45"/>
                </a:lnTo>
                <a:lnTo>
                  <a:pt x="142" y="0"/>
                </a:lnTo>
                <a:lnTo>
                  <a:pt x="0" y="0"/>
                </a:lnTo>
                <a:lnTo>
                  <a:pt x="50" y="45"/>
                </a:lnTo>
                <a:lnTo>
                  <a:pt x="0" y="91"/>
                </a:lnTo>
                <a:close/>
              </a:path>
              <a:path w="1451" h="93">
                <a:moveTo>
                  <a:pt x="210" y="91"/>
                </a:moveTo>
                <a:lnTo>
                  <a:pt x="352" y="91"/>
                </a:lnTo>
                <a:lnTo>
                  <a:pt x="400" y="45"/>
                </a:lnTo>
                <a:lnTo>
                  <a:pt x="352" y="0"/>
                </a:lnTo>
                <a:lnTo>
                  <a:pt x="210" y="0"/>
                </a:lnTo>
                <a:lnTo>
                  <a:pt x="260" y="45"/>
                </a:lnTo>
                <a:lnTo>
                  <a:pt x="210" y="91"/>
                </a:lnTo>
                <a:close/>
              </a:path>
              <a:path w="1451" h="93">
                <a:moveTo>
                  <a:pt x="420" y="91"/>
                </a:moveTo>
                <a:lnTo>
                  <a:pt x="563" y="91"/>
                </a:lnTo>
                <a:lnTo>
                  <a:pt x="610" y="46"/>
                </a:lnTo>
                <a:lnTo>
                  <a:pt x="563" y="0"/>
                </a:lnTo>
                <a:lnTo>
                  <a:pt x="420" y="0"/>
                </a:lnTo>
                <a:lnTo>
                  <a:pt x="471" y="46"/>
                </a:lnTo>
                <a:lnTo>
                  <a:pt x="420" y="91"/>
                </a:lnTo>
                <a:close/>
              </a:path>
              <a:path w="1451" h="93">
                <a:moveTo>
                  <a:pt x="631" y="92"/>
                </a:moveTo>
                <a:lnTo>
                  <a:pt x="773" y="92"/>
                </a:lnTo>
                <a:lnTo>
                  <a:pt x="820" y="46"/>
                </a:lnTo>
                <a:lnTo>
                  <a:pt x="773" y="1"/>
                </a:lnTo>
                <a:lnTo>
                  <a:pt x="631" y="1"/>
                </a:lnTo>
                <a:lnTo>
                  <a:pt x="681" y="46"/>
                </a:lnTo>
                <a:lnTo>
                  <a:pt x="631" y="92"/>
                </a:lnTo>
                <a:close/>
              </a:path>
              <a:path w="1451" h="93">
                <a:moveTo>
                  <a:pt x="841" y="92"/>
                </a:moveTo>
                <a:lnTo>
                  <a:pt x="983" y="92"/>
                </a:lnTo>
                <a:lnTo>
                  <a:pt x="1031" y="47"/>
                </a:lnTo>
                <a:lnTo>
                  <a:pt x="983" y="1"/>
                </a:lnTo>
                <a:lnTo>
                  <a:pt x="841" y="1"/>
                </a:lnTo>
                <a:lnTo>
                  <a:pt x="891" y="46"/>
                </a:lnTo>
                <a:lnTo>
                  <a:pt x="841" y="92"/>
                </a:lnTo>
                <a:close/>
              </a:path>
              <a:path w="1451" h="93">
                <a:moveTo>
                  <a:pt x="1051" y="93"/>
                </a:moveTo>
                <a:lnTo>
                  <a:pt x="1194" y="93"/>
                </a:lnTo>
                <a:lnTo>
                  <a:pt x="1241" y="47"/>
                </a:lnTo>
                <a:lnTo>
                  <a:pt x="1194" y="2"/>
                </a:lnTo>
                <a:lnTo>
                  <a:pt x="1051" y="2"/>
                </a:lnTo>
                <a:lnTo>
                  <a:pt x="1102" y="47"/>
                </a:lnTo>
                <a:lnTo>
                  <a:pt x="1051" y="93"/>
                </a:lnTo>
                <a:close/>
              </a:path>
              <a:path w="1451" h="93">
                <a:moveTo>
                  <a:pt x="1262" y="93"/>
                </a:moveTo>
                <a:lnTo>
                  <a:pt x="1404" y="93"/>
                </a:lnTo>
                <a:lnTo>
                  <a:pt x="1451" y="48"/>
                </a:lnTo>
                <a:lnTo>
                  <a:pt x="1404" y="2"/>
                </a:lnTo>
                <a:lnTo>
                  <a:pt x="1262" y="2"/>
                </a:lnTo>
                <a:lnTo>
                  <a:pt x="1312" y="47"/>
                </a:lnTo>
                <a:lnTo>
                  <a:pt x="1262" y="93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12" name="textbox 6812"/>
          <p:cNvSpPr/>
          <p:nvPr/>
        </p:nvSpPr>
        <p:spPr>
          <a:xfrm>
            <a:off x="3428214" y="1333507"/>
            <a:ext cx="225425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0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7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467"/>
              </a:lnSpc>
              <a:tabLst/>
            </a:pP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7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814" name="textbox 6814"/>
          <p:cNvSpPr/>
          <p:nvPr/>
        </p:nvSpPr>
        <p:spPr>
          <a:xfrm>
            <a:off x="3494660" y="5116685"/>
            <a:ext cx="225425" cy="2863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70000"/>
              </a:lnSpc>
              <a:tabLst/>
            </a:pP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7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467"/>
              </a:lnSpc>
              <a:tabLst/>
            </a:pPr>
            <a:r>
              <a:rPr sz="7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7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7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</a:t>
            </a:r>
            <a:endParaRPr sz="7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816" name="textbox 6816"/>
          <p:cNvSpPr/>
          <p:nvPr/>
        </p:nvSpPr>
        <p:spPr>
          <a:xfrm>
            <a:off x="1318184" y="3353925"/>
            <a:ext cx="447040" cy="128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72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8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49.4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Vdc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818" name="path 6818"/>
          <p:cNvSpPr/>
          <p:nvPr/>
        </p:nvSpPr>
        <p:spPr>
          <a:xfrm>
            <a:off x="1404592" y="2800076"/>
            <a:ext cx="315352" cy="101482"/>
          </a:xfrm>
          <a:custGeom>
            <a:avLst/>
            <a:gdLst/>
            <a:ahLst/>
            <a:cxnLst/>
            <a:rect l="0" t="0" r="0" b="0"/>
            <a:pathLst>
              <a:path w="496" h="159">
                <a:moveTo>
                  <a:pt x="495" y="157"/>
                </a:moveTo>
                <a:lnTo>
                  <a:pt x="0" y="2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20" name="path 6820"/>
          <p:cNvSpPr/>
          <p:nvPr/>
        </p:nvSpPr>
        <p:spPr>
          <a:xfrm>
            <a:off x="1478179" y="6480529"/>
            <a:ext cx="315352" cy="101482"/>
          </a:xfrm>
          <a:custGeom>
            <a:avLst/>
            <a:gdLst/>
            <a:ahLst/>
            <a:cxnLst/>
            <a:rect l="0" t="0" r="0" b="0"/>
            <a:pathLst>
              <a:path w="496" h="159">
                <a:moveTo>
                  <a:pt x="495" y="157"/>
                </a:moveTo>
                <a:lnTo>
                  <a:pt x="0" y="2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22" name="path 6822"/>
          <p:cNvSpPr/>
          <p:nvPr/>
        </p:nvSpPr>
        <p:spPr>
          <a:xfrm>
            <a:off x="4792385" y="2512395"/>
            <a:ext cx="521267" cy="59461"/>
          </a:xfrm>
          <a:custGeom>
            <a:avLst/>
            <a:gdLst/>
            <a:ahLst/>
            <a:cxnLst/>
            <a:rect l="0" t="0" r="0" b="0"/>
            <a:pathLst>
              <a:path w="820" h="93">
                <a:moveTo>
                  <a:pt x="0" y="93"/>
                </a:moveTo>
                <a:lnTo>
                  <a:pt x="142" y="93"/>
                </a:lnTo>
                <a:lnTo>
                  <a:pt x="189" y="46"/>
                </a:lnTo>
                <a:lnTo>
                  <a:pt x="142" y="0"/>
                </a:lnTo>
                <a:lnTo>
                  <a:pt x="0" y="0"/>
                </a:lnTo>
                <a:lnTo>
                  <a:pt x="50" y="46"/>
                </a:lnTo>
                <a:lnTo>
                  <a:pt x="0" y="93"/>
                </a:lnTo>
                <a:close/>
              </a:path>
              <a:path w="820" h="93">
                <a:moveTo>
                  <a:pt x="210" y="93"/>
                </a:moveTo>
                <a:lnTo>
                  <a:pt x="352" y="93"/>
                </a:lnTo>
                <a:lnTo>
                  <a:pt x="400" y="46"/>
                </a:lnTo>
                <a:lnTo>
                  <a:pt x="352" y="0"/>
                </a:lnTo>
                <a:lnTo>
                  <a:pt x="210" y="0"/>
                </a:lnTo>
                <a:lnTo>
                  <a:pt x="260" y="46"/>
                </a:lnTo>
                <a:lnTo>
                  <a:pt x="210" y="93"/>
                </a:lnTo>
                <a:close/>
              </a:path>
              <a:path w="820" h="93">
                <a:moveTo>
                  <a:pt x="420" y="93"/>
                </a:moveTo>
                <a:lnTo>
                  <a:pt x="563" y="93"/>
                </a:lnTo>
                <a:lnTo>
                  <a:pt x="610" y="46"/>
                </a:lnTo>
                <a:lnTo>
                  <a:pt x="563" y="0"/>
                </a:lnTo>
                <a:lnTo>
                  <a:pt x="420" y="0"/>
                </a:lnTo>
                <a:lnTo>
                  <a:pt x="471" y="46"/>
                </a:lnTo>
                <a:lnTo>
                  <a:pt x="420" y="93"/>
                </a:lnTo>
                <a:close/>
              </a:path>
              <a:path w="820" h="93">
                <a:moveTo>
                  <a:pt x="631" y="93"/>
                </a:moveTo>
                <a:lnTo>
                  <a:pt x="773" y="93"/>
                </a:lnTo>
                <a:lnTo>
                  <a:pt x="820" y="46"/>
                </a:lnTo>
                <a:lnTo>
                  <a:pt x="773" y="0"/>
                </a:lnTo>
                <a:lnTo>
                  <a:pt x="631" y="0"/>
                </a:lnTo>
                <a:lnTo>
                  <a:pt x="681" y="46"/>
                </a:lnTo>
                <a:lnTo>
                  <a:pt x="631" y="93"/>
                </a:lnTo>
                <a:close/>
              </a:path>
            </a:pathLst>
          </a:custGeom>
          <a:solidFill>
            <a:srgbClr val="EEB11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66" name="group 466"/>
          <p:cNvGrpSpPr/>
          <p:nvPr/>
        </p:nvGrpSpPr>
        <p:grpSpPr>
          <a:xfrm rot="21600000">
            <a:off x="2328015" y="2190852"/>
            <a:ext cx="167513" cy="167513"/>
            <a:chOff x="0" y="0"/>
            <a:chExt cx="167513" cy="167513"/>
          </a:xfrm>
        </p:grpSpPr>
        <p:sp>
          <p:nvSpPr>
            <p:cNvPr id="6824" name="path 6824"/>
            <p:cNvSpPr/>
            <p:nvPr/>
          </p:nvSpPr>
          <p:spPr>
            <a:xfrm>
              <a:off x="0" y="0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263" h="263">
                  <a:moveTo>
                    <a:pt x="131" y="6"/>
                  </a:moveTo>
                  <a:cubicBezTo>
                    <a:pt x="201" y="6"/>
                    <a:pt x="257" y="62"/>
                    <a:pt x="257" y="131"/>
                  </a:cubicBezTo>
                  <a:cubicBezTo>
                    <a:pt x="257" y="201"/>
                    <a:pt x="201" y="257"/>
                    <a:pt x="131" y="257"/>
                  </a:cubicBezTo>
                  <a:cubicBezTo>
                    <a:pt x="62" y="257"/>
                    <a:pt x="6" y="201"/>
                    <a:pt x="6" y="131"/>
                  </a:cubicBezTo>
                  <a:cubicBezTo>
                    <a:pt x="6" y="62"/>
                    <a:pt x="62" y="6"/>
                    <a:pt x="131" y="6"/>
                  </a:cubicBezTo>
                </a:path>
              </a:pathLst>
            </a:custGeom>
            <a:noFill/>
            <a:ln w="8483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26" name="textbox 6826"/>
            <p:cNvSpPr/>
            <p:nvPr/>
          </p:nvSpPr>
          <p:spPr>
            <a:xfrm>
              <a:off x="-12700" y="-12700"/>
              <a:ext cx="193039" cy="2114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8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75564" algn="l" rtl="0" eaLnBrk="0">
                <a:lnSpc>
                  <a:spcPct val="82000"/>
                </a:lnSpc>
                <a:spcBef>
                  <a:spcPts val="4"/>
                </a:spcBef>
                <a:tabLst/>
              </a:pPr>
              <a:r>
                <a:rPr sz="6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2</a:t>
              </a:r>
              <a:endParaRPr sz="6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8" name="group 468"/>
          <p:cNvGrpSpPr/>
          <p:nvPr/>
        </p:nvGrpSpPr>
        <p:grpSpPr>
          <a:xfrm rot="21600000">
            <a:off x="5875665" y="2357972"/>
            <a:ext cx="167513" cy="167513"/>
            <a:chOff x="0" y="0"/>
            <a:chExt cx="167513" cy="167513"/>
          </a:xfrm>
        </p:grpSpPr>
        <p:sp>
          <p:nvSpPr>
            <p:cNvPr id="6828" name="path 6828"/>
            <p:cNvSpPr/>
            <p:nvPr/>
          </p:nvSpPr>
          <p:spPr>
            <a:xfrm>
              <a:off x="0" y="0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263" h="263">
                  <a:moveTo>
                    <a:pt x="131" y="6"/>
                  </a:moveTo>
                  <a:cubicBezTo>
                    <a:pt x="201" y="6"/>
                    <a:pt x="257" y="62"/>
                    <a:pt x="257" y="131"/>
                  </a:cubicBezTo>
                  <a:cubicBezTo>
                    <a:pt x="257" y="201"/>
                    <a:pt x="201" y="257"/>
                    <a:pt x="131" y="257"/>
                  </a:cubicBezTo>
                  <a:cubicBezTo>
                    <a:pt x="62" y="257"/>
                    <a:pt x="6" y="201"/>
                    <a:pt x="6" y="131"/>
                  </a:cubicBezTo>
                  <a:cubicBezTo>
                    <a:pt x="6" y="62"/>
                    <a:pt x="62" y="6"/>
                    <a:pt x="131" y="6"/>
                  </a:cubicBezTo>
                </a:path>
              </a:pathLst>
            </a:custGeom>
            <a:noFill/>
            <a:ln w="8483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30" name="textbox 6830"/>
            <p:cNvSpPr/>
            <p:nvPr/>
          </p:nvSpPr>
          <p:spPr>
            <a:xfrm>
              <a:off x="-12700" y="-12700"/>
              <a:ext cx="193039" cy="2108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77469" algn="l" rtl="0" eaLnBrk="0">
                <a:lnSpc>
                  <a:spcPct val="82000"/>
                </a:lnSpc>
                <a:tabLst/>
              </a:pPr>
              <a:r>
                <a:rPr sz="6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3</a:t>
              </a:r>
              <a:endParaRPr sz="600" dirty="0"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0" name="group 470"/>
          <p:cNvGrpSpPr/>
          <p:nvPr/>
        </p:nvGrpSpPr>
        <p:grpSpPr>
          <a:xfrm rot="21600000">
            <a:off x="4814839" y="2869490"/>
            <a:ext cx="167513" cy="167513"/>
            <a:chOff x="0" y="0"/>
            <a:chExt cx="167513" cy="167513"/>
          </a:xfrm>
        </p:grpSpPr>
        <p:sp>
          <p:nvSpPr>
            <p:cNvPr id="6832" name="path 6832"/>
            <p:cNvSpPr/>
            <p:nvPr/>
          </p:nvSpPr>
          <p:spPr>
            <a:xfrm>
              <a:off x="0" y="0"/>
              <a:ext cx="167513" cy="167513"/>
            </a:xfrm>
            <a:custGeom>
              <a:avLst/>
              <a:gdLst/>
              <a:ahLst/>
              <a:cxnLst/>
              <a:rect l="0" t="0" r="0" b="0"/>
              <a:pathLst>
                <a:path w="263" h="263">
                  <a:moveTo>
                    <a:pt x="131" y="6"/>
                  </a:moveTo>
                  <a:cubicBezTo>
                    <a:pt x="201" y="6"/>
                    <a:pt x="257" y="62"/>
                    <a:pt x="257" y="131"/>
                  </a:cubicBezTo>
                  <a:cubicBezTo>
                    <a:pt x="257" y="201"/>
                    <a:pt x="201" y="257"/>
                    <a:pt x="131" y="257"/>
                  </a:cubicBezTo>
                  <a:cubicBezTo>
                    <a:pt x="62" y="257"/>
                    <a:pt x="6" y="201"/>
                    <a:pt x="6" y="131"/>
                  </a:cubicBezTo>
                  <a:cubicBezTo>
                    <a:pt x="6" y="62"/>
                    <a:pt x="62" y="6"/>
                    <a:pt x="131" y="6"/>
                  </a:cubicBezTo>
                </a:path>
              </a:pathLst>
            </a:custGeom>
            <a:noFill/>
            <a:ln w="8483" cap="flat">
              <a:solidFill>
                <a:srgbClr val="E60012"/>
              </a:solidFill>
              <a:prstDash val="solid"/>
              <a:miter lim="22926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34" name="textbox 6834"/>
            <p:cNvSpPr/>
            <p:nvPr/>
          </p:nvSpPr>
          <p:spPr>
            <a:xfrm>
              <a:off x="-12700" y="-12700"/>
              <a:ext cx="193039" cy="2114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  <a:tabLst/>
              </a:pPr>
              <a:endParaRPr sz="400" dirty="0">
                <a:latin typeface="Arial"/>
                <a:ea typeface="Arial"/>
                <a:cs typeface="Arial"/>
              </a:endParaRPr>
            </a:p>
            <a:p>
              <a:pPr marL="83185" algn="l" rtl="0" eaLnBrk="0">
                <a:lnSpc>
                  <a:spcPct val="82000"/>
                </a:lnSpc>
                <a:tabLst/>
              </a:pPr>
              <a:r>
                <a:rPr sz="600" kern="0" spc="-20" dirty="0">
                  <a:solidFill>
                    <a:srgbClr val="050101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</a:t>
              </a:r>
              <a:endParaRPr sz="600" dirty="0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836" name="path 6836"/>
          <p:cNvSpPr/>
          <p:nvPr/>
        </p:nvSpPr>
        <p:spPr>
          <a:xfrm>
            <a:off x="3157857" y="5493638"/>
            <a:ext cx="59437" cy="387688"/>
          </a:xfrm>
          <a:custGeom>
            <a:avLst/>
            <a:gdLst/>
            <a:ahLst/>
            <a:cxnLst/>
            <a:rect l="0" t="0" r="0" b="0"/>
            <a:pathLst>
              <a:path w="93" h="610">
                <a:moveTo>
                  <a:pt x="0" y="0"/>
                </a:moveTo>
                <a:lnTo>
                  <a:pt x="0" y="142"/>
                </a:lnTo>
                <a:lnTo>
                  <a:pt x="47" y="189"/>
                </a:lnTo>
                <a:lnTo>
                  <a:pt x="93" y="142"/>
                </a:lnTo>
                <a:lnTo>
                  <a:pt x="93" y="0"/>
                </a:lnTo>
                <a:lnTo>
                  <a:pt x="47" y="50"/>
                </a:lnTo>
                <a:lnTo>
                  <a:pt x="0" y="0"/>
                </a:lnTo>
                <a:close/>
              </a:path>
              <a:path w="93" h="610">
                <a:moveTo>
                  <a:pt x="0" y="210"/>
                </a:moveTo>
                <a:lnTo>
                  <a:pt x="0" y="352"/>
                </a:lnTo>
                <a:lnTo>
                  <a:pt x="46" y="400"/>
                </a:lnTo>
                <a:lnTo>
                  <a:pt x="93" y="352"/>
                </a:lnTo>
                <a:lnTo>
                  <a:pt x="93" y="210"/>
                </a:lnTo>
                <a:lnTo>
                  <a:pt x="47" y="260"/>
                </a:lnTo>
                <a:lnTo>
                  <a:pt x="0" y="210"/>
                </a:lnTo>
                <a:close/>
              </a:path>
              <a:path w="93" h="610">
                <a:moveTo>
                  <a:pt x="0" y="420"/>
                </a:moveTo>
                <a:lnTo>
                  <a:pt x="0" y="563"/>
                </a:lnTo>
                <a:lnTo>
                  <a:pt x="46" y="610"/>
                </a:lnTo>
                <a:lnTo>
                  <a:pt x="92" y="563"/>
                </a:lnTo>
                <a:lnTo>
                  <a:pt x="92" y="420"/>
                </a:lnTo>
                <a:lnTo>
                  <a:pt x="46" y="471"/>
                </a:lnTo>
                <a:lnTo>
                  <a:pt x="0" y="42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838" name="picture 68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119484" y="6123589"/>
            <a:ext cx="160274" cy="134289"/>
          </a:xfrm>
          <a:prstGeom prst="rect">
            <a:avLst/>
          </a:prstGeom>
        </p:spPr>
      </p:pic>
      <p:pic>
        <p:nvPicPr>
          <p:cNvPr id="6840" name="picture 68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121200" y="2482587"/>
            <a:ext cx="52934" cy="6350"/>
          </a:xfrm>
          <a:prstGeom prst="rect">
            <a:avLst/>
          </a:prstGeom>
        </p:spPr>
      </p:pic>
      <p:pic>
        <p:nvPicPr>
          <p:cNvPr id="6842" name="picture 68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102146" y="2486362"/>
            <a:ext cx="90451" cy="16522"/>
          </a:xfrm>
          <a:prstGeom prst="rect">
            <a:avLst/>
          </a:prstGeom>
        </p:spPr>
      </p:pic>
      <p:sp>
        <p:nvSpPr>
          <p:cNvPr id="6844" name="path 6844"/>
          <p:cNvSpPr/>
          <p:nvPr/>
        </p:nvSpPr>
        <p:spPr>
          <a:xfrm>
            <a:off x="3064021" y="2386605"/>
            <a:ext cx="160273" cy="134289"/>
          </a:xfrm>
          <a:custGeom>
            <a:avLst/>
            <a:gdLst/>
            <a:ahLst/>
            <a:cxnLst/>
            <a:rect l="0" t="0" r="0" b="0"/>
            <a:pathLst>
              <a:path w="252" h="211">
                <a:moveTo>
                  <a:pt x="194" y="208"/>
                </a:moveTo>
                <a:lnTo>
                  <a:pt x="58" y="208"/>
                </a:lnTo>
                <a:cubicBezTo>
                  <a:pt x="27" y="208"/>
                  <a:pt x="3" y="183"/>
                  <a:pt x="3" y="153"/>
                </a:cubicBezTo>
                <a:lnTo>
                  <a:pt x="3" y="58"/>
                </a:lnTo>
                <a:cubicBezTo>
                  <a:pt x="3" y="27"/>
                  <a:pt x="27" y="3"/>
                  <a:pt x="58" y="3"/>
                </a:cubicBezTo>
                <a:lnTo>
                  <a:pt x="194" y="3"/>
                </a:lnTo>
                <a:cubicBezTo>
                  <a:pt x="224" y="3"/>
                  <a:pt x="248" y="27"/>
                  <a:pt x="248" y="58"/>
                </a:cubicBezTo>
                <a:lnTo>
                  <a:pt x="248" y="153"/>
                </a:lnTo>
                <a:cubicBezTo>
                  <a:pt x="248" y="183"/>
                  <a:pt x="224" y="208"/>
                  <a:pt x="194" y="208"/>
                </a:cubicBezTo>
                <a:moveTo>
                  <a:pt x="199" y="133"/>
                </a:moveTo>
                <a:lnTo>
                  <a:pt x="52" y="133"/>
                </a:lnTo>
                <a:lnTo>
                  <a:pt x="52" y="30"/>
                </a:lnTo>
                <a:lnTo>
                  <a:pt x="199" y="30"/>
                </a:lnTo>
                <a:lnTo>
                  <a:pt x="199" y="133"/>
                </a:lnTo>
                <a:close/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46" name="path 6846"/>
          <p:cNvSpPr/>
          <p:nvPr/>
        </p:nvSpPr>
        <p:spPr>
          <a:xfrm>
            <a:off x="1681090" y="2383294"/>
            <a:ext cx="148893" cy="140863"/>
          </a:xfrm>
          <a:custGeom>
            <a:avLst/>
            <a:gdLst/>
            <a:ahLst/>
            <a:cxnLst/>
            <a:rect l="0" t="0" r="0" b="0"/>
            <a:pathLst>
              <a:path w="234" h="221">
                <a:moveTo>
                  <a:pt x="1" y="76"/>
                </a:moveTo>
                <a:lnTo>
                  <a:pt x="143" y="2"/>
                </a:lnTo>
                <a:moveTo>
                  <a:pt x="64" y="219"/>
                </a:moveTo>
                <a:lnTo>
                  <a:pt x="233" y="141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48" name="path 6848"/>
          <p:cNvSpPr/>
          <p:nvPr/>
        </p:nvSpPr>
        <p:spPr>
          <a:xfrm>
            <a:off x="1754676" y="6063748"/>
            <a:ext cx="148891" cy="140864"/>
          </a:xfrm>
          <a:custGeom>
            <a:avLst/>
            <a:gdLst/>
            <a:ahLst/>
            <a:cxnLst/>
            <a:rect l="0" t="0" r="0" b="0"/>
            <a:pathLst>
              <a:path w="234" h="221">
                <a:moveTo>
                  <a:pt x="1" y="76"/>
                </a:moveTo>
                <a:lnTo>
                  <a:pt x="143" y="2"/>
                </a:lnTo>
                <a:moveTo>
                  <a:pt x="64" y="219"/>
                </a:moveTo>
                <a:lnTo>
                  <a:pt x="233" y="141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50" name="textbox 6850"/>
          <p:cNvSpPr/>
          <p:nvPr/>
        </p:nvSpPr>
        <p:spPr>
          <a:xfrm>
            <a:off x="5504121" y="2075705"/>
            <a:ext cx="203200" cy="126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38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8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0W</a:t>
            </a:r>
            <a:endParaRPr sz="8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6852" name="textbox 6852"/>
          <p:cNvSpPr/>
          <p:nvPr/>
        </p:nvSpPr>
        <p:spPr>
          <a:xfrm>
            <a:off x="6887447" y="10393344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31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854" name="path 6854"/>
          <p:cNvSpPr/>
          <p:nvPr/>
        </p:nvSpPr>
        <p:spPr>
          <a:xfrm>
            <a:off x="3107532" y="1787152"/>
            <a:ext cx="60147" cy="120548"/>
          </a:xfrm>
          <a:custGeom>
            <a:avLst/>
            <a:gdLst/>
            <a:ahLst/>
            <a:cxnLst/>
            <a:rect l="0" t="0" r="0" b="0"/>
            <a:pathLst>
              <a:path w="94" h="189">
                <a:moveTo>
                  <a:pt x="0" y="0"/>
                </a:moveTo>
                <a:lnTo>
                  <a:pt x="0" y="142"/>
                </a:lnTo>
                <a:lnTo>
                  <a:pt x="47" y="189"/>
                </a:lnTo>
                <a:lnTo>
                  <a:pt x="94" y="142"/>
                </a:lnTo>
                <a:lnTo>
                  <a:pt x="94" y="0"/>
                </a:lnTo>
                <a:lnTo>
                  <a:pt x="47" y="50"/>
                </a:lnTo>
                <a:lnTo>
                  <a:pt x="0" y="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56" name="textbox 6856"/>
          <p:cNvSpPr/>
          <p:nvPr/>
        </p:nvSpPr>
        <p:spPr>
          <a:xfrm>
            <a:off x="3094300" y="2041599"/>
            <a:ext cx="85725" cy="1460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949"/>
              </a:lnSpc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endParaRPr sz="700" dirty="0">
              <a:latin typeface="Arial"/>
              <a:ea typeface="Arial"/>
              <a:cs typeface="Arial"/>
            </a:endParaRPr>
          </a:p>
        </p:txBody>
      </p:sp>
      <p:sp>
        <p:nvSpPr>
          <p:cNvPr id="6858" name="path 6858"/>
          <p:cNvSpPr/>
          <p:nvPr/>
        </p:nvSpPr>
        <p:spPr>
          <a:xfrm>
            <a:off x="3107265" y="1920727"/>
            <a:ext cx="60147" cy="120548"/>
          </a:xfrm>
          <a:custGeom>
            <a:avLst/>
            <a:gdLst/>
            <a:ahLst/>
            <a:cxnLst/>
            <a:rect l="0" t="0" r="0" b="0"/>
            <a:pathLst>
              <a:path w="94" h="189">
                <a:moveTo>
                  <a:pt x="0" y="0"/>
                </a:moveTo>
                <a:lnTo>
                  <a:pt x="0" y="142"/>
                </a:lnTo>
                <a:lnTo>
                  <a:pt x="47" y="189"/>
                </a:lnTo>
                <a:lnTo>
                  <a:pt x="94" y="142"/>
                </a:lnTo>
                <a:lnTo>
                  <a:pt x="94" y="0"/>
                </a:lnTo>
                <a:lnTo>
                  <a:pt x="47" y="50"/>
                </a:lnTo>
                <a:lnTo>
                  <a:pt x="0" y="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60" name="path 6860"/>
          <p:cNvSpPr/>
          <p:nvPr/>
        </p:nvSpPr>
        <p:spPr>
          <a:xfrm>
            <a:off x="1461859" y="2320642"/>
            <a:ext cx="89180" cy="46868"/>
          </a:xfrm>
          <a:custGeom>
            <a:avLst/>
            <a:gdLst/>
            <a:ahLst/>
            <a:cxnLst/>
            <a:rect l="0" t="0" r="0" b="0"/>
            <a:pathLst>
              <a:path w="140" h="73">
                <a:moveTo>
                  <a:pt x="1" y="71"/>
                </a:moveTo>
                <a:lnTo>
                  <a:pt x="139" y="2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62" name="path 6862"/>
          <p:cNvSpPr/>
          <p:nvPr/>
        </p:nvSpPr>
        <p:spPr>
          <a:xfrm>
            <a:off x="1535446" y="6001095"/>
            <a:ext cx="89180" cy="46868"/>
          </a:xfrm>
          <a:custGeom>
            <a:avLst/>
            <a:gdLst/>
            <a:ahLst/>
            <a:cxnLst/>
            <a:rect l="0" t="0" r="0" b="0"/>
            <a:pathLst>
              <a:path w="140" h="73">
                <a:moveTo>
                  <a:pt x="1" y="71"/>
                </a:moveTo>
                <a:lnTo>
                  <a:pt x="139" y="2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864" name="picture 686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16038" y="2522545"/>
            <a:ext cx="94588" cy="41901"/>
          </a:xfrm>
          <a:prstGeom prst="rect">
            <a:avLst/>
          </a:prstGeom>
        </p:spPr>
      </p:pic>
      <p:pic>
        <p:nvPicPr>
          <p:cNvPr id="6866" name="picture 686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589624" y="6203000"/>
            <a:ext cx="94588" cy="41899"/>
          </a:xfrm>
          <a:prstGeom prst="rect">
            <a:avLst/>
          </a:prstGeom>
        </p:spPr>
      </p:pic>
      <p:sp>
        <p:nvSpPr>
          <p:cNvPr id="6868" name="path 6868"/>
          <p:cNvSpPr/>
          <p:nvPr/>
        </p:nvSpPr>
        <p:spPr>
          <a:xfrm>
            <a:off x="3424036" y="2222839"/>
            <a:ext cx="4330" cy="669759"/>
          </a:xfrm>
          <a:custGeom>
            <a:avLst/>
            <a:gdLst/>
            <a:ahLst/>
            <a:cxnLst/>
            <a:rect l="0" t="0" r="0" b="0"/>
            <a:pathLst>
              <a:path w="6" h="1054">
                <a:moveTo>
                  <a:pt x="3" y="0"/>
                </a:moveTo>
                <a:lnTo>
                  <a:pt x="3" y="1054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70" name="path 6870"/>
          <p:cNvSpPr/>
          <p:nvPr/>
        </p:nvSpPr>
        <p:spPr>
          <a:xfrm>
            <a:off x="2885550" y="2912938"/>
            <a:ext cx="518147" cy="4329"/>
          </a:xfrm>
          <a:custGeom>
            <a:avLst/>
            <a:gdLst/>
            <a:ahLst/>
            <a:cxnLst/>
            <a:rect l="0" t="0" r="0" b="0"/>
            <a:pathLst>
              <a:path w="815" h="6">
                <a:moveTo>
                  <a:pt x="815" y="3"/>
                </a:moveTo>
                <a:lnTo>
                  <a:pt x="0" y="3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72" name="path 6872"/>
          <p:cNvSpPr/>
          <p:nvPr/>
        </p:nvSpPr>
        <p:spPr>
          <a:xfrm>
            <a:off x="1403290" y="2354285"/>
            <a:ext cx="3708" cy="447561"/>
          </a:xfrm>
          <a:custGeom>
            <a:avLst/>
            <a:gdLst/>
            <a:ahLst/>
            <a:cxnLst/>
            <a:rect l="0" t="0" r="0" b="0"/>
            <a:pathLst>
              <a:path w="5" h="704">
                <a:moveTo>
                  <a:pt x="2" y="704"/>
                </a:moveTo>
                <a:lnTo>
                  <a:pt x="2" y="0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74" name="path 6874"/>
          <p:cNvSpPr/>
          <p:nvPr/>
        </p:nvSpPr>
        <p:spPr>
          <a:xfrm>
            <a:off x="1476876" y="6034739"/>
            <a:ext cx="3708" cy="447560"/>
          </a:xfrm>
          <a:custGeom>
            <a:avLst/>
            <a:gdLst/>
            <a:ahLst/>
            <a:cxnLst/>
            <a:rect l="0" t="0" r="0" b="0"/>
            <a:pathLst>
              <a:path w="5" h="704">
                <a:moveTo>
                  <a:pt x="2" y="704"/>
                </a:moveTo>
                <a:lnTo>
                  <a:pt x="2" y="0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876" name="picture 687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570409" y="6198828"/>
            <a:ext cx="35348" cy="19504"/>
          </a:xfrm>
          <a:prstGeom prst="rect">
            <a:avLst/>
          </a:prstGeom>
        </p:spPr>
      </p:pic>
      <p:pic>
        <p:nvPicPr>
          <p:cNvPr id="6878" name="picture 687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496822" y="2518373"/>
            <a:ext cx="35348" cy="195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path 6880"/>
          <p:cNvSpPr/>
          <p:nvPr/>
        </p:nvSpPr>
        <p:spPr>
          <a:xfrm>
            <a:off x="2392874" y="5994136"/>
            <a:ext cx="167513" cy="167513"/>
          </a:xfrm>
          <a:custGeom>
            <a:avLst/>
            <a:gdLst/>
            <a:ahLst/>
            <a:cxnLst/>
            <a:rect l="0" t="0" r="0" b="0"/>
            <a:pathLst>
              <a:path w="263" h="263">
                <a:moveTo>
                  <a:pt x="131" y="6"/>
                </a:moveTo>
                <a:cubicBezTo>
                  <a:pt x="201" y="6"/>
                  <a:pt x="257" y="62"/>
                  <a:pt x="257" y="131"/>
                </a:cubicBezTo>
                <a:cubicBezTo>
                  <a:pt x="257" y="201"/>
                  <a:pt x="201" y="257"/>
                  <a:pt x="131" y="257"/>
                </a:cubicBezTo>
                <a:cubicBezTo>
                  <a:pt x="62" y="257"/>
                  <a:pt x="6" y="201"/>
                  <a:pt x="6" y="131"/>
                </a:cubicBezTo>
                <a:cubicBezTo>
                  <a:pt x="6" y="62"/>
                  <a:pt x="62" y="6"/>
                  <a:pt x="131" y="6"/>
                </a:cubicBezTo>
              </a:path>
            </a:pathLst>
          </a:custGeom>
          <a:noFill/>
          <a:ln w="848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82" name="path 6882"/>
          <p:cNvSpPr/>
          <p:nvPr/>
        </p:nvSpPr>
        <p:spPr>
          <a:xfrm>
            <a:off x="5940524" y="6161257"/>
            <a:ext cx="167513" cy="167513"/>
          </a:xfrm>
          <a:custGeom>
            <a:avLst/>
            <a:gdLst/>
            <a:ahLst/>
            <a:cxnLst/>
            <a:rect l="0" t="0" r="0" b="0"/>
            <a:pathLst>
              <a:path w="263" h="263">
                <a:moveTo>
                  <a:pt x="131" y="6"/>
                </a:moveTo>
                <a:cubicBezTo>
                  <a:pt x="201" y="6"/>
                  <a:pt x="257" y="62"/>
                  <a:pt x="257" y="131"/>
                </a:cubicBezTo>
                <a:cubicBezTo>
                  <a:pt x="257" y="201"/>
                  <a:pt x="201" y="257"/>
                  <a:pt x="131" y="257"/>
                </a:cubicBezTo>
                <a:cubicBezTo>
                  <a:pt x="62" y="257"/>
                  <a:pt x="6" y="201"/>
                  <a:pt x="6" y="131"/>
                </a:cubicBezTo>
                <a:cubicBezTo>
                  <a:pt x="6" y="62"/>
                  <a:pt x="62" y="6"/>
                  <a:pt x="131" y="6"/>
                </a:cubicBezTo>
              </a:path>
            </a:pathLst>
          </a:custGeom>
          <a:noFill/>
          <a:ln w="848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84" name="path 6884"/>
          <p:cNvSpPr/>
          <p:nvPr/>
        </p:nvSpPr>
        <p:spPr>
          <a:xfrm>
            <a:off x="4879699" y="6672775"/>
            <a:ext cx="167513" cy="167513"/>
          </a:xfrm>
          <a:custGeom>
            <a:avLst/>
            <a:gdLst/>
            <a:ahLst/>
            <a:cxnLst/>
            <a:rect l="0" t="0" r="0" b="0"/>
            <a:pathLst>
              <a:path w="263" h="263">
                <a:moveTo>
                  <a:pt x="131" y="6"/>
                </a:moveTo>
                <a:cubicBezTo>
                  <a:pt x="201" y="6"/>
                  <a:pt x="257" y="62"/>
                  <a:pt x="257" y="131"/>
                </a:cubicBezTo>
                <a:cubicBezTo>
                  <a:pt x="257" y="201"/>
                  <a:pt x="201" y="257"/>
                  <a:pt x="131" y="257"/>
                </a:cubicBezTo>
                <a:cubicBezTo>
                  <a:pt x="62" y="257"/>
                  <a:pt x="6" y="201"/>
                  <a:pt x="6" y="131"/>
                </a:cubicBezTo>
                <a:cubicBezTo>
                  <a:pt x="6" y="62"/>
                  <a:pt x="62" y="6"/>
                  <a:pt x="131" y="6"/>
                </a:cubicBezTo>
              </a:path>
            </a:pathLst>
          </a:custGeom>
          <a:noFill/>
          <a:ln w="8483" cap="flat">
            <a:solidFill>
              <a:srgbClr val="E60012"/>
            </a:solidFill>
            <a:prstDash val="solid"/>
            <a:miter lim="22926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886" name="table 6886"/>
          <p:cNvGraphicFramePr>
            <a:graphicFrameLocks noGrp="1"/>
          </p:cNvGraphicFramePr>
          <p:nvPr/>
        </p:nvGraphicFramePr>
        <p:xfrm>
          <a:off x="1007682" y="4831961"/>
          <a:ext cx="5405755" cy="3101974"/>
        </p:xfrm>
        <a:graphic>
          <a:graphicData uri="http://schemas.openxmlformats.org/drawingml/2006/table">
            <a:tbl>
              <a:tblPr/>
              <a:tblGrid>
                <a:gridCol w="919480"/>
                <a:gridCol w="409575"/>
                <a:gridCol w="566419"/>
                <a:gridCol w="462915"/>
                <a:gridCol w="130810"/>
                <a:gridCol w="245745"/>
                <a:gridCol w="1081405"/>
                <a:gridCol w="212725"/>
                <a:gridCol w="193675"/>
                <a:gridCol w="1183005"/>
              </a:tblGrid>
              <a:tr h="715644"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89" algn="l" rtl="0" eaLnBrk="0">
                        <a:lnSpc>
                          <a:spcPct val="17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7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7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7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7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1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83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22 W 278.7 V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46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700 W 452.8 V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14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9575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103 W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05129" algn="l" rtl="0" eaLnBrk="0">
                        <a:lnSpc>
                          <a:spcPct val="86000"/>
                        </a:lnSpc>
                        <a:spcBef>
                          <a:spcPts val="215"/>
                        </a:spcBef>
                        <a:tabLst/>
                      </a:pPr>
                      <a:r>
                        <a:rPr sz="8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Charge</a:t>
                      </a:r>
                      <a:r>
                        <a:rPr sz="800" kern="0" spc="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rowSpan="7"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2575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1940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</a:t>
                      </a: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7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rowSpan="4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4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7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Solar</a:t>
                      </a:r>
                      <a:r>
                        <a:rPr sz="8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17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5052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 W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564"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8925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8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201%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8319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75334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93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row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9875" algn="l" rtl="0" eaLnBrk="0">
                        <a:lnSpc>
                          <a:spcPts val="61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249.2Vac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8604" algn="l" rtl="0" eaLnBrk="0">
                        <a:lnSpc>
                          <a:spcPts val="1400"/>
                        </a:lnSpc>
                        <a:tabLst/>
                      </a:pP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49.94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Hz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83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3065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8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Level(SOC)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994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1159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8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57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Vdc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435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Standby                          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841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Backup</a:t>
                      </a:r>
                      <a:r>
                        <a:rPr sz="8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</a:t>
                      </a:r>
                      <a:r>
                        <a:rPr sz="8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er(Load)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214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567 W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3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Consumption</a:t>
                      </a:r>
                      <a:r>
                        <a:rPr sz="8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88" name="path 6888"/>
          <p:cNvSpPr/>
          <p:nvPr/>
        </p:nvSpPr>
        <p:spPr>
          <a:xfrm>
            <a:off x="4513113" y="7185760"/>
            <a:ext cx="449999" cy="185254"/>
          </a:xfrm>
          <a:custGeom>
            <a:avLst/>
            <a:gdLst/>
            <a:ahLst/>
            <a:cxnLst/>
            <a:rect l="0" t="0" r="0" b="0"/>
            <a:pathLst>
              <a:path w="708" h="291">
                <a:moveTo>
                  <a:pt x="708" y="247"/>
                </a:moveTo>
                <a:lnTo>
                  <a:pt x="355" y="0"/>
                </a:lnTo>
                <a:lnTo>
                  <a:pt x="239" y="79"/>
                </a:lnTo>
                <a:lnTo>
                  <a:pt x="239" y="3"/>
                </a:lnTo>
                <a:lnTo>
                  <a:pt x="180" y="3"/>
                </a:lnTo>
                <a:lnTo>
                  <a:pt x="180" y="119"/>
                </a:lnTo>
                <a:lnTo>
                  <a:pt x="0" y="247"/>
                </a:lnTo>
                <a:lnTo>
                  <a:pt x="33" y="291"/>
                </a:lnTo>
                <a:lnTo>
                  <a:pt x="355" y="62"/>
                </a:lnTo>
                <a:lnTo>
                  <a:pt x="676" y="289"/>
                </a:lnTo>
                <a:lnTo>
                  <a:pt x="708" y="247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90" name="textbox 6890"/>
          <p:cNvSpPr/>
          <p:nvPr/>
        </p:nvSpPr>
        <p:spPr>
          <a:xfrm>
            <a:off x="777606" y="1148347"/>
            <a:ext cx="6061075" cy="1275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4.1.2  Charge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Firs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Mode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0954" indent="-8254" algn="l" rtl="0" eaLnBrk="0">
              <a:lnSpc>
                <a:spcPct val="109000"/>
              </a:lnSpc>
              <a:spcBef>
                <a:spcPts val="684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priority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order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solar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usage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&gt;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During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Priority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time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period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first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supplied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If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excess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solar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after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charging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excess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4604" algn="l" rtl="0" eaLnBrk="0">
              <a:lnSpc>
                <a:spcPts val="1313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solar power will take load together with grid power.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4129" algn="l" rtl="0" eaLnBrk="0">
              <a:lnSpc>
                <a:spcPct val="83000"/>
              </a:lnSpc>
              <a:spcBef>
                <a:spcPts val="1478"/>
              </a:spcBef>
              <a:tabLst/>
            </a:pP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Application Scenarios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62560" algn="l" rtl="0" eaLnBrk="0">
              <a:lnSpc>
                <a:spcPts val="1327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When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users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want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solar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supply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pic>
        <p:nvPicPr>
          <p:cNvPr id="6892" name="picture 68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094701" y="2631154"/>
            <a:ext cx="3023919" cy="1727993"/>
          </a:xfrm>
          <a:prstGeom prst="rect">
            <a:avLst/>
          </a:prstGeom>
        </p:spPr>
      </p:pic>
      <p:sp>
        <p:nvSpPr>
          <p:cNvPr id="6894" name="textbox 6894"/>
          <p:cNvSpPr/>
          <p:nvPr/>
        </p:nvSpPr>
        <p:spPr>
          <a:xfrm>
            <a:off x="623368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6896" name="picture 68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1247" y="522362"/>
            <a:ext cx="193116" cy="193116"/>
          </a:xfrm>
          <a:prstGeom prst="rect">
            <a:avLst/>
          </a:prstGeom>
        </p:spPr>
      </p:pic>
      <p:sp>
        <p:nvSpPr>
          <p:cNvPr id="6898" name="textbox 6898"/>
          <p:cNvSpPr/>
          <p:nvPr/>
        </p:nvSpPr>
        <p:spPr>
          <a:xfrm>
            <a:off x="759743" y="8156240"/>
            <a:ext cx="5477509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Solar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charge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first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if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extra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take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load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6900" name="rect 6900"/>
          <p:cNvSpPr/>
          <p:nvPr/>
        </p:nvSpPr>
        <p:spPr>
          <a:xfrm>
            <a:off x="2925739" y="6579761"/>
            <a:ext cx="565315" cy="13646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902" name="table 6902"/>
          <p:cNvGraphicFramePr>
            <a:graphicFrameLocks noGrp="1"/>
          </p:cNvGraphicFramePr>
          <p:nvPr/>
        </p:nvGraphicFramePr>
        <p:xfrm>
          <a:off x="2925739" y="6001455"/>
          <a:ext cx="567054" cy="718820"/>
        </p:xfrm>
        <a:graphic>
          <a:graphicData uri="http://schemas.openxmlformats.org/drawingml/2006/table">
            <a:tbl>
              <a:tblPr/>
              <a:tblGrid>
                <a:gridCol w="567054"/>
              </a:tblGrid>
              <a:tr h="715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194" algn="l" rtl="0" eaLnBrk="0">
                        <a:lnSpc>
                          <a:spcPts val="16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" kern="0" spc="5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LU</a:t>
                      </a:r>
                      <a:r>
                        <a:rPr sz="100" kern="0" spc="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" kern="0" spc="50" dirty="0">
                          <a:solidFill>
                            <a:srgbClr val="5657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</a:t>
                      </a:r>
                      <a:r>
                        <a:rPr sz="100" kern="0" spc="0" dirty="0">
                          <a:solidFill>
                            <a:srgbClr val="5657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     </a:t>
                      </a: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algn="l" rtl="0" eaLnBrk="0">
                        <a:lnSpc>
                          <a:spcPct val="73000"/>
                        </a:lnSpc>
                        <a:spcBef>
                          <a:spcPts val="4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9395" algn="l" rtl="0" eaLnBrk="0">
                        <a:lnSpc>
                          <a:spcPts val="6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r>
                        <a:rPr sz="1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r>
                        <a:rPr sz="1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Ent</a:t>
                      </a: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904" name="path 6904"/>
          <p:cNvSpPr/>
          <p:nvPr/>
        </p:nvSpPr>
        <p:spPr>
          <a:xfrm>
            <a:off x="3122495" y="6048625"/>
            <a:ext cx="9118" cy="12953"/>
          </a:xfrm>
          <a:custGeom>
            <a:avLst/>
            <a:gdLst/>
            <a:ahLst/>
            <a:cxnLst/>
            <a:rect l="0" t="0" r="0" b="0"/>
            <a:pathLst>
              <a:path w="14" h="20">
                <a:moveTo>
                  <a:pt x="5" y="18"/>
                </a:moveTo>
                <a:cubicBezTo>
                  <a:pt x="5" y="18"/>
                  <a:pt x="4" y="18"/>
                  <a:pt x="4" y="18"/>
                </a:cubicBezTo>
                <a:cubicBezTo>
                  <a:pt x="3" y="18"/>
                  <a:pt x="3" y="18"/>
                  <a:pt x="2" y="18"/>
                </a:cubicBezTo>
                <a:cubicBezTo>
                  <a:pt x="2" y="18"/>
                  <a:pt x="2" y="17"/>
                  <a:pt x="1" y="17"/>
                </a:cubicBezTo>
                <a:cubicBezTo>
                  <a:pt x="1" y="16"/>
                  <a:pt x="1" y="16"/>
                  <a:pt x="1" y="15"/>
                </a:cubicBezTo>
                <a:lnTo>
                  <a:pt x="1" y="5"/>
                </a:lnTo>
                <a:cubicBezTo>
                  <a:pt x="1" y="4"/>
                  <a:pt x="1" y="3"/>
                  <a:pt x="1" y="3"/>
                </a:cubicBezTo>
                <a:cubicBezTo>
                  <a:pt x="1" y="2"/>
                  <a:pt x="2" y="2"/>
                  <a:pt x="2" y="2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5" y="1"/>
                </a:cubicBezTo>
                <a:lnTo>
                  <a:pt x="12" y="1"/>
                </a:lnTo>
                <a:lnTo>
                  <a:pt x="12" y="4"/>
                </a:lnTo>
                <a:lnTo>
                  <a:pt x="6" y="4"/>
                </a:lnTo>
                <a:cubicBezTo>
                  <a:pt x="5" y="4"/>
                  <a:pt x="5" y="4"/>
                  <a:pt x="5" y="4"/>
                </a:cubicBezTo>
                <a:cubicBezTo>
                  <a:pt x="5" y="5"/>
                  <a:pt x="4" y="5"/>
                  <a:pt x="4" y="6"/>
                </a:cubicBezTo>
                <a:lnTo>
                  <a:pt x="4" y="8"/>
                </a:lnTo>
                <a:lnTo>
                  <a:pt x="11" y="8"/>
                </a:lnTo>
                <a:lnTo>
                  <a:pt x="11" y="11"/>
                </a:lnTo>
                <a:lnTo>
                  <a:pt x="4" y="11"/>
                </a:lnTo>
                <a:lnTo>
                  <a:pt x="4" y="14"/>
                </a:lnTo>
                <a:cubicBezTo>
                  <a:pt x="4" y="14"/>
                  <a:pt x="4" y="14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6" y="15"/>
                  <a:pt x="6" y="15"/>
                </a:cubicBezTo>
                <a:lnTo>
                  <a:pt x="12" y="15"/>
                </a:lnTo>
                <a:lnTo>
                  <a:pt x="12" y="18"/>
                </a:lnTo>
                <a:lnTo>
                  <a:pt x="5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06" name="path 6906"/>
          <p:cNvSpPr/>
          <p:nvPr/>
        </p:nvSpPr>
        <p:spPr>
          <a:xfrm>
            <a:off x="3081806" y="6050882"/>
            <a:ext cx="14452" cy="21082"/>
          </a:xfrm>
          <a:custGeom>
            <a:avLst/>
            <a:gdLst/>
            <a:ahLst/>
            <a:cxnLst/>
            <a:rect l="0" t="0" r="0" b="0"/>
            <a:pathLst>
              <a:path w="22" h="33">
                <a:moveTo>
                  <a:pt x="8" y="31"/>
                </a:moveTo>
                <a:cubicBezTo>
                  <a:pt x="8" y="31"/>
                  <a:pt x="7" y="31"/>
                  <a:pt x="6" y="31"/>
                </a:cubicBezTo>
                <a:cubicBezTo>
                  <a:pt x="5" y="31"/>
                  <a:pt x="4" y="31"/>
                  <a:pt x="4" y="30"/>
                </a:cubicBezTo>
                <a:cubicBezTo>
                  <a:pt x="3" y="30"/>
                  <a:pt x="2" y="29"/>
                  <a:pt x="2" y="28"/>
                </a:cubicBezTo>
                <a:cubicBezTo>
                  <a:pt x="1" y="27"/>
                  <a:pt x="1" y="26"/>
                  <a:pt x="1" y="25"/>
                </a:cubicBezTo>
                <a:lnTo>
                  <a:pt x="1" y="8"/>
                </a:lnTo>
                <a:cubicBezTo>
                  <a:pt x="1" y="6"/>
                  <a:pt x="1" y="5"/>
                  <a:pt x="2" y="4"/>
                </a:cubicBezTo>
                <a:cubicBezTo>
                  <a:pt x="2" y="4"/>
                  <a:pt x="2" y="3"/>
                  <a:pt x="3" y="2"/>
                </a:cubicBezTo>
                <a:cubicBezTo>
                  <a:pt x="4" y="2"/>
                  <a:pt x="5" y="1"/>
                  <a:pt x="5" y="1"/>
                </a:cubicBezTo>
                <a:cubicBezTo>
                  <a:pt x="6" y="1"/>
                  <a:pt x="7" y="1"/>
                  <a:pt x="8" y="1"/>
                </a:cubicBezTo>
                <a:lnTo>
                  <a:pt x="21" y="1"/>
                </a:lnTo>
                <a:lnTo>
                  <a:pt x="21" y="6"/>
                </a:lnTo>
                <a:lnTo>
                  <a:pt x="10" y="6"/>
                </a:lnTo>
                <a:cubicBezTo>
                  <a:pt x="9" y="6"/>
                  <a:pt x="8" y="7"/>
                  <a:pt x="8" y="7"/>
                </a:cubicBezTo>
                <a:cubicBezTo>
                  <a:pt x="7" y="8"/>
                  <a:pt x="7" y="8"/>
                  <a:pt x="7" y="9"/>
                </a:cubicBezTo>
                <a:lnTo>
                  <a:pt x="7" y="13"/>
                </a:lnTo>
                <a:lnTo>
                  <a:pt x="19" y="13"/>
                </a:lnTo>
                <a:lnTo>
                  <a:pt x="19" y="19"/>
                </a:lnTo>
                <a:lnTo>
                  <a:pt x="7" y="19"/>
                </a:lnTo>
                <a:lnTo>
                  <a:pt x="7" y="23"/>
                </a:lnTo>
                <a:cubicBezTo>
                  <a:pt x="7" y="24"/>
                  <a:pt x="7" y="24"/>
                  <a:pt x="7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6"/>
                  <a:pt x="9" y="26"/>
                  <a:pt x="9" y="26"/>
                </a:cubicBezTo>
                <a:lnTo>
                  <a:pt x="21" y="26"/>
                </a:lnTo>
                <a:lnTo>
                  <a:pt x="21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08" name="textbox 6908"/>
          <p:cNvSpPr/>
          <p:nvPr/>
        </p:nvSpPr>
        <p:spPr>
          <a:xfrm>
            <a:off x="5312332" y="5242661"/>
            <a:ext cx="765175" cy="225425"/>
          </a:xfrm>
          <a:prstGeom prst="rect">
            <a:avLst/>
          </a:prstGeom>
          <a:solidFill>
            <a:srgbClr val="E6E6E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00330" algn="l" rtl="0" eaLnBrk="0">
              <a:lnSpc>
                <a:spcPct val="77000"/>
              </a:lnSpc>
              <a:spcBef>
                <a:spcPts val="4"/>
              </a:spcBef>
              <a:tabLst/>
            </a:pPr>
            <a:r>
              <a:rPr sz="1100" kern="0" spc="50" dirty="0">
                <a:solidFill>
                  <a:srgbClr val="0099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●</a:t>
            </a:r>
            <a:r>
              <a:rPr sz="1100" kern="0" spc="40" dirty="0">
                <a:solidFill>
                  <a:srgbClr val="009944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  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Normal</a:t>
            </a:r>
            <a:endParaRPr sz="800" dirty="0">
              <a:latin typeface="Arial"/>
              <a:ea typeface="Arial"/>
              <a:cs typeface="Arial"/>
            </a:endParaRPr>
          </a:p>
        </p:txBody>
      </p:sp>
      <p:pic>
        <p:nvPicPr>
          <p:cNvPr id="6910" name="picture 69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990152" y="5123920"/>
            <a:ext cx="410494" cy="381154"/>
          </a:xfrm>
          <a:prstGeom prst="rect">
            <a:avLst/>
          </a:prstGeom>
        </p:spPr>
      </p:pic>
      <p:sp>
        <p:nvSpPr>
          <p:cNvPr id="6912" name="textbox 6912"/>
          <p:cNvSpPr/>
          <p:nvPr/>
        </p:nvSpPr>
        <p:spPr>
          <a:xfrm>
            <a:off x="789284" y="2488496"/>
            <a:ext cx="1120775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Related Se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ttings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6914" name="picture 69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6916" name="path 6916"/>
          <p:cNvSpPr/>
          <p:nvPr/>
        </p:nvSpPr>
        <p:spPr>
          <a:xfrm>
            <a:off x="2954323" y="7199638"/>
            <a:ext cx="360000" cy="322490"/>
          </a:xfrm>
          <a:custGeom>
            <a:avLst/>
            <a:gdLst/>
            <a:ahLst/>
            <a:cxnLst/>
            <a:rect l="0" t="0" r="0" b="0"/>
            <a:pathLst>
              <a:path w="566" h="507">
                <a:moveTo>
                  <a:pt x="521" y="55"/>
                </a:moveTo>
                <a:cubicBezTo>
                  <a:pt x="496" y="29"/>
                  <a:pt x="461" y="14"/>
                  <a:pt x="422" y="14"/>
                </a:cubicBezTo>
                <a:cubicBezTo>
                  <a:pt x="383" y="14"/>
                  <a:pt x="348" y="29"/>
                  <a:pt x="323" y="55"/>
                </a:cubicBezTo>
                <a:cubicBezTo>
                  <a:pt x="298" y="80"/>
                  <a:pt x="282" y="115"/>
                  <a:pt x="282" y="154"/>
                </a:cubicBezTo>
                <a:cubicBezTo>
                  <a:pt x="282" y="192"/>
                  <a:pt x="298" y="227"/>
                  <a:pt x="323" y="252"/>
                </a:cubicBezTo>
                <a:cubicBezTo>
                  <a:pt x="348" y="278"/>
                  <a:pt x="383" y="293"/>
                  <a:pt x="422" y="293"/>
                </a:cubicBezTo>
                <a:cubicBezTo>
                  <a:pt x="461" y="293"/>
                  <a:pt x="496" y="278"/>
                  <a:pt x="521" y="252"/>
                </a:cubicBezTo>
                <a:cubicBezTo>
                  <a:pt x="546" y="227"/>
                  <a:pt x="562" y="192"/>
                  <a:pt x="562" y="154"/>
                </a:cubicBezTo>
                <a:cubicBezTo>
                  <a:pt x="562" y="115"/>
                  <a:pt x="546" y="80"/>
                  <a:pt x="521" y="55"/>
                </a:cubicBezTo>
                <a:moveTo>
                  <a:pt x="422" y="9"/>
                </a:moveTo>
                <a:cubicBezTo>
                  <a:pt x="462" y="9"/>
                  <a:pt x="498" y="25"/>
                  <a:pt x="524" y="52"/>
                </a:cubicBezTo>
                <a:cubicBezTo>
                  <a:pt x="550" y="78"/>
                  <a:pt x="566" y="114"/>
                  <a:pt x="566" y="154"/>
                </a:cubicBezTo>
                <a:cubicBezTo>
                  <a:pt x="566" y="193"/>
                  <a:pt x="550" y="230"/>
                  <a:pt x="524" y="256"/>
                </a:cubicBezTo>
                <a:cubicBezTo>
                  <a:pt x="498" y="282"/>
                  <a:pt x="462" y="298"/>
                  <a:pt x="422" y="298"/>
                </a:cubicBezTo>
                <a:cubicBezTo>
                  <a:pt x="382" y="298"/>
                  <a:pt x="346" y="282"/>
                  <a:pt x="320" y="256"/>
                </a:cubicBezTo>
                <a:cubicBezTo>
                  <a:pt x="294" y="230"/>
                  <a:pt x="278" y="193"/>
                  <a:pt x="278" y="154"/>
                </a:cubicBezTo>
                <a:cubicBezTo>
                  <a:pt x="278" y="114"/>
                  <a:pt x="294" y="78"/>
                  <a:pt x="320" y="52"/>
                </a:cubicBezTo>
                <a:cubicBezTo>
                  <a:pt x="346" y="25"/>
                  <a:pt x="382" y="9"/>
                  <a:pt x="422" y="9"/>
                </a:cubicBezTo>
              </a:path>
              <a:path w="566" h="507">
                <a:moveTo>
                  <a:pt x="502" y="73"/>
                </a:moveTo>
                <a:cubicBezTo>
                  <a:pt x="482" y="53"/>
                  <a:pt x="453" y="40"/>
                  <a:pt x="422" y="40"/>
                </a:cubicBezTo>
                <a:cubicBezTo>
                  <a:pt x="391" y="40"/>
                  <a:pt x="362" y="53"/>
                  <a:pt x="342" y="73"/>
                </a:cubicBezTo>
                <a:cubicBezTo>
                  <a:pt x="321" y="94"/>
                  <a:pt x="309" y="122"/>
                  <a:pt x="309" y="154"/>
                </a:cubicBezTo>
                <a:cubicBezTo>
                  <a:pt x="309" y="185"/>
                  <a:pt x="321" y="213"/>
                  <a:pt x="342" y="234"/>
                </a:cubicBezTo>
                <a:cubicBezTo>
                  <a:pt x="362" y="254"/>
                  <a:pt x="391" y="267"/>
                  <a:pt x="422" y="267"/>
                </a:cubicBezTo>
                <a:cubicBezTo>
                  <a:pt x="453" y="267"/>
                  <a:pt x="482" y="254"/>
                  <a:pt x="502" y="234"/>
                </a:cubicBezTo>
                <a:cubicBezTo>
                  <a:pt x="523" y="213"/>
                  <a:pt x="535" y="185"/>
                  <a:pt x="535" y="154"/>
                </a:cubicBezTo>
                <a:cubicBezTo>
                  <a:pt x="535" y="122"/>
                  <a:pt x="523" y="94"/>
                  <a:pt x="502" y="73"/>
                </a:cubicBezTo>
                <a:moveTo>
                  <a:pt x="422" y="29"/>
                </a:moveTo>
                <a:cubicBezTo>
                  <a:pt x="457" y="29"/>
                  <a:pt x="488" y="43"/>
                  <a:pt x="510" y="65"/>
                </a:cubicBezTo>
                <a:cubicBezTo>
                  <a:pt x="533" y="88"/>
                  <a:pt x="547" y="119"/>
                  <a:pt x="547" y="154"/>
                </a:cubicBezTo>
                <a:cubicBezTo>
                  <a:pt x="547" y="188"/>
                  <a:pt x="533" y="219"/>
                  <a:pt x="510" y="242"/>
                </a:cubicBezTo>
                <a:cubicBezTo>
                  <a:pt x="488" y="265"/>
                  <a:pt x="457" y="279"/>
                  <a:pt x="422" y="279"/>
                </a:cubicBezTo>
                <a:cubicBezTo>
                  <a:pt x="388" y="279"/>
                  <a:pt x="356" y="265"/>
                  <a:pt x="334" y="242"/>
                </a:cubicBezTo>
                <a:cubicBezTo>
                  <a:pt x="311" y="219"/>
                  <a:pt x="297" y="188"/>
                  <a:pt x="297" y="154"/>
                </a:cubicBezTo>
                <a:cubicBezTo>
                  <a:pt x="297" y="119"/>
                  <a:pt x="311" y="88"/>
                  <a:pt x="334" y="65"/>
                </a:cubicBezTo>
                <a:cubicBezTo>
                  <a:pt x="356" y="43"/>
                  <a:pt x="388" y="29"/>
                  <a:pt x="422" y="29"/>
                </a:cubicBezTo>
              </a:path>
              <a:path w="566" h="507">
                <a:moveTo>
                  <a:pt x="233" y="9"/>
                </a:moveTo>
                <a:lnTo>
                  <a:pt x="27" y="9"/>
                </a:lnTo>
                <a:cubicBezTo>
                  <a:pt x="22" y="9"/>
                  <a:pt x="17" y="11"/>
                  <a:pt x="14" y="14"/>
                </a:cubicBezTo>
                <a:cubicBezTo>
                  <a:pt x="11" y="17"/>
                  <a:pt x="9" y="22"/>
                  <a:pt x="9" y="27"/>
                </a:cubicBezTo>
                <a:lnTo>
                  <a:pt x="9" y="96"/>
                </a:lnTo>
                <a:cubicBezTo>
                  <a:pt x="9" y="101"/>
                  <a:pt x="11" y="105"/>
                  <a:pt x="14" y="109"/>
                </a:cubicBezTo>
                <a:cubicBezTo>
                  <a:pt x="17" y="112"/>
                  <a:pt x="22" y="114"/>
                  <a:pt x="27" y="114"/>
                </a:cubicBezTo>
                <a:lnTo>
                  <a:pt x="233" y="114"/>
                </a:lnTo>
                <a:cubicBezTo>
                  <a:pt x="238" y="114"/>
                  <a:pt x="243" y="112"/>
                  <a:pt x="246" y="109"/>
                </a:cubicBezTo>
                <a:cubicBezTo>
                  <a:pt x="250" y="105"/>
                  <a:pt x="252" y="101"/>
                  <a:pt x="252" y="96"/>
                </a:cubicBezTo>
                <a:lnTo>
                  <a:pt x="252" y="27"/>
                </a:lnTo>
                <a:cubicBezTo>
                  <a:pt x="252" y="22"/>
                  <a:pt x="250" y="17"/>
                  <a:pt x="246" y="14"/>
                </a:cubicBezTo>
                <a:cubicBezTo>
                  <a:pt x="243" y="11"/>
                  <a:pt x="238" y="9"/>
                  <a:pt x="233" y="9"/>
                </a:cubicBezTo>
                <a:moveTo>
                  <a:pt x="27" y="0"/>
                </a:moveTo>
                <a:lnTo>
                  <a:pt x="233" y="0"/>
                </a:lnTo>
                <a:cubicBezTo>
                  <a:pt x="241" y="0"/>
                  <a:pt x="248" y="3"/>
                  <a:pt x="253" y="8"/>
                </a:cubicBezTo>
                <a:cubicBezTo>
                  <a:pt x="258" y="13"/>
                  <a:pt x="261" y="19"/>
                  <a:pt x="261" y="27"/>
                </a:cubicBezTo>
                <a:lnTo>
                  <a:pt x="261" y="96"/>
                </a:lnTo>
                <a:cubicBezTo>
                  <a:pt x="261" y="103"/>
                  <a:pt x="258" y="110"/>
                  <a:pt x="253" y="115"/>
                </a:cubicBezTo>
                <a:cubicBezTo>
                  <a:pt x="248" y="120"/>
                  <a:pt x="241" y="123"/>
                  <a:pt x="233" y="123"/>
                </a:cubicBezTo>
                <a:lnTo>
                  <a:pt x="27" y="123"/>
                </a:lnTo>
                <a:cubicBezTo>
                  <a:pt x="19" y="123"/>
                  <a:pt x="13" y="120"/>
                  <a:pt x="8" y="115"/>
                </a:cubicBezTo>
                <a:cubicBezTo>
                  <a:pt x="3" y="110"/>
                  <a:pt x="0" y="103"/>
                  <a:pt x="0" y="96"/>
                </a:cubicBezTo>
                <a:lnTo>
                  <a:pt x="0" y="27"/>
                </a:lnTo>
                <a:cubicBezTo>
                  <a:pt x="0" y="19"/>
                  <a:pt x="3" y="13"/>
                  <a:pt x="8" y="8"/>
                </a:cubicBezTo>
                <a:cubicBezTo>
                  <a:pt x="13" y="3"/>
                  <a:pt x="19" y="0"/>
                  <a:pt x="27" y="0"/>
                </a:cubicBezTo>
              </a:path>
              <a:path w="566" h="507">
                <a:moveTo>
                  <a:pt x="171" y="74"/>
                </a:moveTo>
                <a:lnTo>
                  <a:pt x="180" y="73"/>
                </a:lnTo>
                <a:cubicBezTo>
                  <a:pt x="180" y="77"/>
                  <a:pt x="181" y="79"/>
                  <a:pt x="183" y="82"/>
                </a:cubicBezTo>
                <a:cubicBezTo>
                  <a:pt x="184" y="84"/>
                  <a:pt x="186" y="86"/>
                  <a:pt x="190" y="87"/>
                </a:cubicBezTo>
                <a:cubicBezTo>
                  <a:pt x="193" y="88"/>
                  <a:pt x="196" y="89"/>
                  <a:pt x="200" y="89"/>
                </a:cubicBezTo>
                <a:cubicBezTo>
                  <a:pt x="204" y="89"/>
                  <a:pt x="207" y="89"/>
                  <a:pt x="209" y="88"/>
                </a:cubicBezTo>
                <a:cubicBezTo>
                  <a:pt x="212" y="87"/>
                  <a:pt x="214" y="85"/>
                  <a:pt x="215" y="83"/>
                </a:cubicBezTo>
                <a:cubicBezTo>
                  <a:pt x="217" y="81"/>
                  <a:pt x="217" y="79"/>
                  <a:pt x="217" y="77"/>
                </a:cubicBezTo>
                <a:cubicBezTo>
                  <a:pt x="217" y="75"/>
                  <a:pt x="217" y="73"/>
                  <a:pt x="216" y="72"/>
                </a:cubicBezTo>
                <a:cubicBezTo>
                  <a:pt x="214" y="70"/>
                  <a:pt x="212" y="69"/>
                  <a:pt x="209" y="68"/>
                </a:cubicBezTo>
                <a:cubicBezTo>
                  <a:pt x="207" y="67"/>
                  <a:pt x="203" y="66"/>
                  <a:pt x="197" y="64"/>
                </a:cubicBezTo>
                <a:cubicBezTo>
                  <a:pt x="191" y="63"/>
                  <a:pt x="186" y="61"/>
                  <a:pt x="183" y="60"/>
                </a:cubicBezTo>
                <a:cubicBezTo>
                  <a:pt x="180" y="58"/>
                  <a:pt x="178" y="56"/>
                  <a:pt x="176" y="53"/>
                </a:cubicBezTo>
                <a:cubicBezTo>
                  <a:pt x="174" y="51"/>
                  <a:pt x="174" y="48"/>
                  <a:pt x="174" y="45"/>
                </a:cubicBezTo>
                <a:cubicBezTo>
                  <a:pt x="174" y="41"/>
                  <a:pt x="175" y="38"/>
                  <a:pt x="177" y="35"/>
                </a:cubicBezTo>
                <a:cubicBezTo>
                  <a:pt x="179" y="32"/>
                  <a:pt x="182" y="29"/>
                  <a:pt x="185" y="28"/>
                </a:cubicBezTo>
                <a:cubicBezTo>
                  <a:pt x="189" y="26"/>
                  <a:pt x="193" y="25"/>
                  <a:pt x="198" y="25"/>
                </a:cubicBezTo>
                <a:cubicBezTo>
                  <a:pt x="203" y="25"/>
                  <a:pt x="208" y="26"/>
                  <a:pt x="212" y="28"/>
                </a:cubicBezTo>
                <a:cubicBezTo>
                  <a:pt x="216" y="30"/>
                  <a:pt x="219" y="32"/>
                  <a:pt x="221" y="35"/>
                </a:cubicBezTo>
                <a:cubicBezTo>
                  <a:pt x="223" y="39"/>
                  <a:pt x="224" y="42"/>
                  <a:pt x="224" y="46"/>
                </a:cubicBezTo>
                <a:lnTo>
                  <a:pt x="215" y="47"/>
                </a:lnTo>
                <a:cubicBezTo>
                  <a:pt x="215" y="43"/>
                  <a:pt x="213" y="39"/>
                  <a:pt x="211" y="37"/>
                </a:cubicBezTo>
                <a:cubicBezTo>
                  <a:pt x="208" y="35"/>
                  <a:pt x="204" y="34"/>
                  <a:pt x="198" y="34"/>
                </a:cubicBezTo>
                <a:cubicBezTo>
                  <a:pt x="193" y="34"/>
                  <a:pt x="189" y="35"/>
                  <a:pt x="186" y="37"/>
                </a:cubicBezTo>
                <a:cubicBezTo>
                  <a:pt x="184" y="39"/>
                  <a:pt x="182" y="41"/>
                  <a:pt x="182" y="44"/>
                </a:cubicBezTo>
                <a:cubicBezTo>
                  <a:pt x="182" y="47"/>
                  <a:pt x="183" y="49"/>
                  <a:pt x="185" y="50"/>
                </a:cubicBezTo>
                <a:cubicBezTo>
                  <a:pt x="187" y="52"/>
                  <a:pt x="192" y="53"/>
                  <a:pt x="199" y="55"/>
                </a:cubicBezTo>
                <a:cubicBezTo>
                  <a:pt x="207" y="57"/>
                  <a:pt x="212" y="58"/>
                  <a:pt x="214" y="60"/>
                </a:cubicBezTo>
                <a:cubicBezTo>
                  <a:pt x="218" y="61"/>
                  <a:pt x="221" y="64"/>
                  <a:pt x="223" y="67"/>
                </a:cubicBezTo>
                <a:cubicBezTo>
                  <a:pt x="225" y="70"/>
                  <a:pt x="226" y="73"/>
                  <a:pt x="226" y="77"/>
                </a:cubicBezTo>
                <a:cubicBezTo>
                  <a:pt x="226" y="80"/>
                  <a:pt x="225" y="84"/>
                  <a:pt x="223" y="87"/>
                </a:cubicBezTo>
                <a:cubicBezTo>
                  <a:pt x="221" y="90"/>
                  <a:pt x="218" y="93"/>
                  <a:pt x="214" y="95"/>
                </a:cubicBezTo>
                <a:cubicBezTo>
                  <a:pt x="210" y="96"/>
                  <a:pt x="206" y="97"/>
                  <a:pt x="201" y="97"/>
                </a:cubicBezTo>
                <a:cubicBezTo>
                  <a:pt x="194" y="97"/>
                  <a:pt x="189" y="96"/>
                  <a:pt x="185" y="95"/>
                </a:cubicBezTo>
                <a:cubicBezTo>
                  <a:pt x="181" y="93"/>
                  <a:pt x="177" y="90"/>
                  <a:pt x="175" y="86"/>
                </a:cubicBezTo>
                <a:cubicBezTo>
                  <a:pt x="172" y="83"/>
                  <a:pt x="171" y="78"/>
                  <a:pt x="171" y="74"/>
                </a:cubicBezTo>
                <a:moveTo>
                  <a:pt x="113" y="60"/>
                </a:moveTo>
                <a:lnTo>
                  <a:pt x="131" y="60"/>
                </a:lnTo>
                <a:cubicBezTo>
                  <a:pt x="137" y="60"/>
                  <a:pt x="141" y="59"/>
                  <a:pt x="144" y="56"/>
                </a:cubicBezTo>
                <a:cubicBezTo>
                  <a:pt x="146" y="54"/>
                  <a:pt x="147" y="51"/>
                  <a:pt x="147" y="47"/>
                </a:cubicBezTo>
                <a:cubicBezTo>
                  <a:pt x="147" y="44"/>
                  <a:pt x="147" y="42"/>
                  <a:pt x="145" y="40"/>
                </a:cubicBezTo>
                <a:cubicBezTo>
                  <a:pt x="144" y="37"/>
                  <a:pt x="142" y="36"/>
                  <a:pt x="139" y="35"/>
                </a:cubicBezTo>
                <a:cubicBezTo>
                  <a:pt x="138" y="35"/>
                  <a:pt x="135" y="35"/>
                  <a:pt x="131" y="35"/>
                </a:cubicBezTo>
                <a:lnTo>
                  <a:pt x="113" y="35"/>
                </a:lnTo>
                <a:lnTo>
                  <a:pt x="113" y="60"/>
                </a:lnTo>
                <a:close/>
                <a:moveTo>
                  <a:pt x="104" y="96"/>
                </a:moveTo>
                <a:lnTo>
                  <a:pt x="104" y="27"/>
                </a:lnTo>
                <a:lnTo>
                  <a:pt x="130" y="27"/>
                </a:lnTo>
                <a:cubicBezTo>
                  <a:pt x="135" y="27"/>
                  <a:pt x="138" y="27"/>
                  <a:pt x="141" y="27"/>
                </a:cubicBezTo>
                <a:cubicBezTo>
                  <a:pt x="144" y="28"/>
                  <a:pt x="147" y="29"/>
                  <a:pt x="149" y="31"/>
                </a:cubicBezTo>
                <a:cubicBezTo>
                  <a:pt x="152" y="32"/>
                  <a:pt x="154" y="34"/>
                  <a:pt x="155" y="37"/>
                </a:cubicBezTo>
                <a:cubicBezTo>
                  <a:pt x="156" y="40"/>
                  <a:pt x="157" y="43"/>
                  <a:pt x="157" y="47"/>
                </a:cubicBezTo>
                <a:cubicBezTo>
                  <a:pt x="157" y="53"/>
                  <a:pt x="155" y="58"/>
                  <a:pt x="151" y="62"/>
                </a:cubicBezTo>
                <a:cubicBezTo>
                  <a:pt x="148" y="66"/>
                  <a:pt x="141" y="68"/>
                  <a:pt x="131" y="68"/>
                </a:cubicBezTo>
                <a:lnTo>
                  <a:pt x="113" y="68"/>
                </a:lnTo>
                <a:lnTo>
                  <a:pt x="113" y="96"/>
                </a:lnTo>
                <a:lnTo>
                  <a:pt x="104" y="96"/>
                </a:lnTo>
                <a:close/>
                <a:moveTo>
                  <a:pt x="34" y="96"/>
                </a:moveTo>
                <a:lnTo>
                  <a:pt x="34" y="27"/>
                </a:lnTo>
                <a:lnTo>
                  <a:pt x="84" y="27"/>
                </a:lnTo>
                <a:lnTo>
                  <a:pt x="84" y="35"/>
                </a:lnTo>
                <a:lnTo>
                  <a:pt x="43" y="35"/>
                </a:lnTo>
                <a:lnTo>
                  <a:pt x="43" y="56"/>
                </a:lnTo>
                <a:lnTo>
                  <a:pt x="82" y="56"/>
                </a:lnTo>
                <a:lnTo>
                  <a:pt x="82" y="64"/>
                </a:lnTo>
                <a:lnTo>
                  <a:pt x="43" y="64"/>
                </a:lnTo>
                <a:lnTo>
                  <a:pt x="43" y="88"/>
                </a:lnTo>
                <a:lnTo>
                  <a:pt x="86" y="88"/>
                </a:lnTo>
                <a:lnTo>
                  <a:pt x="86" y="96"/>
                </a:lnTo>
                <a:lnTo>
                  <a:pt x="34" y="96"/>
                </a:lnTo>
                <a:close/>
              </a:path>
              <a:path w="566" h="507">
                <a:moveTo>
                  <a:pt x="368" y="108"/>
                </a:moveTo>
                <a:lnTo>
                  <a:pt x="368" y="108"/>
                </a:lnTo>
                <a:cubicBezTo>
                  <a:pt x="375" y="108"/>
                  <a:pt x="381" y="114"/>
                  <a:pt x="381" y="122"/>
                </a:cubicBezTo>
                <a:lnTo>
                  <a:pt x="381" y="186"/>
                </a:lnTo>
                <a:cubicBezTo>
                  <a:pt x="381" y="193"/>
                  <a:pt x="375" y="199"/>
                  <a:pt x="368" y="199"/>
                </a:cubicBezTo>
                <a:cubicBezTo>
                  <a:pt x="360" y="199"/>
                  <a:pt x="354" y="193"/>
                  <a:pt x="354" y="186"/>
                </a:cubicBezTo>
                <a:lnTo>
                  <a:pt x="354" y="122"/>
                </a:lnTo>
                <a:cubicBezTo>
                  <a:pt x="354" y="114"/>
                  <a:pt x="360" y="108"/>
                  <a:pt x="368" y="108"/>
                </a:cubicBezTo>
              </a:path>
              <a:path w="566" h="507">
                <a:moveTo>
                  <a:pt x="474" y="108"/>
                </a:moveTo>
                <a:lnTo>
                  <a:pt x="474" y="108"/>
                </a:lnTo>
                <a:cubicBezTo>
                  <a:pt x="481" y="108"/>
                  <a:pt x="487" y="114"/>
                  <a:pt x="487" y="122"/>
                </a:cubicBezTo>
                <a:lnTo>
                  <a:pt x="487" y="186"/>
                </a:lnTo>
                <a:cubicBezTo>
                  <a:pt x="487" y="193"/>
                  <a:pt x="481" y="199"/>
                  <a:pt x="474" y="199"/>
                </a:cubicBezTo>
                <a:cubicBezTo>
                  <a:pt x="466" y="199"/>
                  <a:pt x="460" y="193"/>
                  <a:pt x="460" y="186"/>
                </a:cubicBezTo>
                <a:lnTo>
                  <a:pt x="460" y="122"/>
                </a:lnTo>
                <a:cubicBezTo>
                  <a:pt x="460" y="114"/>
                  <a:pt x="466" y="108"/>
                  <a:pt x="474" y="108"/>
                </a:cubicBezTo>
              </a:path>
              <a:path w="566" h="507">
                <a:moveTo>
                  <a:pt x="22" y="153"/>
                </a:moveTo>
                <a:cubicBezTo>
                  <a:pt x="22" y="154"/>
                  <a:pt x="60" y="178"/>
                  <a:pt x="60" y="221"/>
                </a:cubicBezTo>
                <a:cubicBezTo>
                  <a:pt x="60" y="233"/>
                  <a:pt x="58" y="252"/>
                  <a:pt x="55" y="272"/>
                </a:cubicBezTo>
                <a:cubicBezTo>
                  <a:pt x="50" y="317"/>
                  <a:pt x="44" y="372"/>
                  <a:pt x="56" y="393"/>
                </a:cubicBezTo>
                <a:cubicBezTo>
                  <a:pt x="63" y="406"/>
                  <a:pt x="73" y="415"/>
                  <a:pt x="84" y="421"/>
                </a:cubicBezTo>
                <a:cubicBezTo>
                  <a:pt x="99" y="429"/>
                  <a:pt x="116" y="432"/>
                  <a:pt x="129" y="432"/>
                </a:cubicBezTo>
                <a:cubicBezTo>
                  <a:pt x="153" y="433"/>
                  <a:pt x="241" y="430"/>
                  <a:pt x="242" y="430"/>
                </a:cubicBezTo>
                <a:lnTo>
                  <a:pt x="242" y="442"/>
                </a:lnTo>
                <a:cubicBezTo>
                  <a:pt x="242" y="442"/>
                  <a:pt x="153" y="445"/>
                  <a:pt x="128" y="444"/>
                </a:cubicBezTo>
                <a:cubicBezTo>
                  <a:pt x="114" y="443"/>
                  <a:pt x="95" y="440"/>
                  <a:pt x="79" y="431"/>
                </a:cubicBezTo>
                <a:cubicBezTo>
                  <a:pt x="66" y="424"/>
                  <a:pt x="54" y="414"/>
                  <a:pt x="46" y="398"/>
                </a:cubicBezTo>
                <a:cubicBezTo>
                  <a:pt x="32" y="374"/>
                  <a:pt x="39" y="317"/>
                  <a:pt x="44" y="271"/>
                </a:cubicBezTo>
                <a:cubicBezTo>
                  <a:pt x="46" y="251"/>
                  <a:pt x="48" y="233"/>
                  <a:pt x="48" y="221"/>
                </a:cubicBezTo>
                <a:cubicBezTo>
                  <a:pt x="48" y="184"/>
                  <a:pt x="15" y="163"/>
                  <a:pt x="15" y="163"/>
                </a:cubicBezTo>
                <a:lnTo>
                  <a:pt x="22" y="153"/>
                </a:lnTo>
                <a:close/>
              </a:path>
              <a:path w="566" h="507">
                <a:moveTo>
                  <a:pt x="356" y="326"/>
                </a:moveTo>
                <a:lnTo>
                  <a:pt x="363" y="350"/>
                </a:lnTo>
                <a:cubicBezTo>
                  <a:pt x="363" y="350"/>
                  <a:pt x="399" y="341"/>
                  <a:pt x="414" y="338"/>
                </a:cubicBezTo>
                <a:cubicBezTo>
                  <a:pt x="429" y="334"/>
                  <a:pt x="434" y="355"/>
                  <a:pt x="421" y="358"/>
                </a:cubicBezTo>
                <a:cubicBezTo>
                  <a:pt x="408" y="362"/>
                  <a:pt x="370" y="372"/>
                  <a:pt x="370" y="372"/>
                </a:cubicBezTo>
                <a:cubicBezTo>
                  <a:pt x="370" y="372"/>
                  <a:pt x="376" y="388"/>
                  <a:pt x="380" y="402"/>
                </a:cubicBezTo>
                <a:cubicBezTo>
                  <a:pt x="383" y="415"/>
                  <a:pt x="387" y="444"/>
                  <a:pt x="387" y="444"/>
                </a:cubicBezTo>
                <a:cubicBezTo>
                  <a:pt x="387" y="444"/>
                  <a:pt x="419" y="435"/>
                  <a:pt x="433" y="431"/>
                </a:cubicBezTo>
                <a:cubicBezTo>
                  <a:pt x="447" y="428"/>
                  <a:pt x="451" y="450"/>
                  <a:pt x="439" y="453"/>
                </a:cubicBezTo>
                <a:cubicBezTo>
                  <a:pt x="427" y="456"/>
                  <a:pt x="394" y="466"/>
                  <a:pt x="394" y="466"/>
                </a:cubicBezTo>
                <a:lnTo>
                  <a:pt x="393" y="492"/>
                </a:lnTo>
                <a:cubicBezTo>
                  <a:pt x="393" y="492"/>
                  <a:pt x="361" y="507"/>
                  <a:pt x="327" y="504"/>
                </a:cubicBezTo>
                <a:cubicBezTo>
                  <a:pt x="293" y="501"/>
                  <a:pt x="261" y="471"/>
                  <a:pt x="254" y="438"/>
                </a:cubicBezTo>
                <a:cubicBezTo>
                  <a:pt x="247" y="405"/>
                  <a:pt x="258" y="365"/>
                  <a:pt x="288" y="347"/>
                </a:cubicBezTo>
                <a:cubicBezTo>
                  <a:pt x="315" y="331"/>
                  <a:pt x="356" y="326"/>
                  <a:pt x="356" y="326"/>
                </a:cubicBezTo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18" name="path 6918"/>
          <p:cNvSpPr/>
          <p:nvPr/>
        </p:nvSpPr>
        <p:spPr>
          <a:xfrm>
            <a:off x="3538273" y="6310872"/>
            <a:ext cx="1611598" cy="64028"/>
          </a:xfrm>
          <a:custGeom>
            <a:avLst/>
            <a:gdLst/>
            <a:ahLst/>
            <a:cxnLst/>
            <a:rect l="0" t="0" r="0" b="0"/>
            <a:pathLst>
              <a:path w="2537" h="100">
                <a:moveTo>
                  <a:pt x="1717" y="93"/>
                </a:moveTo>
                <a:lnTo>
                  <a:pt x="1859" y="93"/>
                </a:lnTo>
                <a:lnTo>
                  <a:pt x="1906" y="46"/>
                </a:lnTo>
                <a:lnTo>
                  <a:pt x="1859" y="0"/>
                </a:lnTo>
                <a:lnTo>
                  <a:pt x="1717" y="0"/>
                </a:lnTo>
                <a:lnTo>
                  <a:pt x="1767" y="46"/>
                </a:lnTo>
                <a:lnTo>
                  <a:pt x="1717" y="93"/>
                </a:lnTo>
                <a:close/>
              </a:path>
              <a:path w="2537" h="100">
                <a:moveTo>
                  <a:pt x="1927" y="93"/>
                </a:moveTo>
                <a:lnTo>
                  <a:pt x="2069" y="93"/>
                </a:lnTo>
                <a:lnTo>
                  <a:pt x="2117" y="46"/>
                </a:lnTo>
                <a:lnTo>
                  <a:pt x="2069" y="0"/>
                </a:lnTo>
                <a:lnTo>
                  <a:pt x="1927" y="0"/>
                </a:lnTo>
                <a:lnTo>
                  <a:pt x="1977" y="46"/>
                </a:lnTo>
                <a:lnTo>
                  <a:pt x="1927" y="93"/>
                </a:lnTo>
                <a:close/>
              </a:path>
              <a:path w="2537" h="100">
                <a:moveTo>
                  <a:pt x="2137" y="93"/>
                </a:moveTo>
                <a:lnTo>
                  <a:pt x="2280" y="93"/>
                </a:lnTo>
                <a:lnTo>
                  <a:pt x="2327" y="46"/>
                </a:lnTo>
                <a:lnTo>
                  <a:pt x="2280" y="0"/>
                </a:lnTo>
                <a:lnTo>
                  <a:pt x="2137" y="0"/>
                </a:lnTo>
                <a:lnTo>
                  <a:pt x="2188" y="46"/>
                </a:lnTo>
                <a:lnTo>
                  <a:pt x="2137" y="93"/>
                </a:lnTo>
                <a:close/>
              </a:path>
              <a:path w="2537" h="100">
                <a:moveTo>
                  <a:pt x="2348" y="93"/>
                </a:moveTo>
                <a:lnTo>
                  <a:pt x="2490" y="93"/>
                </a:lnTo>
                <a:lnTo>
                  <a:pt x="2537" y="46"/>
                </a:lnTo>
                <a:lnTo>
                  <a:pt x="2490" y="0"/>
                </a:lnTo>
                <a:lnTo>
                  <a:pt x="2348" y="0"/>
                </a:lnTo>
                <a:lnTo>
                  <a:pt x="2398" y="46"/>
                </a:lnTo>
                <a:lnTo>
                  <a:pt x="2348" y="93"/>
                </a:lnTo>
                <a:close/>
              </a:path>
              <a:path w="2537" h="100">
                <a:moveTo>
                  <a:pt x="0" y="97"/>
                </a:moveTo>
                <a:lnTo>
                  <a:pt x="142" y="97"/>
                </a:lnTo>
                <a:lnTo>
                  <a:pt x="189" y="51"/>
                </a:lnTo>
                <a:lnTo>
                  <a:pt x="142" y="6"/>
                </a:lnTo>
                <a:lnTo>
                  <a:pt x="0" y="6"/>
                </a:lnTo>
                <a:lnTo>
                  <a:pt x="50" y="51"/>
                </a:lnTo>
                <a:lnTo>
                  <a:pt x="0" y="97"/>
                </a:lnTo>
                <a:close/>
              </a:path>
              <a:path w="2537" h="100">
                <a:moveTo>
                  <a:pt x="210" y="97"/>
                </a:moveTo>
                <a:lnTo>
                  <a:pt x="352" y="97"/>
                </a:lnTo>
                <a:lnTo>
                  <a:pt x="400" y="52"/>
                </a:lnTo>
                <a:lnTo>
                  <a:pt x="352" y="6"/>
                </a:lnTo>
                <a:lnTo>
                  <a:pt x="210" y="6"/>
                </a:lnTo>
                <a:lnTo>
                  <a:pt x="260" y="51"/>
                </a:lnTo>
                <a:lnTo>
                  <a:pt x="210" y="97"/>
                </a:lnTo>
                <a:close/>
              </a:path>
              <a:path w="2537" h="100">
                <a:moveTo>
                  <a:pt x="420" y="98"/>
                </a:moveTo>
                <a:lnTo>
                  <a:pt x="563" y="98"/>
                </a:lnTo>
                <a:lnTo>
                  <a:pt x="610" y="52"/>
                </a:lnTo>
                <a:lnTo>
                  <a:pt x="563" y="6"/>
                </a:lnTo>
                <a:lnTo>
                  <a:pt x="420" y="6"/>
                </a:lnTo>
                <a:lnTo>
                  <a:pt x="471" y="52"/>
                </a:lnTo>
                <a:lnTo>
                  <a:pt x="420" y="98"/>
                </a:lnTo>
                <a:close/>
              </a:path>
              <a:path w="2537" h="100">
                <a:moveTo>
                  <a:pt x="631" y="98"/>
                </a:moveTo>
                <a:lnTo>
                  <a:pt x="773" y="98"/>
                </a:lnTo>
                <a:lnTo>
                  <a:pt x="820" y="53"/>
                </a:lnTo>
                <a:lnTo>
                  <a:pt x="773" y="7"/>
                </a:lnTo>
                <a:lnTo>
                  <a:pt x="631" y="7"/>
                </a:lnTo>
                <a:lnTo>
                  <a:pt x="681" y="52"/>
                </a:lnTo>
                <a:lnTo>
                  <a:pt x="631" y="98"/>
                </a:lnTo>
                <a:close/>
              </a:path>
              <a:path w="2537" h="100">
                <a:moveTo>
                  <a:pt x="841" y="99"/>
                </a:moveTo>
                <a:lnTo>
                  <a:pt x="983" y="99"/>
                </a:lnTo>
                <a:lnTo>
                  <a:pt x="1031" y="53"/>
                </a:lnTo>
                <a:lnTo>
                  <a:pt x="983" y="7"/>
                </a:lnTo>
                <a:lnTo>
                  <a:pt x="841" y="7"/>
                </a:lnTo>
                <a:lnTo>
                  <a:pt x="891" y="53"/>
                </a:lnTo>
                <a:lnTo>
                  <a:pt x="841" y="99"/>
                </a:lnTo>
                <a:close/>
              </a:path>
              <a:path w="2537" h="100">
                <a:moveTo>
                  <a:pt x="1051" y="99"/>
                </a:moveTo>
                <a:lnTo>
                  <a:pt x="1194" y="99"/>
                </a:lnTo>
                <a:lnTo>
                  <a:pt x="1241" y="53"/>
                </a:lnTo>
                <a:lnTo>
                  <a:pt x="1194" y="8"/>
                </a:lnTo>
                <a:lnTo>
                  <a:pt x="1051" y="8"/>
                </a:lnTo>
                <a:lnTo>
                  <a:pt x="1102" y="53"/>
                </a:lnTo>
                <a:lnTo>
                  <a:pt x="1051" y="99"/>
                </a:lnTo>
                <a:close/>
              </a:path>
              <a:path w="2537" h="100">
                <a:moveTo>
                  <a:pt x="1262" y="100"/>
                </a:moveTo>
                <a:lnTo>
                  <a:pt x="1404" y="100"/>
                </a:lnTo>
                <a:lnTo>
                  <a:pt x="1451" y="54"/>
                </a:lnTo>
                <a:lnTo>
                  <a:pt x="1404" y="8"/>
                </a:lnTo>
                <a:lnTo>
                  <a:pt x="1262" y="8"/>
                </a:lnTo>
                <a:lnTo>
                  <a:pt x="1312" y="53"/>
                </a:lnTo>
                <a:lnTo>
                  <a:pt x="1262" y="100"/>
                </a:lnTo>
                <a:close/>
              </a:path>
              <a:path w="2537" h="100">
                <a:moveTo>
                  <a:pt x="1472" y="100"/>
                </a:moveTo>
                <a:lnTo>
                  <a:pt x="1614" y="100"/>
                </a:lnTo>
                <a:lnTo>
                  <a:pt x="1662" y="54"/>
                </a:lnTo>
                <a:lnTo>
                  <a:pt x="1614" y="8"/>
                </a:lnTo>
                <a:lnTo>
                  <a:pt x="1472" y="8"/>
                </a:lnTo>
                <a:lnTo>
                  <a:pt x="1522" y="54"/>
                </a:lnTo>
                <a:lnTo>
                  <a:pt x="1472" y="100"/>
                </a:lnTo>
                <a:close/>
              </a:path>
              <a:path w="2537" h="100">
                <a:moveTo>
                  <a:pt x="1682" y="100"/>
                </a:moveTo>
                <a:lnTo>
                  <a:pt x="1825" y="100"/>
                </a:lnTo>
                <a:lnTo>
                  <a:pt x="1872" y="55"/>
                </a:lnTo>
                <a:lnTo>
                  <a:pt x="1825" y="9"/>
                </a:lnTo>
                <a:lnTo>
                  <a:pt x="1682" y="9"/>
                </a:lnTo>
                <a:lnTo>
                  <a:pt x="1733" y="54"/>
                </a:lnTo>
                <a:lnTo>
                  <a:pt x="1682" y="100"/>
                </a:lnTo>
                <a:close/>
              </a:path>
            </a:pathLst>
          </a:custGeom>
          <a:solidFill>
            <a:srgbClr val="EEB11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20" name="path 6920"/>
          <p:cNvSpPr/>
          <p:nvPr/>
        </p:nvSpPr>
        <p:spPr>
          <a:xfrm>
            <a:off x="4575507" y="7248904"/>
            <a:ext cx="338556" cy="266280"/>
          </a:xfrm>
          <a:custGeom>
            <a:avLst/>
            <a:gdLst/>
            <a:ahLst/>
            <a:cxnLst/>
            <a:rect l="0" t="0" r="0" b="0"/>
            <a:pathLst>
              <a:path w="533" h="419">
                <a:moveTo>
                  <a:pt x="282" y="85"/>
                </a:moveTo>
                <a:lnTo>
                  <a:pt x="281" y="221"/>
                </a:lnTo>
                <a:lnTo>
                  <a:pt x="331" y="236"/>
                </a:lnTo>
                <a:lnTo>
                  <a:pt x="240" y="398"/>
                </a:lnTo>
                <a:lnTo>
                  <a:pt x="240" y="267"/>
                </a:lnTo>
                <a:lnTo>
                  <a:pt x="189" y="249"/>
                </a:lnTo>
                <a:lnTo>
                  <a:pt x="282" y="85"/>
                </a:lnTo>
                <a:close/>
                <a:moveTo>
                  <a:pt x="267" y="0"/>
                </a:moveTo>
                <a:lnTo>
                  <a:pt x="0" y="186"/>
                </a:lnTo>
                <a:lnTo>
                  <a:pt x="0" y="419"/>
                </a:lnTo>
                <a:lnTo>
                  <a:pt x="533" y="419"/>
                </a:lnTo>
                <a:lnTo>
                  <a:pt x="533" y="186"/>
                </a:lnTo>
                <a:lnTo>
                  <a:pt x="267" y="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22" name="textbox 6922"/>
          <p:cNvSpPr/>
          <p:nvPr/>
        </p:nvSpPr>
        <p:spPr>
          <a:xfrm>
            <a:off x="797948" y="4438327"/>
            <a:ext cx="650240" cy="1543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4000"/>
              </a:lnSpc>
              <a:tabLst/>
            </a:pP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-1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Example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924" name="path 6924"/>
          <p:cNvSpPr/>
          <p:nvPr/>
        </p:nvSpPr>
        <p:spPr>
          <a:xfrm>
            <a:off x="1782397" y="6204117"/>
            <a:ext cx="113529" cy="500746"/>
          </a:xfrm>
          <a:custGeom>
            <a:avLst/>
            <a:gdLst/>
            <a:ahLst/>
            <a:cxnLst/>
            <a:rect l="0" t="0" r="0" b="0"/>
            <a:pathLst>
              <a:path w="178" h="788">
                <a:moveTo>
                  <a:pt x="10" y="76"/>
                </a:moveTo>
                <a:lnTo>
                  <a:pt x="2" y="785"/>
                </a:lnTo>
                <a:moveTo>
                  <a:pt x="175" y="740"/>
                </a:moveTo>
                <a:lnTo>
                  <a:pt x="10" y="785"/>
                </a:lnTo>
                <a:lnTo>
                  <a:pt x="10" y="73"/>
                </a:lnTo>
                <a:lnTo>
                  <a:pt x="175" y="2"/>
                </a:lnTo>
                <a:lnTo>
                  <a:pt x="175" y="740"/>
                </a:lnTo>
                <a:close/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26" name="path 6926"/>
          <p:cNvSpPr/>
          <p:nvPr/>
        </p:nvSpPr>
        <p:spPr>
          <a:xfrm>
            <a:off x="1469474" y="6114548"/>
            <a:ext cx="420716" cy="187839"/>
          </a:xfrm>
          <a:custGeom>
            <a:avLst/>
            <a:gdLst/>
            <a:ahLst/>
            <a:cxnLst/>
            <a:rect l="0" t="0" r="0" b="0"/>
            <a:pathLst>
              <a:path w="662" h="295">
                <a:moveTo>
                  <a:pt x="0" y="67"/>
                </a:moveTo>
                <a:lnTo>
                  <a:pt x="503" y="217"/>
                </a:lnTo>
                <a:moveTo>
                  <a:pt x="659" y="137"/>
                </a:moveTo>
                <a:lnTo>
                  <a:pt x="508" y="210"/>
                </a:lnTo>
                <a:lnTo>
                  <a:pt x="11" y="60"/>
                </a:lnTo>
                <a:lnTo>
                  <a:pt x="163" y="2"/>
                </a:lnTo>
                <a:lnTo>
                  <a:pt x="659" y="137"/>
                </a:lnTo>
                <a:close/>
                <a:moveTo>
                  <a:pt x="358" y="167"/>
                </a:moveTo>
                <a:lnTo>
                  <a:pt x="496" y="93"/>
                </a:lnTo>
                <a:moveTo>
                  <a:pt x="271" y="140"/>
                </a:moveTo>
                <a:lnTo>
                  <a:pt x="409" y="71"/>
                </a:lnTo>
                <a:moveTo>
                  <a:pt x="183" y="111"/>
                </a:moveTo>
                <a:lnTo>
                  <a:pt x="320" y="43"/>
                </a:lnTo>
                <a:moveTo>
                  <a:pt x="305" y="292"/>
                </a:moveTo>
                <a:lnTo>
                  <a:pt x="178" y="251"/>
                </a:lnTo>
                <a:cubicBezTo>
                  <a:pt x="162" y="246"/>
                  <a:pt x="150" y="227"/>
                  <a:pt x="150" y="210"/>
                </a:cubicBezTo>
                <a:cubicBezTo>
                  <a:pt x="150" y="192"/>
                  <a:pt x="163" y="182"/>
                  <a:pt x="178" y="187"/>
                </a:cubicBezTo>
                <a:lnTo>
                  <a:pt x="306" y="229"/>
                </a:lnTo>
                <a:cubicBezTo>
                  <a:pt x="321" y="234"/>
                  <a:pt x="334" y="252"/>
                  <a:pt x="334" y="270"/>
                </a:cubicBezTo>
                <a:cubicBezTo>
                  <a:pt x="333" y="287"/>
                  <a:pt x="321" y="297"/>
                  <a:pt x="305" y="292"/>
                </a:cubicBez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28" name="path 6928"/>
          <p:cNvSpPr/>
          <p:nvPr/>
        </p:nvSpPr>
        <p:spPr>
          <a:xfrm>
            <a:off x="5481335" y="6110143"/>
            <a:ext cx="215329" cy="325311"/>
          </a:xfrm>
          <a:custGeom>
            <a:avLst/>
            <a:gdLst/>
            <a:ahLst/>
            <a:cxnLst/>
            <a:rect l="0" t="0" r="0" b="0"/>
            <a:pathLst>
              <a:path w="339" h="512">
                <a:moveTo>
                  <a:pt x="294" y="3"/>
                </a:moveTo>
                <a:lnTo>
                  <a:pt x="89" y="242"/>
                </a:lnTo>
                <a:lnTo>
                  <a:pt x="98" y="251"/>
                </a:lnTo>
                <a:lnTo>
                  <a:pt x="304" y="10"/>
                </a:lnTo>
                <a:moveTo>
                  <a:pt x="295" y="29"/>
                </a:moveTo>
                <a:lnTo>
                  <a:pt x="314" y="47"/>
                </a:lnTo>
                <a:lnTo>
                  <a:pt x="314" y="98"/>
                </a:lnTo>
                <a:lnTo>
                  <a:pt x="271" y="118"/>
                </a:lnTo>
                <a:lnTo>
                  <a:pt x="256" y="118"/>
                </a:lnTo>
                <a:lnTo>
                  <a:pt x="264" y="110"/>
                </a:lnTo>
                <a:lnTo>
                  <a:pt x="254" y="100"/>
                </a:lnTo>
                <a:lnTo>
                  <a:pt x="141" y="224"/>
                </a:lnTo>
                <a:lnTo>
                  <a:pt x="134" y="217"/>
                </a:lnTo>
                <a:lnTo>
                  <a:pt x="295" y="29"/>
                </a:lnTo>
                <a:close/>
                <a:moveTo>
                  <a:pt x="323" y="136"/>
                </a:moveTo>
                <a:lnTo>
                  <a:pt x="309" y="121"/>
                </a:lnTo>
                <a:lnTo>
                  <a:pt x="296" y="134"/>
                </a:lnTo>
                <a:lnTo>
                  <a:pt x="235" y="134"/>
                </a:lnTo>
                <a:lnTo>
                  <a:pt x="150" y="219"/>
                </a:lnTo>
                <a:lnTo>
                  <a:pt x="150" y="226"/>
                </a:lnTo>
                <a:lnTo>
                  <a:pt x="210" y="226"/>
                </a:lnTo>
                <a:lnTo>
                  <a:pt x="323" y="136"/>
                </a:lnTo>
                <a:close/>
                <a:moveTo>
                  <a:pt x="331" y="146"/>
                </a:moveTo>
                <a:lnTo>
                  <a:pt x="200" y="247"/>
                </a:lnTo>
                <a:lnTo>
                  <a:pt x="200" y="263"/>
                </a:lnTo>
                <a:lnTo>
                  <a:pt x="225" y="288"/>
                </a:lnTo>
                <a:lnTo>
                  <a:pt x="321" y="232"/>
                </a:lnTo>
                <a:lnTo>
                  <a:pt x="334" y="152"/>
                </a:lnTo>
                <a:lnTo>
                  <a:pt x="331" y="146"/>
                </a:lnTo>
                <a:close/>
                <a:moveTo>
                  <a:pt x="119" y="235"/>
                </a:moveTo>
                <a:lnTo>
                  <a:pt x="3" y="360"/>
                </a:lnTo>
                <a:lnTo>
                  <a:pt x="10" y="366"/>
                </a:lnTo>
                <a:lnTo>
                  <a:pt x="123" y="240"/>
                </a:lnTo>
                <a:lnTo>
                  <a:pt x="119" y="235"/>
                </a:lnTo>
                <a:close/>
                <a:moveTo>
                  <a:pt x="117" y="247"/>
                </a:moveTo>
                <a:lnTo>
                  <a:pt x="209" y="247"/>
                </a:lnTo>
                <a:lnTo>
                  <a:pt x="230" y="231"/>
                </a:lnTo>
                <a:lnTo>
                  <a:pt x="233" y="235"/>
                </a:lnTo>
                <a:lnTo>
                  <a:pt x="195" y="265"/>
                </a:lnTo>
                <a:lnTo>
                  <a:pt x="195" y="287"/>
                </a:lnTo>
                <a:lnTo>
                  <a:pt x="229" y="303"/>
                </a:lnTo>
                <a:lnTo>
                  <a:pt x="256" y="290"/>
                </a:lnTo>
                <a:lnTo>
                  <a:pt x="261" y="295"/>
                </a:lnTo>
                <a:lnTo>
                  <a:pt x="182" y="341"/>
                </a:lnTo>
                <a:moveTo>
                  <a:pt x="145" y="296"/>
                </a:moveTo>
                <a:lnTo>
                  <a:pt x="131" y="283"/>
                </a:lnTo>
                <a:lnTo>
                  <a:pt x="131" y="258"/>
                </a:lnTo>
                <a:lnTo>
                  <a:pt x="189" y="258"/>
                </a:lnTo>
                <a:lnTo>
                  <a:pt x="189" y="265"/>
                </a:lnTo>
                <a:lnTo>
                  <a:pt x="145" y="296"/>
                </a:lnTo>
                <a:close/>
                <a:moveTo>
                  <a:pt x="152" y="300"/>
                </a:moveTo>
                <a:lnTo>
                  <a:pt x="159" y="307"/>
                </a:lnTo>
                <a:lnTo>
                  <a:pt x="187" y="285"/>
                </a:lnTo>
                <a:lnTo>
                  <a:pt x="187" y="273"/>
                </a:lnTo>
                <a:lnTo>
                  <a:pt x="152" y="300"/>
                </a:lnTo>
                <a:close/>
                <a:moveTo>
                  <a:pt x="27" y="353"/>
                </a:moveTo>
                <a:lnTo>
                  <a:pt x="30" y="356"/>
                </a:lnTo>
                <a:lnTo>
                  <a:pt x="91" y="290"/>
                </a:lnTo>
                <a:lnTo>
                  <a:pt x="97" y="295"/>
                </a:lnTo>
                <a:lnTo>
                  <a:pt x="92" y="299"/>
                </a:lnTo>
                <a:lnTo>
                  <a:pt x="100" y="299"/>
                </a:lnTo>
                <a:lnTo>
                  <a:pt x="123" y="288"/>
                </a:lnTo>
                <a:lnTo>
                  <a:pt x="123" y="261"/>
                </a:lnTo>
                <a:lnTo>
                  <a:pt x="117" y="254"/>
                </a:lnTo>
                <a:lnTo>
                  <a:pt x="27" y="353"/>
                </a:lnTo>
                <a:close/>
                <a:moveTo>
                  <a:pt x="134" y="307"/>
                </a:moveTo>
                <a:lnTo>
                  <a:pt x="126" y="299"/>
                </a:lnTo>
                <a:lnTo>
                  <a:pt x="120" y="306"/>
                </a:lnTo>
                <a:lnTo>
                  <a:pt x="87" y="306"/>
                </a:lnTo>
                <a:lnTo>
                  <a:pt x="41" y="352"/>
                </a:lnTo>
                <a:lnTo>
                  <a:pt x="41" y="355"/>
                </a:lnTo>
                <a:lnTo>
                  <a:pt x="73" y="355"/>
                </a:lnTo>
                <a:lnTo>
                  <a:pt x="134" y="307"/>
                </a:lnTo>
                <a:close/>
                <a:moveTo>
                  <a:pt x="138" y="313"/>
                </a:moveTo>
                <a:lnTo>
                  <a:pt x="68" y="367"/>
                </a:lnTo>
                <a:lnTo>
                  <a:pt x="68" y="375"/>
                </a:lnTo>
                <a:lnTo>
                  <a:pt x="82" y="388"/>
                </a:lnTo>
                <a:lnTo>
                  <a:pt x="133" y="359"/>
                </a:lnTo>
                <a:lnTo>
                  <a:pt x="140" y="315"/>
                </a:lnTo>
                <a:lnTo>
                  <a:pt x="138" y="313"/>
                </a:lnTo>
                <a:close/>
                <a:moveTo>
                  <a:pt x="192" y="302"/>
                </a:moveTo>
                <a:lnTo>
                  <a:pt x="209" y="307"/>
                </a:lnTo>
                <a:lnTo>
                  <a:pt x="222" y="307"/>
                </a:lnTo>
                <a:lnTo>
                  <a:pt x="182" y="329"/>
                </a:lnTo>
                <a:lnTo>
                  <a:pt x="178" y="325"/>
                </a:lnTo>
                <a:lnTo>
                  <a:pt x="178" y="313"/>
                </a:lnTo>
                <a:lnTo>
                  <a:pt x="192" y="302"/>
                </a:lnTo>
                <a:close/>
                <a:moveTo>
                  <a:pt x="140" y="315"/>
                </a:moveTo>
                <a:lnTo>
                  <a:pt x="145" y="321"/>
                </a:lnTo>
                <a:lnTo>
                  <a:pt x="153" y="313"/>
                </a:lnTo>
                <a:lnTo>
                  <a:pt x="159" y="318"/>
                </a:lnTo>
                <a:lnTo>
                  <a:pt x="166" y="311"/>
                </a:lnTo>
                <a:lnTo>
                  <a:pt x="174" y="319"/>
                </a:lnTo>
                <a:lnTo>
                  <a:pt x="178" y="318"/>
                </a:lnTo>
                <a:moveTo>
                  <a:pt x="79" y="386"/>
                </a:moveTo>
                <a:lnTo>
                  <a:pt x="70" y="395"/>
                </a:lnTo>
                <a:lnTo>
                  <a:pt x="75" y="401"/>
                </a:lnTo>
                <a:lnTo>
                  <a:pt x="131" y="368"/>
                </a:lnTo>
                <a:lnTo>
                  <a:pt x="110" y="506"/>
                </a:lnTo>
                <a:lnTo>
                  <a:pt x="121" y="506"/>
                </a:lnTo>
                <a:lnTo>
                  <a:pt x="121" y="501"/>
                </a:lnTo>
                <a:lnTo>
                  <a:pt x="154" y="480"/>
                </a:lnTo>
                <a:lnTo>
                  <a:pt x="161" y="480"/>
                </a:lnTo>
                <a:lnTo>
                  <a:pt x="195" y="501"/>
                </a:lnTo>
                <a:lnTo>
                  <a:pt x="195" y="507"/>
                </a:lnTo>
                <a:lnTo>
                  <a:pt x="209" y="507"/>
                </a:lnTo>
                <a:lnTo>
                  <a:pt x="182" y="341"/>
                </a:lnTo>
                <a:moveTo>
                  <a:pt x="123" y="492"/>
                </a:moveTo>
                <a:lnTo>
                  <a:pt x="151" y="476"/>
                </a:lnTo>
                <a:lnTo>
                  <a:pt x="128" y="461"/>
                </a:lnTo>
                <a:lnTo>
                  <a:pt x="123" y="492"/>
                </a:lnTo>
                <a:close/>
                <a:moveTo>
                  <a:pt x="168" y="475"/>
                </a:moveTo>
                <a:lnTo>
                  <a:pt x="192" y="461"/>
                </a:lnTo>
                <a:lnTo>
                  <a:pt x="197" y="493"/>
                </a:lnTo>
                <a:lnTo>
                  <a:pt x="168" y="475"/>
                </a:lnTo>
                <a:close/>
                <a:moveTo>
                  <a:pt x="133" y="456"/>
                </a:moveTo>
                <a:lnTo>
                  <a:pt x="159" y="437"/>
                </a:lnTo>
                <a:lnTo>
                  <a:pt x="187" y="456"/>
                </a:lnTo>
                <a:lnTo>
                  <a:pt x="160" y="472"/>
                </a:lnTo>
                <a:lnTo>
                  <a:pt x="133" y="456"/>
                </a:lnTo>
                <a:close/>
                <a:moveTo>
                  <a:pt x="133" y="417"/>
                </a:moveTo>
                <a:lnTo>
                  <a:pt x="128" y="450"/>
                </a:lnTo>
                <a:lnTo>
                  <a:pt x="154" y="432"/>
                </a:lnTo>
                <a:lnTo>
                  <a:pt x="133" y="417"/>
                </a:lnTo>
                <a:close/>
                <a:moveTo>
                  <a:pt x="184" y="418"/>
                </a:moveTo>
                <a:lnTo>
                  <a:pt x="166" y="432"/>
                </a:lnTo>
                <a:lnTo>
                  <a:pt x="190" y="448"/>
                </a:lnTo>
                <a:lnTo>
                  <a:pt x="184" y="418"/>
                </a:lnTo>
                <a:close/>
                <a:moveTo>
                  <a:pt x="160" y="429"/>
                </a:moveTo>
                <a:lnTo>
                  <a:pt x="141" y="412"/>
                </a:lnTo>
                <a:lnTo>
                  <a:pt x="160" y="399"/>
                </a:lnTo>
                <a:lnTo>
                  <a:pt x="178" y="411"/>
                </a:lnTo>
                <a:lnTo>
                  <a:pt x="160" y="429"/>
                </a:lnTo>
                <a:close/>
                <a:moveTo>
                  <a:pt x="153" y="395"/>
                </a:moveTo>
                <a:lnTo>
                  <a:pt x="138" y="383"/>
                </a:lnTo>
                <a:lnTo>
                  <a:pt x="134" y="407"/>
                </a:lnTo>
                <a:lnTo>
                  <a:pt x="153" y="395"/>
                </a:lnTo>
                <a:close/>
                <a:moveTo>
                  <a:pt x="179" y="383"/>
                </a:moveTo>
                <a:lnTo>
                  <a:pt x="164" y="394"/>
                </a:lnTo>
                <a:lnTo>
                  <a:pt x="183" y="407"/>
                </a:lnTo>
                <a:lnTo>
                  <a:pt x="179" y="383"/>
                </a:lnTo>
                <a:close/>
                <a:moveTo>
                  <a:pt x="160" y="389"/>
                </a:moveTo>
                <a:lnTo>
                  <a:pt x="145" y="380"/>
                </a:lnTo>
                <a:lnTo>
                  <a:pt x="159" y="369"/>
                </a:lnTo>
                <a:lnTo>
                  <a:pt x="174" y="379"/>
                </a:lnTo>
                <a:lnTo>
                  <a:pt x="160" y="389"/>
                </a:lnTo>
                <a:close/>
                <a:moveTo>
                  <a:pt x="141" y="359"/>
                </a:moveTo>
                <a:lnTo>
                  <a:pt x="138" y="375"/>
                </a:lnTo>
                <a:lnTo>
                  <a:pt x="153" y="367"/>
                </a:lnTo>
                <a:lnTo>
                  <a:pt x="141" y="359"/>
                </a:lnTo>
                <a:close/>
                <a:moveTo>
                  <a:pt x="176" y="359"/>
                </a:moveTo>
                <a:lnTo>
                  <a:pt x="164" y="367"/>
                </a:lnTo>
                <a:lnTo>
                  <a:pt x="179" y="377"/>
                </a:lnTo>
                <a:lnTo>
                  <a:pt x="176" y="359"/>
                </a:lnTo>
                <a:close/>
                <a:moveTo>
                  <a:pt x="160" y="348"/>
                </a:moveTo>
                <a:lnTo>
                  <a:pt x="151" y="354"/>
                </a:lnTo>
                <a:lnTo>
                  <a:pt x="159" y="363"/>
                </a:lnTo>
                <a:lnTo>
                  <a:pt x="168" y="356"/>
                </a:lnTo>
                <a:lnTo>
                  <a:pt x="160" y="348"/>
                </a:lnTo>
                <a:close/>
                <a:moveTo>
                  <a:pt x="143" y="351"/>
                </a:moveTo>
                <a:lnTo>
                  <a:pt x="152" y="341"/>
                </a:lnTo>
                <a:lnTo>
                  <a:pt x="145" y="334"/>
                </a:lnTo>
                <a:lnTo>
                  <a:pt x="143" y="351"/>
                </a:lnTo>
                <a:close/>
                <a:moveTo>
                  <a:pt x="174" y="334"/>
                </a:moveTo>
                <a:lnTo>
                  <a:pt x="166" y="343"/>
                </a:lnTo>
                <a:lnTo>
                  <a:pt x="176" y="353"/>
                </a:lnTo>
                <a:lnTo>
                  <a:pt x="174" y="334"/>
                </a:lnTo>
                <a:close/>
                <a:moveTo>
                  <a:pt x="160" y="326"/>
                </a:moveTo>
                <a:lnTo>
                  <a:pt x="154" y="331"/>
                </a:lnTo>
                <a:lnTo>
                  <a:pt x="160" y="337"/>
                </a:lnTo>
                <a:lnTo>
                  <a:pt x="166" y="331"/>
                </a:lnTo>
                <a:lnTo>
                  <a:pt x="160" y="326"/>
                </a:lnTo>
                <a:close/>
                <a:moveTo>
                  <a:pt x="146" y="328"/>
                </a:moveTo>
                <a:lnTo>
                  <a:pt x="154" y="324"/>
                </a:lnTo>
                <a:lnTo>
                  <a:pt x="149" y="319"/>
                </a:lnTo>
                <a:lnTo>
                  <a:pt x="146" y="328"/>
                </a:lnTo>
                <a:close/>
                <a:moveTo>
                  <a:pt x="146" y="328"/>
                </a:moveTo>
                <a:lnTo>
                  <a:pt x="154" y="324"/>
                </a:lnTo>
                <a:lnTo>
                  <a:pt x="149" y="319"/>
                </a:lnTo>
                <a:lnTo>
                  <a:pt x="146" y="328"/>
                </a:lnTo>
                <a:close/>
                <a:moveTo>
                  <a:pt x="164" y="325"/>
                </a:moveTo>
                <a:lnTo>
                  <a:pt x="169" y="329"/>
                </a:lnTo>
                <a:lnTo>
                  <a:pt x="168" y="321"/>
                </a:lnTo>
                <a:lnTo>
                  <a:pt x="164" y="325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30" name="path 6930"/>
          <p:cNvSpPr/>
          <p:nvPr/>
        </p:nvSpPr>
        <p:spPr>
          <a:xfrm>
            <a:off x="5611604" y="6100897"/>
            <a:ext cx="228334" cy="335578"/>
          </a:xfrm>
          <a:custGeom>
            <a:avLst/>
            <a:gdLst/>
            <a:ahLst/>
            <a:cxnLst/>
            <a:rect l="0" t="0" r="0" b="0"/>
            <a:pathLst>
              <a:path w="359" h="528">
                <a:moveTo>
                  <a:pt x="99" y="25"/>
                </a:moveTo>
                <a:lnTo>
                  <a:pt x="88" y="17"/>
                </a:lnTo>
                <a:moveTo>
                  <a:pt x="91" y="37"/>
                </a:moveTo>
                <a:lnTo>
                  <a:pt x="257" y="39"/>
                </a:lnTo>
                <a:lnTo>
                  <a:pt x="291" y="5"/>
                </a:lnTo>
                <a:lnTo>
                  <a:pt x="303" y="17"/>
                </a:lnTo>
                <a:lnTo>
                  <a:pt x="232" y="73"/>
                </a:lnTo>
                <a:lnTo>
                  <a:pt x="232" y="113"/>
                </a:lnTo>
                <a:lnTo>
                  <a:pt x="295" y="143"/>
                </a:lnTo>
                <a:lnTo>
                  <a:pt x="346" y="118"/>
                </a:lnTo>
                <a:lnTo>
                  <a:pt x="354" y="127"/>
                </a:lnTo>
                <a:lnTo>
                  <a:pt x="207" y="214"/>
                </a:lnTo>
                <a:moveTo>
                  <a:pt x="139" y="131"/>
                </a:moveTo>
                <a:lnTo>
                  <a:pt x="120" y="112"/>
                </a:lnTo>
                <a:lnTo>
                  <a:pt x="120" y="60"/>
                </a:lnTo>
                <a:lnTo>
                  <a:pt x="219" y="60"/>
                </a:lnTo>
                <a:lnTo>
                  <a:pt x="219" y="73"/>
                </a:lnTo>
                <a:lnTo>
                  <a:pt x="139" y="131"/>
                </a:lnTo>
                <a:close/>
                <a:moveTo>
                  <a:pt x="151" y="138"/>
                </a:moveTo>
                <a:lnTo>
                  <a:pt x="164" y="151"/>
                </a:lnTo>
                <a:lnTo>
                  <a:pt x="217" y="111"/>
                </a:lnTo>
                <a:lnTo>
                  <a:pt x="217" y="88"/>
                </a:lnTo>
                <a:lnTo>
                  <a:pt x="151" y="138"/>
                </a:lnTo>
                <a:close/>
                <a:moveTo>
                  <a:pt x="227" y="141"/>
                </a:moveTo>
                <a:lnTo>
                  <a:pt x="257" y="151"/>
                </a:lnTo>
                <a:lnTo>
                  <a:pt x="282" y="151"/>
                </a:lnTo>
                <a:lnTo>
                  <a:pt x="207" y="191"/>
                </a:lnTo>
                <a:lnTo>
                  <a:pt x="199" y="184"/>
                </a:lnTo>
                <a:lnTo>
                  <a:pt x="199" y="161"/>
                </a:lnTo>
                <a:lnTo>
                  <a:pt x="227" y="141"/>
                </a:lnTo>
                <a:close/>
                <a:moveTo>
                  <a:pt x="128" y="166"/>
                </a:moveTo>
                <a:lnTo>
                  <a:pt x="139" y="176"/>
                </a:lnTo>
                <a:lnTo>
                  <a:pt x="154" y="161"/>
                </a:lnTo>
                <a:lnTo>
                  <a:pt x="164" y="171"/>
                </a:lnTo>
                <a:lnTo>
                  <a:pt x="176" y="159"/>
                </a:lnTo>
                <a:lnTo>
                  <a:pt x="191" y="174"/>
                </a:lnTo>
                <a:lnTo>
                  <a:pt x="199" y="171"/>
                </a:lnTo>
                <a:moveTo>
                  <a:pt x="17" y="299"/>
                </a:moveTo>
                <a:lnTo>
                  <a:pt x="5" y="309"/>
                </a:lnTo>
                <a:lnTo>
                  <a:pt x="18" y="315"/>
                </a:lnTo>
                <a:lnTo>
                  <a:pt x="114" y="264"/>
                </a:lnTo>
                <a:lnTo>
                  <a:pt x="73" y="521"/>
                </a:lnTo>
                <a:lnTo>
                  <a:pt x="93" y="521"/>
                </a:lnTo>
                <a:lnTo>
                  <a:pt x="93" y="512"/>
                </a:lnTo>
                <a:lnTo>
                  <a:pt x="156" y="473"/>
                </a:lnTo>
                <a:lnTo>
                  <a:pt x="168" y="473"/>
                </a:lnTo>
                <a:lnTo>
                  <a:pt x="232" y="514"/>
                </a:lnTo>
                <a:lnTo>
                  <a:pt x="232" y="523"/>
                </a:lnTo>
                <a:lnTo>
                  <a:pt x="257" y="523"/>
                </a:lnTo>
                <a:lnTo>
                  <a:pt x="207" y="214"/>
                </a:lnTo>
                <a:moveTo>
                  <a:pt x="99" y="496"/>
                </a:moveTo>
                <a:lnTo>
                  <a:pt x="149" y="466"/>
                </a:lnTo>
                <a:lnTo>
                  <a:pt x="106" y="438"/>
                </a:lnTo>
                <a:lnTo>
                  <a:pt x="99" y="496"/>
                </a:lnTo>
                <a:close/>
                <a:moveTo>
                  <a:pt x="182" y="463"/>
                </a:moveTo>
                <a:lnTo>
                  <a:pt x="227" y="438"/>
                </a:lnTo>
                <a:lnTo>
                  <a:pt x="235" y="498"/>
                </a:lnTo>
                <a:lnTo>
                  <a:pt x="182" y="463"/>
                </a:lnTo>
                <a:close/>
                <a:moveTo>
                  <a:pt x="116" y="428"/>
                </a:moveTo>
                <a:lnTo>
                  <a:pt x="164" y="393"/>
                </a:lnTo>
                <a:lnTo>
                  <a:pt x="217" y="428"/>
                </a:lnTo>
                <a:lnTo>
                  <a:pt x="166" y="458"/>
                </a:lnTo>
                <a:lnTo>
                  <a:pt x="116" y="428"/>
                </a:lnTo>
                <a:close/>
                <a:moveTo>
                  <a:pt x="116" y="355"/>
                </a:moveTo>
                <a:lnTo>
                  <a:pt x="106" y="418"/>
                </a:lnTo>
                <a:lnTo>
                  <a:pt x="156" y="383"/>
                </a:lnTo>
                <a:lnTo>
                  <a:pt x="116" y="355"/>
                </a:lnTo>
                <a:close/>
                <a:moveTo>
                  <a:pt x="212" y="358"/>
                </a:moveTo>
                <a:lnTo>
                  <a:pt x="176" y="383"/>
                </a:lnTo>
                <a:lnTo>
                  <a:pt x="222" y="413"/>
                </a:lnTo>
                <a:lnTo>
                  <a:pt x="212" y="358"/>
                </a:lnTo>
                <a:close/>
                <a:moveTo>
                  <a:pt x="166" y="378"/>
                </a:moveTo>
                <a:lnTo>
                  <a:pt x="131" y="347"/>
                </a:lnTo>
                <a:lnTo>
                  <a:pt x="166" y="322"/>
                </a:lnTo>
                <a:lnTo>
                  <a:pt x="199" y="345"/>
                </a:lnTo>
                <a:lnTo>
                  <a:pt x="166" y="378"/>
                </a:lnTo>
                <a:close/>
                <a:moveTo>
                  <a:pt x="154" y="315"/>
                </a:moveTo>
                <a:lnTo>
                  <a:pt x="126" y="292"/>
                </a:lnTo>
                <a:lnTo>
                  <a:pt x="118" y="337"/>
                </a:lnTo>
                <a:lnTo>
                  <a:pt x="154" y="315"/>
                </a:lnTo>
                <a:close/>
                <a:moveTo>
                  <a:pt x="202" y="292"/>
                </a:moveTo>
                <a:lnTo>
                  <a:pt x="174" y="312"/>
                </a:lnTo>
                <a:lnTo>
                  <a:pt x="209" y="337"/>
                </a:lnTo>
                <a:lnTo>
                  <a:pt x="202" y="292"/>
                </a:lnTo>
                <a:close/>
                <a:moveTo>
                  <a:pt x="166" y="305"/>
                </a:moveTo>
                <a:lnTo>
                  <a:pt x="139" y="287"/>
                </a:lnTo>
                <a:lnTo>
                  <a:pt x="164" y="267"/>
                </a:lnTo>
                <a:lnTo>
                  <a:pt x="191" y="285"/>
                </a:lnTo>
                <a:lnTo>
                  <a:pt x="166" y="305"/>
                </a:lnTo>
                <a:close/>
                <a:moveTo>
                  <a:pt x="131" y="247"/>
                </a:moveTo>
                <a:lnTo>
                  <a:pt x="126" y="277"/>
                </a:lnTo>
                <a:lnTo>
                  <a:pt x="154" y="262"/>
                </a:lnTo>
                <a:lnTo>
                  <a:pt x="131" y="247"/>
                </a:lnTo>
                <a:close/>
                <a:moveTo>
                  <a:pt x="197" y="247"/>
                </a:moveTo>
                <a:lnTo>
                  <a:pt x="174" y="262"/>
                </a:lnTo>
                <a:lnTo>
                  <a:pt x="202" y="282"/>
                </a:lnTo>
                <a:lnTo>
                  <a:pt x="197" y="247"/>
                </a:lnTo>
                <a:close/>
                <a:moveTo>
                  <a:pt x="166" y="226"/>
                </a:moveTo>
                <a:lnTo>
                  <a:pt x="149" y="239"/>
                </a:lnTo>
                <a:lnTo>
                  <a:pt x="164" y="254"/>
                </a:lnTo>
                <a:lnTo>
                  <a:pt x="182" y="242"/>
                </a:lnTo>
                <a:lnTo>
                  <a:pt x="166" y="226"/>
                </a:lnTo>
                <a:close/>
                <a:moveTo>
                  <a:pt x="134" y="232"/>
                </a:moveTo>
                <a:lnTo>
                  <a:pt x="151" y="214"/>
                </a:lnTo>
                <a:lnTo>
                  <a:pt x="139" y="201"/>
                </a:lnTo>
                <a:lnTo>
                  <a:pt x="134" y="232"/>
                </a:lnTo>
                <a:close/>
                <a:moveTo>
                  <a:pt x="191" y="201"/>
                </a:moveTo>
                <a:lnTo>
                  <a:pt x="176" y="216"/>
                </a:lnTo>
                <a:lnTo>
                  <a:pt x="197" y="237"/>
                </a:lnTo>
                <a:lnTo>
                  <a:pt x="191" y="201"/>
                </a:lnTo>
                <a:close/>
                <a:moveTo>
                  <a:pt x="166" y="186"/>
                </a:moveTo>
                <a:lnTo>
                  <a:pt x="156" y="196"/>
                </a:lnTo>
                <a:lnTo>
                  <a:pt x="166" y="206"/>
                </a:lnTo>
                <a:lnTo>
                  <a:pt x="176" y="196"/>
                </a:lnTo>
                <a:lnTo>
                  <a:pt x="166" y="186"/>
                </a:lnTo>
                <a:close/>
                <a:moveTo>
                  <a:pt x="141" y="189"/>
                </a:moveTo>
                <a:lnTo>
                  <a:pt x="155" y="183"/>
                </a:lnTo>
                <a:lnTo>
                  <a:pt x="146" y="174"/>
                </a:lnTo>
                <a:lnTo>
                  <a:pt x="141" y="189"/>
                </a:lnTo>
                <a:close/>
                <a:moveTo>
                  <a:pt x="174" y="184"/>
                </a:moveTo>
                <a:lnTo>
                  <a:pt x="183" y="192"/>
                </a:lnTo>
                <a:lnTo>
                  <a:pt x="182" y="176"/>
                </a:lnTo>
                <a:lnTo>
                  <a:pt x="174" y="184"/>
                </a:lnTo>
                <a:close/>
              </a:path>
            </a:pathLst>
          </a:custGeom>
          <a:noFill/>
          <a:ln w="635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32" name="path 6932"/>
          <p:cNvSpPr/>
          <p:nvPr/>
        </p:nvSpPr>
        <p:spPr>
          <a:xfrm>
            <a:off x="1958756" y="6314743"/>
            <a:ext cx="921991" cy="60157"/>
          </a:xfrm>
          <a:custGeom>
            <a:avLst/>
            <a:gdLst/>
            <a:ahLst/>
            <a:cxnLst/>
            <a:rect l="0" t="0" r="0" b="0"/>
            <a:pathLst>
              <a:path w="1451" h="94">
                <a:moveTo>
                  <a:pt x="1451" y="92"/>
                </a:moveTo>
                <a:lnTo>
                  <a:pt x="1309" y="92"/>
                </a:lnTo>
                <a:lnTo>
                  <a:pt x="1262" y="46"/>
                </a:lnTo>
                <a:lnTo>
                  <a:pt x="1309" y="0"/>
                </a:lnTo>
                <a:lnTo>
                  <a:pt x="1451" y="0"/>
                </a:lnTo>
                <a:lnTo>
                  <a:pt x="1401" y="45"/>
                </a:lnTo>
                <a:lnTo>
                  <a:pt x="1451" y="92"/>
                </a:lnTo>
                <a:close/>
              </a:path>
              <a:path w="1451" h="94">
                <a:moveTo>
                  <a:pt x="1241" y="92"/>
                </a:moveTo>
                <a:lnTo>
                  <a:pt x="1099" y="92"/>
                </a:lnTo>
                <a:lnTo>
                  <a:pt x="1051" y="46"/>
                </a:lnTo>
                <a:lnTo>
                  <a:pt x="1099" y="0"/>
                </a:lnTo>
                <a:lnTo>
                  <a:pt x="1241" y="0"/>
                </a:lnTo>
                <a:lnTo>
                  <a:pt x="1191" y="46"/>
                </a:lnTo>
                <a:lnTo>
                  <a:pt x="1241" y="92"/>
                </a:lnTo>
                <a:close/>
              </a:path>
              <a:path w="1451" h="94">
                <a:moveTo>
                  <a:pt x="1031" y="93"/>
                </a:moveTo>
                <a:lnTo>
                  <a:pt x="888" y="93"/>
                </a:lnTo>
                <a:lnTo>
                  <a:pt x="841" y="46"/>
                </a:lnTo>
                <a:lnTo>
                  <a:pt x="888" y="0"/>
                </a:lnTo>
                <a:lnTo>
                  <a:pt x="1031" y="0"/>
                </a:lnTo>
                <a:lnTo>
                  <a:pt x="980" y="46"/>
                </a:lnTo>
                <a:lnTo>
                  <a:pt x="1031" y="93"/>
                </a:lnTo>
                <a:close/>
              </a:path>
              <a:path w="1451" h="94">
                <a:moveTo>
                  <a:pt x="820" y="93"/>
                </a:moveTo>
                <a:lnTo>
                  <a:pt x="678" y="93"/>
                </a:lnTo>
                <a:lnTo>
                  <a:pt x="631" y="47"/>
                </a:lnTo>
                <a:lnTo>
                  <a:pt x="678" y="1"/>
                </a:lnTo>
                <a:lnTo>
                  <a:pt x="820" y="1"/>
                </a:lnTo>
                <a:lnTo>
                  <a:pt x="770" y="46"/>
                </a:lnTo>
                <a:lnTo>
                  <a:pt x="820" y="93"/>
                </a:lnTo>
                <a:close/>
              </a:path>
              <a:path w="1451" h="94">
                <a:moveTo>
                  <a:pt x="610" y="93"/>
                </a:moveTo>
                <a:lnTo>
                  <a:pt x="468" y="93"/>
                </a:lnTo>
                <a:lnTo>
                  <a:pt x="420" y="47"/>
                </a:lnTo>
                <a:lnTo>
                  <a:pt x="468" y="1"/>
                </a:lnTo>
                <a:lnTo>
                  <a:pt x="610" y="1"/>
                </a:lnTo>
                <a:lnTo>
                  <a:pt x="560" y="47"/>
                </a:lnTo>
                <a:lnTo>
                  <a:pt x="610" y="93"/>
                </a:lnTo>
                <a:close/>
              </a:path>
              <a:path w="1451" h="94">
                <a:moveTo>
                  <a:pt x="400" y="94"/>
                </a:moveTo>
                <a:lnTo>
                  <a:pt x="257" y="94"/>
                </a:lnTo>
                <a:lnTo>
                  <a:pt x="210" y="48"/>
                </a:lnTo>
                <a:lnTo>
                  <a:pt x="257" y="2"/>
                </a:lnTo>
                <a:lnTo>
                  <a:pt x="400" y="2"/>
                </a:lnTo>
                <a:lnTo>
                  <a:pt x="349" y="47"/>
                </a:lnTo>
                <a:lnTo>
                  <a:pt x="400" y="94"/>
                </a:lnTo>
                <a:close/>
              </a:path>
              <a:path w="1451" h="94">
                <a:moveTo>
                  <a:pt x="189" y="94"/>
                </a:moveTo>
                <a:lnTo>
                  <a:pt x="47" y="94"/>
                </a:lnTo>
                <a:lnTo>
                  <a:pt x="0" y="48"/>
                </a:lnTo>
                <a:lnTo>
                  <a:pt x="47" y="2"/>
                </a:lnTo>
                <a:lnTo>
                  <a:pt x="189" y="2"/>
                </a:lnTo>
                <a:lnTo>
                  <a:pt x="139" y="48"/>
                </a:lnTo>
                <a:lnTo>
                  <a:pt x="189" y="94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34" name="path 6934"/>
          <p:cNvSpPr/>
          <p:nvPr/>
        </p:nvSpPr>
        <p:spPr>
          <a:xfrm>
            <a:off x="4708052" y="6463393"/>
            <a:ext cx="60153" cy="654850"/>
          </a:xfrm>
          <a:custGeom>
            <a:avLst/>
            <a:gdLst/>
            <a:ahLst/>
            <a:cxnLst/>
            <a:rect l="0" t="0" r="0" b="0"/>
            <a:pathLst>
              <a:path w="94" h="1031">
                <a:moveTo>
                  <a:pt x="1" y="0"/>
                </a:moveTo>
                <a:lnTo>
                  <a:pt x="1" y="142"/>
                </a:lnTo>
                <a:lnTo>
                  <a:pt x="48" y="189"/>
                </a:lnTo>
                <a:lnTo>
                  <a:pt x="94" y="142"/>
                </a:lnTo>
                <a:lnTo>
                  <a:pt x="94" y="0"/>
                </a:lnTo>
                <a:lnTo>
                  <a:pt x="48" y="50"/>
                </a:lnTo>
                <a:lnTo>
                  <a:pt x="1" y="0"/>
                </a:lnTo>
                <a:close/>
              </a:path>
              <a:path w="94" h="1031">
                <a:moveTo>
                  <a:pt x="1" y="210"/>
                </a:moveTo>
                <a:lnTo>
                  <a:pt x="1" y="352"/>
                </a:lnTo>
                <a:lnTo>
                  <a:pt x="47" y="400"/>
                </a:lnTo>
                <a:lnTo>
                  <a:pt x="94" y="352"/>
                </a:lnTo>
                <a:lnTo>
                  <a:pt x="94" y="210"/>
                </a:lnTo>
                <a:lnTo>
                  <a:pt x="48" y="260"/>
                </a:lnTo>
                <a:lnTo>
                  <a:pt x="1" y="210"/>
                </a:lnTo>
                <a:close/>
              </a:path>
              <a:path w="94" h="1031">
                <a:moveTo>
                  <a:pt x="0" y="420"/>
                </a:moveTo>
                <a:lnTo>
                  <a:pt x="0" y="563"/>
                </a:lnTo>
                <a:lnTo>
                  <a:pt x="47" y="610"/>
                </a:lnTo>
                <a:lnTo>
                  <a:pt x="93" y="563"/>
                </a:lnTo>
                <a:lnTo>
                  <a:pt x="93" y="420"/>
                </a:lnTo>
                <a:lnTo>
                  <a:pt x="47" y="471"/>
                </a:lnTo>
                <a:lnTo>
                  <a:pt x="0" y="420"/>
                </a:lnTo>
                <a:close/>
              </a:path>
              <a:path w="94" h="1031">
                <a:moveTo>
                  <a:pt x="0" y="631"/>
                </a:moveTo>
                <a:lnTo>
                  <a:pt x="0" y="773"/>
                </a:lnTo>
                <a:lnTo>
                  <a:pt x="46" y="820"/>
                </a:lnTo>
                <a:lnTo>
                  <a:pt x="93" y="773"/>
                </a:lnTo>
                <a:lnTo>
                  <a:pt x="93" y="631"/>
                </a:lnTo>
                <a:lnTo>
                  <a:pt x="47" y="681"/>
                </a:lnTo>
                <a:lnTo>
                  <a:pt x="0" y="631"/>
                </a:lnTo>
                <a:close/>
              </a:path>
              <a:path w="94" h="1031">
                <a:moveTo>
                  <a:pt x="0" y="841"/>
                </a:moveTo>
                <a:lnTo>
                  <a:pt x="0" y="983"/>
                </a:lnTo>
                <a:lnTo>
                  <a:pt x="46" y="1031"/>
                </a:lnTo>
                <a:lnTo>
                  <a:pt x="93" y="983"/>
                </a:lnTo>
                <a:lnTo>
                  <a:pt x="93" y="841"/>
                </a:lnTo>
                <a:lnTo>
                  <a:pt x="46" y="891"/>
                </a:lnTo>
                <a:lnTo>
                  <a:pt x="0" y="841"/>
                </a:lnTo>
                <a:close/>
              </a:path>
            </a:pathLst>
          </a:custGeom>
          <a:solidFill>
            <a:srgbClr val="EEB11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36" name="path 6936"/>
          <p:cNvSpPr/>
          <p:nvPr/>
        </p:nvSpPr>
        <p:spPr>
          <a:xfrm>
            <a:off x="1469451" y="6603360"/>
            <a:ext cx="315352" cy="101482"/>
          </a:xfrm>
          <a:custGeom>
            <a:avLst/>
            <a:gdLst/>
            <a:ahLst/>
            <a:cxnLst/>
            <a:rect l="0" t="0" r="0" b="0"/>
            <a:pathLst>
              <a:path w="496" h="159">
                <a:moveTo>
                  <a:pt x="495" y="157"/>
                </a:moveTo>
                <a:lnTo>
                  <a:pt x="0" y="2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938" name="picture 69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167005" y="6289648"/>
            <a:ext cx="90452" cy="16522"/>
          </a:xfrm>
          <a:prstGeom prst="rect">
            <a:avLst/>
          </a:prstGeom>
        </p:spPr>
      </p:pic>
      <p:pic>
        <p:nvPicPr>
          <p:cNvPr id="6940" name="picture 69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184484" y="6285960"/>
            <a:ext cx="6350" cy="6350"/>
          </a:xfrm>
          <a:prstGeom prst="rect">
            <a:avLst/>
          </a:prstGeom>
        </p:spPr>
      </p:pic>
      <p:pic>
        <p:nvPicPr>
          <p:cNvPr id="6942" name="picture 69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128880" y="6189892"/>
            <a:ext cx="160274" cy="134289"/>
          </a:xfrm>
          <a:prstGeom prst="rect">
            <a:avLst/>
          </a:prstGeom>
        </p:spPr>
      </p:pic>
      <p:sp>
        <p:nvSpPr>
          <p:cNvPr id="6944" name="path 6944"/>
          <p:cNvSpPr/>
          <p:nvPr/>
        </p:nvSpPr>
        <p:spPr>
          <a:xfrm>
            <a:off x="1745950" y="6186580"/>
            <a:ext cx="148892" cy="140864"/>
          </a:xfrm>
          <a:custGeom>
            <a:avLst/>
            <a:gdLst/>
            <a:ahLst/>
            <a:cxnLst/>
            <a:rect l="0" t="0" r="0" b="0"/>
            <a:pathLst>
              <a:path w="234" h="221">
                <a:moveTo>
                  <a:pt x="1" y="76"/>
                </a:moveTo>
                <a:lnTo>
                  <a:pt x="143" y="2"/>
                </a:lnTo>
                <a:moveTo>
                  <a:pt x="64" y="219"/>
                </a:moveTo>
                <a:lnTo>
                  <a:pt x="233" y="141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46" name="textbox 6946"/>
          <p:cNvSpPr/>
          <p:nvPr/>
        </p:nvSpPr>
        <p:spPr>
          <a:xfrm>
            <a:off x="502906" y="10402075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32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948" name="path 6948"/>
          <p:cNvSpPr/>
          <p:nvPr/>
        </p:nvSpPr>
        <p:spPr>
          <a:xfrm>
            <a:off x="3185586" y="5724012"/>
            <a:ext cx="59626" cy="120548"/>
          </a:xfrm>
          <a:custGeom>
            <a:avLst/>
            <a:gdLst/>
            <a:ahLst/>
            <a:cxnLst/>
            <a:rect l="0" t="0" r="0" b="0"/>
            <a:pathLst>
              <a:path w="93" h="189">
                <a:moveTo>
                  <a:pt x="0" y="0"/>
                </a:moveTo>
                <a:lnTo>
                  <a:pt x="0" y="142"/>
                </a:lnTo>
                <a:lnTo>
                  <a:pt x="46" y="189"/>
                </a:lnTo>
                <a:lnTo>
                  <a:pt x="93" y="142"/>
                </a:lnTo>
                <a:lnTo>
                  <a:pt x="93" y="0"/>
                </a:lnTo>
                <a:lnTo>
                  <a:pt x="47" y="50"/>
                </a:lnTo>
                <a:lnTo>
                  <a:pt x="0" y="0"/>
                </a:lnTo>
                <a:close/>
              </a:path>
            </a:pathLst>
          </a:cu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50" name="path 6950"/>
          <p:cNvSpPr/>
          <p:nvPr/>
        </p:nvSpPr>
        <p:spPr>
          <a:xfrm>
            <a:off x="1526718" y="6123926"/>
            <a:ext cx="89180" cy="46868"/>
          </a:xfrm>
          <a:custGeom>
            <a:avLst/>
            <a:gdLst/>
            <a:ahLst/>
            <a:cxnLst/>
            <a:rect l="0" t="0" r="0" b="0"/>
            <a:pathLst>
              <a:path w="140" h="73">
                <a:moveTo>
                  <a:pt x="1" y="71"/>
                </a:moveTo>
                <a:lnTo>
                  <a:pt x="139" y="2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952" name="picture 69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580897" y="6325830"/>
            <a:ext cx="94588" cy="41901"/>
          </a:xfrm>
          <a:prstGeom prst="rect">
            <a:avLst/>
          </a:prstGeom>
        </p:spPr>
      </p:pic>
      <p:sp>
        <p:nvSpPr>
          <p:cNvPr id="6954" name="path 6954"/>
          <p:cNvSpPr/>
          <p:nvPr/>
        </p:nvSpPr>
        <p:spPr>
          <a:xfrm>
            <a:off x="3488895" y="6026125"/>
            <a:ext cx="4330" cy="669759"/>
          </a:xfrm>
          <a:custGeom>
            <a:avLst/>
            <a:gdLst/>
            <a:ahLst/>
            <a:cxnLst/>
            <a:rect l="0" t="0" r="0" b="0"/>
            <a:pathLst>
              <a:path w="6" h="1054">
                <a:moveTo>
                  <a:pt x="3" y="0"/>
                </a:moveTo>
                <a:lnTo>
                  <a:pt x="3" y="1054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56" name="path 6956"/>
          <p:cNvSpPr/>
          <p:nvPr/>
        </p:nvSpPr>
        <p:spPr>
          <a:xfrm>
            <a:off x="2950409" y="6716224"/>
            <a:ext cx="518147" cy="4330"/>
          </a:xfrm>
          <a:custGeom>
            <a:avLst/>
            <a:gdLst/>
            <a:ahLst/>
            <a:cxnLst/>
            <a:rect l="0" t="0" r="0" b="0"/>
            <a:pathLst>
              <a:path w="815" h="6">
                <a:moveTo>
                  <a:pt x="815" y="3"/>
                </a:moveTo>
                <a:lnTo>
                  <a:pt x="0" y="3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58" name="path 6958"/>
          <p:cNvSpPr/>
          <p:nvPr/>
        </p:nvSpPr>
        <p:spPr>
          <a:xfrm>
            <a:off x="1468149" y="6157569"/>
            <a:ext cx="3708" cy="447560"/>
          </a:xfrm>
          <a:custGeom>
            <a:avLst/>
            <a:gdLst/>
            <a:ahLst/>
            <a:cxnLst/>
            <a:rect l="0" t="0" r="0" b="0"/>
            <a:pathLst>
              <a:path w="5" h="704">
                <a:moveTo>
                  <a:pt x="2" y="704"/>
                </a:moveTo>
                <a:lnTo>
                  <a:pt x="2" y="0"/>
                </a:lnTo>
              </a:path>
            </a:pathLst>
          </a:custGeom>
          <a:noFill/>
          <a:ln w="370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960" name="picture 696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993200" y="6044500"/>
            <a:ext cx="33083" cy="33096"/>
          </a:xfrm>
          <a:prstGeom prst="rect">
            <a:avLst/>
          </a:prstGeom>
        </p:spPr>
      </p:pic>
      <p:pic>
        <p:nvPicPr>
          <p:cNvPr id="6962" name="picture 69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561681" y="6321658"/>
            <a:ext cx="35349" cy="19505"/>
          </a:xfrm>
          <a:prstGeom prst="rect">
            <a:avLst/>
          </a:prstGeom>
        </p:spPr>
      </p:pic>
      <p:sp>
        <p:nvSpPr>
          <p:cNvPr id="6964" name="path 6964"/>
          <p:cNvSpPr/>
          <p:nvPr/>
        </p:nvSpPr>
        <p:spPr>
          <a:xfrm>
            <a:off x="3059890" y="6050879"/>
            <a:ext cx="26581" cy="20954"/>
          </a:xfrm>
          <a:custGeom>
            <a:avLst/>
            <a:gdLst/>
            <a:ahLst/>
            <a:cxnLst/>
            <a:rect l="0" t="0" r="0" b="0"/>
            <a:pathLst>
              <a:path w="41" h="32">
                <a:moveTo>
                  <a:pt x="8" y="31"/>
                </a:moveTo>
                <a:lnTo>
                  <a:pt x="1" y="1"/>
                </a:lnTo>
                <a:lnTo>
                  <a:pt x="7" y="1"/>
                </a:lnTo>
                <a:lnTo>
                  <a:pt x="12" y="22"/>
                </a:lnTo>
                <a:lnTo>
                  <a:pt x="18" y="1"/>
                </a:lnTo>
                <a:lnTo>
                  <a:pt x="23" y="1"/>
                </a:lnTo>
                <a:lnTo>
                  <a:pt x="29" y="22"/>
                </a:lnTo>
                <a:lnTo>
                  <a:pt x="34" y="1"/>
                </a:lnTo>
                <a:lnTo>
                  <a:pt x="40" y="1"/>
                </a:lnTo>
                <a:lnTo>
                  <a:pt x="33" y="31"/>
                </a:lnTo>
                <a:lnTo>
                  <a:pt x="27" y="31"/>
                </a:lnTo>
                <a:lnTo>
                  <a:pt x="20" y="10"/>
                </a:lnTo>
                <a:lnTo>
                  <a:pt x="14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66" name="textbox 6966"/>
          <p:cNvSpPr/>
          <p:nvPr/>
        </p:nvSpPr>
        <p:spPr>
          <a:xfrm>
            <a:off x="3088113" y="6038173"/>
            <a:ext cx="41275" cy="46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65"/>
              </a:lnSpc>
              <a:tabLst/>
            </a:pPr>
            <a:r>
              <a:rPr sz="100" kern="0" spc="30" dirty="0">
                <a:solidFill>
                  <a:srgbClr val="56575F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endParaRPr sz="100" dirty="0">
              <a:latin typeface="Arial"/>
              <a:ea typeface="Arial"/>
              <a:cs typeface="Arial"/>
            </a:endParaRPr>
          </a:p>
        </p:txBody>
      </p:sp>
      <p:sp>
        <p:nvSpPr>
          <p:cNvPr id="6968" name="path 6968"/>
          <p:cNvSpPr/>
          <p:nvPr/>
        </p:nvSpPr>
        <p:spPr>
          <a:xfrm>
            <a:off x="3135290" y="6048625"/>
            <a:ext cx="10274" cy="12953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8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8"/>
                </a:lnTo>
                <a:lnTo>
                  <a:pt x="11" y="18"/>
                </a:lnTo>
                <a:lnTo>
                  <a:pt x="7" y="11"/>
                </a:lnTo>
                <a:lnTo>
                  <a:pt x="4" y="11"/>
                </a:lnTo>
                <a:lnTo>
                  <a:pt x="4" y="18"/>
                </a:lnTo>
                <a:lnTo>
                  <a:pt x="1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70" name="path 6970"/>
          <p:cNvSpPr/>
          <p:nvPr/>
        </p:nvSpPr>
        <p:spPr>
          <a:xfrm>
            <a:off x="3116850" y="6048625"/>
            <a:ext cx="10159" cy="12953"/>
          </a:xfrm>
          <a:custGeom>
            <a:avLst/>
            <a:gdLst/>
            <a:ahLst/>
            <a:cxnLst/>
            <a:rect l="0" t="0" r="0" b="0"/>
            <a:pathLst>
              <a:path w="15" h="20">
                <a:moveTo>
                  <a:pt x="6" y="18"/>
                </a:moveTo>
                <a:lnTo>
                  <a:pt x="6" y="4"/>
                </a:lnTo>
                <a:lnTo>
                  <a:pt x="1" y="4"/>
                </a:lnTo>
                <a:lnTo>
                  <a:pt x="1" y="1"/>
                </a:lnTo>
                <a:lnTo>
                  <a:pt x="14" y="1"/>
                </a:lnTo>
                <a:lnTo>
                  <a:pt x="14" y="4"/>
                </a:lnTo>
                <a:lnTo>
                  <a:pt x="9" y="4"/>
                </a:lnTo>
                <a:lnTo>
                  <a:pt x="9" y="18"/>
                </a:lnTo>
                <a:lnTo>
                  <a:pt x="6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2" name="textbox 6972"/>
          <p:cNvSpPr/>
          <p:nvPr/>
        </p:nvSpPr>
        <p:spPr>
          <a:xfrm>
            <a:off x="793133" y="1391090"/>
            <a:ext cx="2988310" cy="76574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indent="3810" algn="l" rtl="0" eaLnBrk="0">
              <a:lnSpc>
                <a:spcPct val="126000"/>
              </a:lnSpc>
              <a:spcBef>
                <a:spcPts val="1"/>
              </a:spcBef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teries with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when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electricity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prices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cheap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supply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export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electricity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prices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high.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4129" algn="l" rtl="0" eaLnBrk="0">
              <a:lnSpc>
                <a:spcPct val="83000"/>
              </a:lnSpc>
              <a:spcBef>
                <a:spcPts val="735"/>
              </a:spcBef>
              <a:tabLst/>
            </a:pP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Application Scenarios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62560" algn="l" rtl="0" eaLnBrk="0">
              <a:lnSpc>
                <a:spcPts val="1327"/>
              </a:lnSpc>
              <a:spcBef>
                <a:spcPts val="42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have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TOU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ts val="1327"/>
              </a:lnSpc>
              <a:spcBef>
                <a:spcPts val="302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4.1.4   Grid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peak-shaving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Function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7779" algn="l" rtl="0" eaLnBrk="0">
              <a:lnSpc>
                <a:spcPts val="1326"/>
              </a:lnSpc>
              <a:spcBef>
                <a:spcPts val="1057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Grid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peak-shaving &amp; Grid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peak-shaving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0954" algn="l" rtl="0" eaLnBrk="0">
              <a:lnSpc>
                <a:spcPct val="97000"/>
              </a:lnSpc>
              <a:spcBef>
                <a:spcPts val="4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power(kW):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2859" algn="l" rtl="0" eaLnBrk="0">
              <a:lnSpc>
                <a:spcPts val="1263"/>
              </a:lnSpc>
              <a:spcBef>
                <a:spcPts val="85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used to set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imum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that the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9684" algn="l" rtl="0" eaLnBrk="0">
              <a:lnSpc>
                <a:spcPts val="12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will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raw from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power. And the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7779" indent="4444" algn="l" rtl="0" eaLnBrk="0">
              <a:lnSpc>
                <a:spcPct val="106000"/>
              </a:lnSpc>
              <a:spcBef>
                <a:spcPts val="15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Peak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shaving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needs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more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than     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0.2(KW).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6669" algn="l" rtl="0" eaLnBrk="0">
              <a:lnSpc>
                <a:spcPct val="84000"/>
              </a:lnSpc>
              <a:spcBef>
                <a:spcPts val="304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4.1.5    Smart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Functi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6669" indent="-6350" algn="l" rtl="0" eaLnBrk="0">
              <a:lnSpc>
                <a:spcPct val="110000"/>
              </a:lnSpc>
              <a:spcBef>
                <a:spcPts val="1463"/>
              </a:spcBef>
              <a:tabLst/>
            </a:pP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Smart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: This function is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make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 Gen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     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input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9050" indent="5080" algn="l" rtl="0" eaLnBrk="0">
              <a:lnSpc>
                <a:spcPct val="109000"/>
              </a:lnSpc>
              <a:spcBef>
                <a:spcPts val="14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connectio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point as an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connection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point,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if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you enable it,invert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er will supply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power to this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0320" indent="7620" algn="l" rtl="0" eaLnBrk="0">
              <a:lnSpc>
                <a:spcPct val="108000"/>
              </a:lnSpc>
              <a:spcBef>
                <a:spcPts val="21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when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battery SOC and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PV pow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er 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above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 user setup value.e.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g. Smart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start SOC=90%,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Smart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end SOC=85%,Start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PV power=300W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means: When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PV power exceeds 300w,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and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battery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system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SOC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gets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to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90%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,the Smart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0320" indent="9525" algn="l" rtl="0" eaLnBrk="0">
              <a:lnSpc>
                <a:spcPct val="108000"/>
              </a:lnSpc>
              <a:spcBef>
                <a:spcPts val="8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Port will switch on automatically to supply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which is connect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ed on this side. When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0320" algn="l" rtl="0" eaLnBrk="0">
              <a:lnSpc>
                <a:spcPct val="108000"/>
              </a:lnSpc>
              <a:spcBef>
                <a:spcPts val="18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battery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reaches SOC&lt;85% or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V power&lt;300w,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 Smart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Port switch off automatically.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6974" name="picture 69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38769" y="1660147"/>
            <a:ext cx="2853582" cy="1644925"/>
          </a:xfrm>
          <a:prstGeom prst="rect">
            <a:avLst/>
          </a:prstGeom>
        </p:spPr>
      </p:pic>
      <p:pic>
        <p:nvPicPr>
          <p:cNvPr id="6976" name="picture 69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44292" y="6774891"/>
            <a:ext cx="2842459" cy="1624304"/>
          </a:xfrm>
          <a:prstGeom prst="rect">
            <a:avLst/>
          </a:prstGeom>
        </p:spPr>
      </p:pic>
      <p:pic>
        <p:nvPicPr>
          <p:cNvPr id="6978" name="picture 69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44302" y="4177233"/>
            <a:ext cx="2842449" cy="1624304"/>
          </a:xfrm>
          <a:prstGeom prst="rect">
            <a:avLst/>
          </a:prstGeom>
        </p:spPr>
      </p:pic>
      <p:sp>
        <p:nvSpPr>
          <p:cNvPr id="6980" name="textbox 6980"/>
          <p:cNvSpPr/>
          <p:nvPr/>
        </p:nvSpPr>
        <p:spPr>
          <a:xfrm>
            <a:off x="797572" y="9165355"/>
            <a:ext cx="3013075" cy="6076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72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81000"/>
              </a:lnSpc>
              <a:tabLst/>
            </a:pPr>
            <a:r>
              <a:rPr sz="8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Note:</a:t>
            </a:r>
            <a:endParaRPr sz="8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indent="7620" algn="l" rtl="0" eaLnBrk="0">
              <a:lnSpc>
                <a:spcPct val="118000"/>
              </a:lnSpc>
              <a:spcBef>
                <a:spcPts val="337"/>
              </a:spcBef>
              <a:tabLst/>
            </a:pP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If you enable the Smart</a:t>
            </a:r>
            <a:r>
              <a:rPr sz="8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load function,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it’s  forbidden to connect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</a:t>
            </a:r>
            <a:r>
              <a:rPr sz="8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the generator at the  same time, otherwis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 the</a:t>
            </a:r>
            <a:r>
              <a:rPr sz="800" kern="0" spc="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device will</a:t>
            </a:r>
            <a:r>
              <a:rPr sz="800" kern="0" spc="6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be</a:t>
            </a:r>
            <a:endParaRPr sz="800" dirty="0">
              <a:latin typeface="HarmonyOS Sans SC Medium"/>
              <a:ea typeface="HarmonyOS Sans SC Medium"/>
              <a:cs typeface="HarmonyOS Sans SC Medium"/>
            </a:endParaRPr>
          </a:p>
          <a:p>
            <a:pPr marL="15875" algn="l" rtl="0" eaLnBrk="0">
              <a:lnSpc>
                <a:spcPts val="1061"/>
              </a:lnSpc>
              <a:spcBef>
                <a:spcPts val="142"/>
              </a:spcBef>
              <a:tabLst/>
            </a:pPr>
            <a:r>
              <a:rPr sz="8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damaged!</a:t>
            </a:r>
            <a:endParaRPr sz="8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982" name="textbox 6982"/>
          <p:cNvSpPr/>
          <p:nvPr/>
        </p:nvSpPr>
        <p:spPr>
          <a:xfrm>
            <a:off x="623368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6984" name="picture 69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6167" y="522362"/>
            <a:ext cx="193116" cy="193116"/>
          </a:xfrm>
          <a:prstGeom prst="rect">
            <a:avLst/>
          </a:prstGeom>
        </p:spPr>
      </p:pic>
      <p:sp>
        <p:nvSpPr>
          <p:cNvPr id="6986" name="textbox 6986"/>
          <p:cNvSpPr/>
          <p:nvPr/>
        </p:nvSpPr>
        <p:spPr>
          <a:xfrm>
            <a:off x="801134" y="1146870"/>
            <a:ext cx="1426210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4.1.3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AC Charge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Mode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6988" name="textbox 6988"/>
          <p:cNvSpPr/>
          <p:nvPr/>
        </p:nvSpPr>
        <p:spPr>
          <a:xfrm>
            <a:off x="3920692" y="1449627"/>
            <a:ext cx="1120775" cy="152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&gt;</a:t>
            </a:r>
            <a:r>
              <a:rPr sz="7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Related Se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ttings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6990" name="picture 69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6992" name="textbox 6992"/>
          <p:cNvSpPr/>
          <p:nvPr/>
        </p:nvSpPr>
        <p:spPr>
          <a:xfrm>
            <a:off x="6923550" y="10393865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33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" name="textbox 6994"/>
          <p:cNvSpPr/>
          <p:nvPr/>
        </p:nvSpPr>
        <p:spPr>
          <a:xfrm>
            <a:off x="790649" y="1146288"/>
            <a:ext cx="6648450" cy="1214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ct val="83000"/>
              </a:lnSpc>
              <a:tabLst/>
            </a:pP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4.2</a:t>
            </a:r>
            <a:r>
              <a:rPr sz="1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</a:t>
            </a: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LCD</a:t>
            </a:r>
            <a:r>
              <a:rPr sz="1200" kern="0" spc="1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Display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9050" indent="1905" algn="l" rtl="0" eaLnBrk="0">
              <a:lnSpc>
                <a:spcPct val="125000"/>
              </a:lnSpc>
              <a:spcBef>
                <a:spcPts val="997"/>
              </a:spcBef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 view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running status,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realtim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daily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accumulated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energy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conveniently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LCD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addition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above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also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alarm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fault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record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display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7"/>
              </a:lnSpc>
              <a:spcBef>
                <a:spcPts val="57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troubleshooting.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758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ts val="1592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4.2.1 Viewing information and alarm/fault</a:t>
            </a:r>
            <a:r>
              <a:rPr sz="1200" kern="0" spc="1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record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6996" name="picture 6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23498" y="3812679"/>
            <a:ext cx="2846941" cy="1919286"/>
          </a:xfrm>
          <a:prstGeom prst="rect">
            <a:avLst/>
          </a:prstGeom>
        </p:spPr>
      </p:pic>
      <p:pic>
        <p:nvPicPr>
          <p:cNvPr id="6998" name="picture 69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15565" y="3812679"/>
            <a:ext cx="2846943" cy="1919284"/>
          </a:xfrm>
          <a:prstGeom prst="rect">
            <a:avLst/>
          </a:prstGeom>
        </p:spPr>
      </p:pic>
      <p:pic>
        <p:nvPicPr>
          <p:cNvPr id="7000" name="picture 70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7454" y="7047892"/>
            <a:ext cx="2839830" cy="1914497"/>
          </a:xfrm>
          <a:prstGeom prst="rect">
            <a:avLst/>
          </a:prstGeom>
        </p:spPr>
      </p:pic>
      <p:pic>
        <p:nvPicPr>
          <p:cNvPr id="7002" name="picture 7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938844" y="7053343"/>
            <a:ext cx="2823671" cy="1903600"/>
          </a:xfrm>
          <a:prstGeom prst="rect">
            <a:avLst/>
          </a:prstGeom>
        </p:spPr>
      </p:pic>
      <p:sp>
        <p:nvSpPr>
          <p:cNvPr id="7004" name="textbox 7004"/>
          <p:cNvSpPr/>
          <p:nvPr/>
        </p:nvSpPr>
        <p:spPr>
          <a:xfrm>
            <a:off x="809317" y="6193045"/>
            <a:ext cx="5250815" cy="575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ts val="1326"/>
              </a:lnSpc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Detailed System Information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8415" indent="-5714" algn="l" rtl="0" eaLnBrk="0">
              <a:lnSpc>
                <a:spcPct val="117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Data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directory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able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view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detailed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output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ormation.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006" name="textbox 7006"/>
          <p:cNvSpPr/>
          <p:nvPr/>
        </p:nvSpPr>
        <p:spPr>
          <a:xfrm>
            <a:off x="794458" y="2668286"/>
            <a:ext cx="2799714" cy="9950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52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7779" algn="l" rtl="0" eaLnBrk="0">
              <a:lnSpc>
                <a:spcPct val="84000"/>
              </a:lnSpc>
              <a:tabLst/>
            </a:pP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Home</a:t>
            </a:r>
            <a:r>
              <a:rPr sz="1000" b="1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Page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7779" indent="3175" algn="l" rtl="0" eaLnBrk="0">
              <a:lnSpc>
                <a:spcPct val="105000"/>
              </a:lnSpc>
              <a:spcBef>
                <a:spcPts val="516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 will see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system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overview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diagram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real-time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 for each component,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such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discharging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indent="8254" algn="l" rtl="0" eaLnBrk="0">
              <a:lnSpc>
                <a:spcPct val="107000"/>
              </a:lnSpc>
              <a:spcBef>
                <a:spcPts val="20"/>
              </a:spcBef>
              <a:tabLst/>
            </a:pP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input/o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utput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voltage,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008" name="textbox 7008"/>
          <p:cNvSpPr/>
          <p:nvPr/>
        </p:nvSpPr>
        <p:spPr>
          <a:xfrm>
            <a:off x="623368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10" name="picture 70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6166" y="522362"/>
            <a:ext cx="193116" cy="193116"/>
          </a:xfrm>
          <a:prstGeom prst="rect">
            <a:avLst/>
          </a:prstGeom>
        </p:spPr>
      </p:pic>
      <p:sp>
        <p:nvSpPr>
          <p:cNvPr id="7012" name="textbox 7012"/>
          <p:cNvSpPr/>
          <p:nvPr/>
        </p:nvSpPr>
        <p:spPr>
          <a:xfrm>
            <a:off x="3894275" y="2682257"/>
            <a:ext cx="2753995" cy="372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2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spcBef>
                <a:spcPts val="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 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page.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14" name="picture 70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016" name="textbox 7016"/>
          <p:cNvSpPr/>
          <p:nvPr/>
        </p:nvSpPr>
        <p:spPr>
          <a:xfrm>
            <a:off x="503985" y="10391621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34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8" name="textbox 7018"/>
          <p:cNvSpPr/>
          <p:nvPr/>
        </p:nvSpPr>
        <p:spPr>
          <a:xfrm>
            <a:off x="756847" y="5949787"/>
            <a:ext cx="5804534" cy="5753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ts val="1326"/>
              </a:lnSpc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Fault</a:t>
            </a:r>
            <a:r>
              <a:rPr sz="10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Alarm</a:t>
            </a:r>
            <a:r>
              <a:rPr sz="10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30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8415" indent="-5714" algn="l" rtl="0" eaLnBrk="0">
              <a:lnSpc>
                <a:spcPct val="111000"/>
              </a:lnSpc>
              <a:spcBef>
                <a:spcPts val="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Notice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menu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ll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all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historical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fault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warning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this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20" name="picture 70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0491" y="1223250"/>
            <a:ext cx="1918055" cy="1307762"/>
          </a:xfrm>
          <a:prstGeom prst="rect">
            <a:avLst/>
          </a:prstGeom>
        </p:spPr>
      </p:pic>
      <p:pic>
        <p:nvPicPr>
          <p:cNvPr id="7022" name="picture 70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40367" y="6648894"/>
            <a:ext cx="1918017" cy="1307743"/>
          </a:xfrm>
          <a:prstGeom prst="rect">
            <a:avLst/>
          </a:prstGeom>
        </p:spPr>
      </p:pic>
      <p:pic>
        <p:nvPicPr>
          <p:cNvPr id="7024" name="picture 70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77888" y="6654762"/>
            <a:ext cx="1913800" cy="1304861"/>
          </a:xfrm>
          <a:prstGeom prst="rect">
            <a:avLst/>
          </a:prstGeom>
        </p:spPr>
      </p:pic>
      <p:pic>
        <p:nvPicPr>
          <p:cNvPr id="7026" name="picture 70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80485" y="2627631"/>
            <a:ext cx="1905300" cy="1299068"/>
          </a:xfrm>
          <a:prstGeom prst="rect">
            <a:avLst/>
          </a:prstGeom>
        </p:spPr>
      </p:pic>
      <p:pic>
        <p:nvPicPr>
          <p:cNvPr id="7028" name="picture 70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865152" y="1227596"/>
            <a:ext cx="1905298" cy="1299068"/>
          </a:xfrm>
          <a:prstGeom prst="rect">
            <a:avLst/>
          </a:prstGeom>
        </p:spPr>
      </p:pic>
      <p:pic>
        <p:nvPicPr>
          <p:cNvPr id="7030" name="picture 70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6318" y="8159960"/>
            <a:ext cx="1902660" cy="1297268"/>
          </a:xfrm>
          <a:prstGeom prst="rect">
            <a:avLst/>
          </a:prstGeom>
        </p:spPr>
      </p:pic>
      <p:pic>
        <p:nvPicPr>
          <p:cNvPr id="7032" name="picture 70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80484" y="4023966"/>
            <a:ext cx="1896859" cy="1293314"/>
          </a:xfrm>
          <a:prstGeom prst="rect">
            <a:avLst/>
          </a:prstGeom>
        </p:spPr>
      </p:pic>
      <p:pic>
        <p:nvPicPr>
          <p:cNvPr id="7034" name="picture 70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887052" y="4025940"/>
            <a:ext cx="1891072" cy="1289367"/>
          </a:xfrm>
          <a:prstGeom prst="rect">
            <a:avLst/>
          </a:prstGeom>
        </p:spPr>
      </p:pic>
      <p:pic>
        <p:nvPicPr>
          <p:cNvPr id="7036" name="picture 70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870952" y="2633158"/>
            <a:ext cx="1889083" cy="1288017"/>
          </a:xfrm>
          <a:prstGeom prst="rect">
            <a:avLst/>
          </a:prstGeom>
        </p:spPr>
      </p:pic>
      <p:pic>
        <p:nvPicPr>
          <p:cNvPr id="7038" name="picture 70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891104" y="6648891"/>
            <a:ext cx="1887018" cy="1286604"/>
          </a:xfrm>
          <a:prstGeom prst="rect">
            <a:avLst/>
          </a:prstGeom>
        </p:spPr>
      </p:pic>
      <p:pic>
        <p:nvPicPr>
          <p:cNvPr id="7040" name="picture 70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865152" y="4027932"/>
            <a:ext cx="1885257" cy="1285395"/>
          </a:xfrm>
          <a:prstGeom prst="rect">
            <a:avLst/>
          </a:prstGeom>
        </p:spPr>
      </p:pic>
      <p:pic>
        <p:nvPicPr>
          <p:cNvPr id="7042" name="picture 70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2837168" y="8171702"/>
            <a:ext cx="1885021" cy="1285242"/>
          </a:xfrm>
          <a:prstGeom prst="rect">
            <a:avLst/>
          </a:prstGeom>
        </p:spPr>
      </p:pic>
      <p:sp>
        <p:nvSpPr>
          <p:cNvPr id="7044" name="textbox 7044"/>
          <p:cNvSpPr/>
          <p:nvPr/>
        </p:nvSpPr>
        <p:spPr>
          <a:xfrm>
            <a:off x="623365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46" name="picture 70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96165" y="522362"/>
            <a:ext cx="193116" cy="193116"/>
          </a:xfrm>
          <a:prstGeom prst="rect">
            <a:avLst/>
          </a:prstGeom>
        </p:spPr>
      </p:pic>
      <p:pic>
        <p:nvPicPr>
          <p:cNvPr id="7048" name="picture 70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050" name="textbox 7050"/>
          <p:cNvSpPr/>
          <p:nvPr/>
        </p:nvSpPr>
        <p:spPr>
          <a:xfrm>
            <a:off x="6864912" y="10382976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35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2"/>
          <p:cNvSpPr/>
          <p:nvPr/>
        </p:nvSpPr>
        <p:spPr>
          <a:xfrm>
            <a:off x="828475" y="1267245"/>
            <a:ext cx="6003925" cy="83858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56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ct val="83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3.10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Monitor Syst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em Setup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   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27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3970" algn="l" rtl="0" eaLnBrk="0">
              <a:lnSpc>
                <a:spcPts val="1327"/>
              </a:lnSpc>
              <a:spcBef>
                <a:spcPts val="1105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3.10.1 Wifi/GPRS/4G/WLAN dongle connection    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  </a:t>
            </a:r>
            <a:r>
              <a:rPr sz="1500" kern="0" spc="-20" baseline="-120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27</a:t>
            </a:r>
            <a:endParaRPr sz="1500" baseline="-1208" dirty="0">
              <a:latin typeface="HarmonyOS Sans SC Black"/>
              <a:ea typeface="HarmonyOS Sans SC Black"/>
              <a:cs typeface="HarmonyOS Sans SC Black"/>
            </a:endParaRPr>
          </a:p>
          <a:p>
            <a:pPr marL="13970" algn="l" rtl="0" eaLnBrk="0">
              <a:lnSpc>
                <a:spcPts val="1327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3.10.2 Setup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monitor system    ......................................................................................................... 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</a:t>
            </a:r>
            <a:r>
              <a:rPr sz="1500" kern="0" spc="-2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7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3970" algn="l" rtl="0" eaLnBrk="0">
              <a:lnSpc>
                <a:spcPts val="1327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3.10.3 Set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homewifi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password to dongle  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   </a:t>
            </a:r>
            <a:r>
              <a:rPr sz="1500" kern="0" spc="-20" baseline="-120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28</a:t>
            </a:r>
            <a:endParaRPr sz="1500" baseline="-1208" dirty="0">
              <a:latin typeface="HarmonyOS Sans SC Black"/>
              <a:ea typeface="HarmonyOS Sans SC Black"/>
              <a:cs typeface="HarmonyOS Sans SC Black"/>
            </a:endParaRPr>
          </a:p>
          <a:p>
            <a:pPr marL="13970" algn="l" rtl="0" eaLnBrk="0">
              <a:lnSpc>
                <a:spcPts val="1327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3.10.4 4G dongle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monitoring setup 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29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3970" algn="l" rtl="0" eaLnBrk="0">
              <a:lnSpc>
                <a:spcPts val="1327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3.10.5 Third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party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RS485 communication  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   </a:t>
            </a:r>
            <a:r>
              <a:rPr sz="1500" kern="0" spc="-2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29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6000"/>
              </a:lnSpc>
              <a:spcBef>
                <a:spcPts val="1371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 Operation Guide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29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4000"/>
              </a:lnSpc>
              <a:spcBef>
                <a:spcPts val="1357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4.1 Operation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Mode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29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7"/>
              </a:lnSpc>
              <a:spcBef>
                <a:spcPts val="1105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4.1.1 Self-usage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mode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(Default)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   </a:t>
            </a:r>
            <a:r>
              <a:rPr sz="1500" kern="0" spc="-10" baseline="-259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29</a:t>
            </a:r>
            <a:endParaRPr sz="1500" baseline="-259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7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4.1.2 Charge first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mode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    </a:t>
            </a:r>
            <a:r>
              <a:rPr sz="1500" kern="0" spc="-10" baseline="-120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5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31</a:t>
            </a:r>
            <a:endParaRPr sz="1500" baseline="-1208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6"/>
              </a:lnSpc>
              <a:spcBef>
                <a:spcPts val="107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4.1.3 AC charge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mode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  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32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6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4.1.4 Grid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peak-shaving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Function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</a:t>
            </a:r>
            <a:r>
              <a:rPr sz="1500" kern="0" spc="-2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32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6"/>
              </a:lnSpc>
              <a:spcBef>
                <a:spcPts val="107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4.1.5 Smart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load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Function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</a:t>
            </a:r>
            <a:r>
              <a:rPr sz="1000" kern="0" spc="-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-10" baseline="-8813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6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32</a:t>
            </a:r>
            <a:endParaRPr sz="1500" baseline="-8813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3000"/>
              </a:lnSpc>
              <a:spcBef>
                <a:spcPts val="1372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4.2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LCD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Display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   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33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6"/>
              </a:lnSpc>
              <a:spcBef>
                <a:spcPts val="1105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4.2.1 Viewing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information and alar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m/fault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record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</a:t>
            </a:r>
            <a:r>
              <a:rPr sz="1000" kern="0" spc="-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-20" baseline="-120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7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33</a:t>
            </a:r>
            <a:endParaRPr sz="1500" baseline="-1208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3000"/>
              </a:lnSpc>
              <a:spcBef>
                <a:spcPts val="1372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4.2.2 Setting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parameters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8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35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3000"/>
              </a:lnSpc>
              <a:spcBef>
                <a:spcPts val="1404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LCD Screen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Settings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                                                                   </a:t>
            </a:r>
            <a:r>
              <a:rPr sz="1500" kern="0" spc="-5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39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3000"/>
              </a:lnSpc>
              <a:spcBef>
                <a:spcPts val="1404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4.3.1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Button Operation</a:t>
            </a:r>
            <a:r>
              <a:rPr sz="1000" kern="0" spc="1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   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39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4000"/>
              </a:lnSpc>
              <a:spcBef>
                <a:spcPts val="1392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4.3.2 General Operations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   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9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39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3000"/>
              </a:lnSpc>
              <a:spcBef>
                <a:spcPts val="1404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4.3.3 Setting Operation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   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0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40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27"/>
              </a:lnSpc>
              <a:spcBef>
                <a:spcPts val="1105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4.3.4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Faults &amp; Warnings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Function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   </a:t>
            </a:r>
            <a:r>
              <a:rPr sz="1500" kern="0" spc="-20" baseline="-120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41</a:t>
            </a:r>
            <a:endParaRPr sz="1500" baseline="-1208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4000"/>
              </a:lnSpc>
              <a:spcBef>
                <a:spcPts val="1360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4.3.5 Subpage Selection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1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41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4000"/>
              </a:lnSpc>
              <a:spcBef>
                <a:spcPts val="1392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4.3.6 Special Operation 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</a:t>
            </a:r>
            <a:r>
              <a:rPr sz="1500" kern="0" spc="-1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2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42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ts val="1327"/>
              </a:lnSpc>
              <a:spcBef>
                <a:spcPts val="1105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5. Troubleshooting &amp; Maintenance   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43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ct val="84000"/>
              </a:lnSpc>
              <a:spcBef>
                <a:spcPts val="1360"/>
              </a:spcBef>
              <a:tabLst/>
            </a:pP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5.1</a:t>
            </a:r>
            <a:r>
              <a:rPr sz="10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Regular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Maintenance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                                                                                                                             </a:t>
            </a:r>
            <a:r>
              <a:rPr sz="1500" kern="0" spc="-50" baseline="-1041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43</a:t>
            </a:r>
            <a:endParaRPr sz="1500" baseline="-10417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ts val="1327"/>
              </a:lnSpc>
              <a:spcBef>
                <a:spcPts val="1105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5.2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LED displays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    </a:t>
            </a:r>
            <a:r>
              <a:rPr sz="1500" kern="0" spc="-1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43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ts val="1326"/>
              </a:lnSpc>
              <a:spcBef>
                <a:spcPts val="1073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5.3 Troubleshooting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based on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LCD displays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-20" baseline="-10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3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43</a:t>
            </a:r>
            <a:endParaRPr sz="1500" baseline="-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1000"/>
              </a:lnSpc>
              <a:tabLst/>
            </a:pPr>
            <a:endParaRPr sz="8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625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algn="l" rtl="0" eaLnBrk="0">
              <a:lnSpc>
                <a:spcPts val="1326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5.4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Fan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replacement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...............................................................................................................................</a:t>
            </a:r>
            <a:r>
              <a:rPr sz="1000" kern="0" spc="-1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 </a:t>
            </a:r>
            <a:r>
              <a:rPr sz="1500" kern="0" spc="-10" baseline="-1138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  <a:hlinkClick r:id="rId14" tooltip="" action="ppaction://hlinksldjump">
                  <a:extLst>
                    <a:ext uri="{DAF060AB-1E55-43B9-8AAB-6FB025537F2F}">
                      <wpsdc:hlinkClr xmlns:wpsdc="http://www.wps.cn/officeDocument/2017/drawingmlCustomData" val="050101"/>
                      <wpsdc:folHlinkClr xmlns:wpsdc="http://www.wps.cn/officeDocument/2017/drawingmlCustomData" val="050101"/>
                      <wpsdc:hlinkUnderline xmlns:wpsdc="http://www.wps.cn/officeDocument/2017/drawingmlCustomData" val="0"/>
                    </a:ext>
                  </a:extLst>
                </a:hlinkClick>
              </a:rPr>
              <a:t>48</a:t>
            </a:r>
            <a:endParaRPr sz="1500" baseline="-1138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94" name="path 94"/>
          <p:cNvSpPr/>
          <p:nvPr/>
        </p:nvSpPr>
        <p:spPr>
          <a:xfrm>
            <a:off x="2346321" y="8594374"/>
            <a:ext cx="4295609" cy="20345"/>
          </a:xfrm>
          <a:custGeom>
            <a:avLst/>
            <a:gdLst/>
            <a:ahLst/>
            <a:cxnLst/>
            <a:rect l="0" t="0" r="0" b="0"/>
            <a:pathLst>
              <a:path w="6764" h="32">
                <a:moveTo>
                  <a:pt x="16" y="16"/>
                </a:moveTo>
                <a:lnTo>
                  <a:pt x="6748" y="16"/>
                </a:lnTo>
              </a:path>
            </a:pathLst>
          </a:custGeom>
          <a:noFill/>
          <a:ln w="20345" cap="rnd">
            <a:solidFill>
              <a:srgbClr val="04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path 96"/>
          <p:cNvSpPr/>
          <p:nvPr/>
        </p:nvSpPr>
        <p:spPr>
          <a:xfrm>
            <a:off x="2282931" y="6163062"/>
            <a:ext cx="4332681" cy="20358"/>
          </a:xfrm>
          <a:custGeom>
            <a:avLst/>
            <a:gdLst/>
            <a:ahLst/>
            <a:cxnLst/>
            <a:rect l="0" t="0" r="0" b="0"/>
            <a:pathLst>
              <a:path w="6823" h="32">
                <a:moveTo>
                  <a:pt x="16" y="16"/>
                </a:moveTo>
                <a:lnTo>
                  <a:pt x="6807" y="16"/>
                </a:lnTo>
              </a:path>
            </a:pathLst>
          </a:custGeom>
          <a:noFill/>
          <a:ln w="20358" cap="rnd">
            <a:solidFill>
              <a:srgbClr val="040000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8" name="textbox 98"/>
          <p:cNvSpPr/>
          <p:nvPr/>
        </p:nvSpPr>
        <p:spPr>
          <a:xfrm>
            <a:off x="623366" y="51169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96166" y="524398"/>
            <a:ext cx="193116" cy="193116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0" y="754863"/>
            <a:ext cx="7560005" cy="168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2" name="textbox 7052"/>
          <p:cNvSpPr/>
          <p:nvPr/>
        </p:nvSpPr>
        <p:spPr>
          <a:xfrm>
            <a:off x="3737218" y="3925445"/>
            <a:ext cx="3034029" cy="5027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46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ct val="115000"/>
              </a:lnSpc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Normal/Standby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for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 to set t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to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status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standby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status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standby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9050" algn="l" rtl="0" eaLnBrk="0">
              <a:lnSpc>
                <a:spcPts val="1299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status,the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will stop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1590" algn="l" rtl="0" eaLnBrk="0">
              <a:lnSpc>
                <a:spcPts val="1313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discharging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operations,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 well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 solar-feed-in.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ts val="1313"/>
              </a:lnSpc>
              <a:spcBef>
                <a:spcPts val="153"/>
              </a:spcBef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Restart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Restart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the system,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note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1590" indent="-4444" algn="l" rtl="0" eaLnBrk="0">
              <a:lnSpc>
                <a:spcPct val="123000"/>
              </a:lnSpc>
              <a:spcBef>
                <a:spcPts val="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maybe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interrupted when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restarted. you'll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parameter setting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inverter.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Type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lead-acid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lithium-ion.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lead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acid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selected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input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correct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capacity.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lithium-ion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selected,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choose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batterybrand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lithium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brand 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drop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list.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5400" algn="l" rtl="0" eaLnBrk="0">
              <a:lnSpc>
                <a:spcPts val="1326"/>
              </a:lnSpc>
              <a:spcBef>
                <a:spcPts val="146"/>
              </a:spcBef>
              <a:tabLst/>
            </a:pPr>
            <a:r>
              <a:rPr sz="1000" b="1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Measurement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 or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default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1590" indent="-635" algn="l" rtl="0" eaLnBrk="0">
              <a:lnSpc>
                <a:spcPct val="115000"/>
              </a:lnSpc>
              <a:spcBef>
                <a:spcPts val="145"/>
              </a:spcBef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Sample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The su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pported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1000:1,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2000:1,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3000:1.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Default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1000:1.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3rd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1590" indent="3175" algn="l" rtl="0" eaLnBrk="0">
              <a:lnSpc>
                <a:spcPct val="114000"/>
              </a:lnSpc>
              <a:spcBef>
                <a:spcPts val="11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sed,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ensure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ratio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them,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se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accordingly.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0954" algn="l" rtl="0" eaLnBrk="0">
              <a:lnSpc>
                <a:spcPts val="1313"/>
              </a:lnSpc>
              <a:spcBef>
                <a:spcPts val="157"/>
              </a:spcBef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reversed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the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 are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wrong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1590" algn="l" rtl="0" eaLnBrk="0">
              <a:lnSpc>
                <a:spcPts val="13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direction which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 cause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display to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show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23495" algn="l" rtl="0" eaLnBrk="0">
              <a:lnSpc>
                <a:spcPts val="13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incorrect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features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6509" algn="l" rtl="0" eaLnBrk="0">
              <a:lnSpc>
                <a:spcPct val="117000"/>
              </a:lnSpc>
              <a:spcBef>
                <a:spcPts val="52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 function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correctly,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staller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modify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 selecting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(only for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direction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placement), 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there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reconnect 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 and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change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physically,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order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loads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-grid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export--battery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6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indent="8254" algn="l" rtl="0" eaLnBrk="0">
              <a:lnSpc>
                <a:spcPct val="108000"/>
              </a:lnSpc>
              <a:spcBef>
                <a:spcPts val="310"/>
              </a:spcBef>
              <a:tabLst/>
            </a:pP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Lead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Acid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When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using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Lea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d-acid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battery, you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parameters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these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programs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Follow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0954" algn="l" rtl="0" eaLnBrk="0">
              <a:lnSpc>
                <a:spcPts val="1263"/>
              </a:lnSpc>
              <a:tabLst/>
            </a:pP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manufacturer's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recommenda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tion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54" name="picture 7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4398" y="7950936"/>
            <a:ext cx="2785650" cy="1834448"/>
          </a:xfrm>
          <a:prstGeom prst="rect">
            <a:avLst/>
          </a:prstGeom>
        </p:spPr>
      </p:pic>
      <p:pic>
        <p:nvPicPr>
          <p:cNvPr id="7056" name="picture 70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8092" y="5979394"/>
            <a:ext cx="2778277" cy="1829597"/>
          </a:xfrm>
          <a:prstGeom prst="rect">
            <a:avLst/>
          </a:prstGeom>
        </p:spPr>
      </p:pic>
      <p:pic>
        <p:nvPicPr>
          <p:cNvPr id="7058" name="picture 70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08092" y="3984129"/>
            <a:ext cx="2778273" cy="1829587"/>
          </a:xfrm>
          <a:prstGeom prst="rect">
            <a:avLst/>
          </a:prstGeom>
        </p:spPr>
      </p:pic>
      <p:pic>
        <p:nvPicPr>
          <p:cNvPr id="7060" name="picture 70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02250" y="1720012"/>
            <a:ext cx="2712093" cy="1786232"/>
          </a:xfrm>
          <a:prstGeom prst="rect">
            <a:avLst/>
          </a:prstGeom>
        </p:spPr>
      </p:pic>
      <p:sp>
        <p:nvSpPr>
          <p:cNvPr id="7062" name="textbox 7062"/>
          <p:cNvSpPr/>
          <p:nvPr/>
        </p:nvSpPr>
        <p:spPr>
          <a:xfrm>
            <a:off x="804026" y="1143480"/>
            <a:ext cx="5885179" cy="416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75" algn="l" rtl="0" eaLnBrk="0">
              <a:lnSpc>
                <a:spcPct val="82000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4.2.2 Setting</a:t>
            </a: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Par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ameters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18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1327"/>
              </a:lnSpc>
              <a:spcBef>
                <a:spcPts val="2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menu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into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parameter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064" name="textbox 7064"/>
          <p:cNvSpPr/>
          <p:nvPr/>
        </p:nvSpPr>
        <p:spPr>
          <a:xfrm>
            <a:off x="623369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66" name="picture 70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6169" y="522362"/>
            <a:ext cx="193116" cy="193116"/>
          </a:xfrm>
          <a:prstGeom prst="rect">
            <a:avLst/>
          </a:prstGeom>
        </p:spPr>
      </p:pic>
      <p:pic>
        <p:nvPicPr>
          <p:cNvPr id="7068" name="picture 70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650716" y="3999672"/>
            <a:ext cx="65476" cy="4584984"/>
          </a:xfrm>
          <a:prstGeom prst="rect">
            <a:avLst/>
          </a:prstGeom>
        </p:spPr>
      </p:pic>
      <p:sp>
        <p:nvSpPr>
          <p:cNvPr id="7070" name="textbox 7070"/>
          <p:cNvSpPr/>
          <p:nvPr/>
        </p:nvSpPr>
        <p:spPr>
          <a:xfrm>
            <a:off x="798311" y="3709162"/>
            <a:ext cx="121348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a).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Common settings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72" name="picture 70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074" name="textbox 7074"/>
          <p:cNvSpPr/>
          <p:nvPr/>
        </p:nvSpPr>
        <p:spPr>
          <a:xfrm>
            <a:off x="353073" y="10391707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36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6" name="textbox 7076"/>
          <p:cNvSpPr/>
          <p:nvPr/>
        </p:nvSpPr>
        <p:spPr>
          <a:xfrm>
            <a:off x="3628831" y="1325959"/>
            <a:ext cx="3263900" cy="63036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225" algn="l" rtl="0" eaLnBrk="0">
              <a:lnSpc>
                <a:spcPts val="1313"/>
              </a:lnSpc>
              <a:tabLst/>
            </a:pP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</a:t>
            </a:r>
            <a:r>
              <a:rPr sz="900" b="1" kern="0" spc="9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Backup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比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er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indent="9525" algn="l" rtl="0" eaLnBrk="0">
              <a:lnSpc>
                <a:spcPct val="116000"/>
              </a:lnSpc>
              <a:spcBef>
                <a:spcPts val="15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provides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 when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Iost.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want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Ioad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seamIessIy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transferred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"SeamIess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EPS switching"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must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beenabIed.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custome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rs don't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have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instaIIed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yet,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but stiII wish to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have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backup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with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onIy soIar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paneIs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connected, “PV Grid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Off”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indent="4444" algn="l" rtl="0" eaLnBrk="0">
              <a:lnSpc>
                <a:spcPct val="109000"/>
              </a:lnSpc>
              <a:spcBef>
                <a:spcPts val="164"/>
              </a:spcBef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beenabIed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 soIar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to suppIy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Ioad when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 faiIs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Ioad-sheddi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happens.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8415" indent="3175" algn="l" rtl="0" eaLnBrk="0">
              <a:lnSpc>
                <a:spcPct val="116000"/>
              </a:lnSpc>
              <a:spcBef>
                <a:spcPts val="139"/>
              </a:spcBef>
              <a:tabLst/>
            </a:pP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Micro-Grid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onIy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needs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set w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hen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 to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inve比er's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po比. With this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ption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enabIed,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 wiII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 AC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 the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battey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won't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through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po比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AC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present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inve比er's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po比.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2859" indent="-5080" algn="l" rtl="0" eaLnBrk="0">
              <a:lnSpc>
                <a:spcPct val="121000"/>
              </a:lnSpc>
              <a:spcBef>
                <a:spcPts val="157"/>
              </a:spcBef>
              <a:tabLst/>
            </a:pP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900" b="1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Sell</a:t>
            </a:r>
            <a:r>
              <a:rPr sz="900" b="1" kern="0" spc="1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Back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zero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比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expo比ing soIar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aIIowed,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to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0320" indent="-1905" algn="l" rtl="0" eaLnBrk="0">
              <a:lnSpc>
                <a:spcPct val="120000"/>
              </a:lnSpc>
              <a:spcBef>
                <a:spcPts val="8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disabIe the “Grid SeII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ack” option.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users'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utiIity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tripped with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even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Iit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tIe soIar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expo比,”Zero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8415" algn="l" rtl="0" eaLnBrk="0">
              <a:lnSpc>
                <a:spcPct val="108000"/>
              </a:lnSpc>
              <a:spcBef>
                <a:spcPts val="8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expo比”can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nabIed Thus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detection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adjustment wiII take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pIace evey 20mS,which wiII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8415" algn="l" rtl="0" eaLnBrk="0">
              <a:lnSpc>
                <a:spcPts val="13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effectiveIy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avoid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 soIar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bei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expo比ed.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5875" indent="1905" algn="l" rtl="0" eaLnBrk="0">
              <a:lnSpc>
                <a:spcPct val="118000"/>
              </a:lnSpc>
              <a:spcBef>
                <a:spcPts val="32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aIIowed,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enabIe “Grid SeI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Back” and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maximum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aIIowa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bIe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expo比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Iimit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“Grid SeII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Back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Power”.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ct val="114000"/>
              </a:lnSpc>
              <a:spcBef>
                <a:spcPts val="227"/>
              </a:spcBef>
              <a:tabLst/>
            </a:pP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 Composed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Phase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This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phase code set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ting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output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wiII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automaticaIIy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detect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phase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sequence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比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consistent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 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phase sequence of the connected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mains)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8415" algn="l" rtl="0" eaLnBrk="0">
              <a:lnSpc>
                <a:spcPts val="1313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dispIay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after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connected t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 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ts val="1313"/>
              </a:lnSpc>
              <a:spcBef>
                <a:spcPts val="153"/>
              </a:spcBef>
              <a:tabLst/>
            </a:pP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Set System Type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RoIesetting of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paraIIeI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5875" algn="l" rtl="0" eaLnBrk="0">
              <a:lnSpc>
                <a:spcPts val="13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phase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primay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defauIt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23495" indent="-1270" algn="l" rtl="0" eaLnBrk="0">
              <a:lnSpc>
                <a:spcPct val="114000"/>
              </a:lnSpc>
              <a:spcBef>
                <a:spcPts val="11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paraIIeI system,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onIy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aIIowed 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set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Primay,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the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others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aI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 Subordinate.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ct val="117000"/>
              </a:lnSpc>
              <a:spcBef>
                <a:spcPts val="134"/>
              </a:spcBef>
              <a:tabLst/>
            </a:pP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Share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Battery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When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 c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onnected as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paraIIeI system,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aII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inve比ers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to share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battey,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set the “Share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Battey” to “EnabIe” at the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same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78" name="picture 70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2640" y="1369490"/>
            <a:ext cx="2677152" cy="1763002"/>
          </a:xfrm>
          <a:prstGeom prst="rect">
            <a:avLst/>
          </a:prstGeom>
        </p:spPr>
      </p:pic>
      <p:pic>
        <p:nvPicPr>
          <p:cNvPr id="7080" name="picture 70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92640" y="5315077"/>
            <a:ext cx="2677152" cy="1763001"/>
          </a:xfrm>
          <a:prstGeom prst="rect">
            <a:avLst/>
          </a:prstGeom>
        </p:spPr>
      </p:pic>
      <p:pic>
        <p:nvPicPr>
          <p:cNvPr id="7082" name="picture 70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2640" y="3351301"/>
            <a:ext cx="2677152" cy="1762999"/>
          </a:xfrm>
          <a:prstGeom prst="rect">
            <a:avLst/>
          </a:prstGeom>
        </p:spPr>
      </p:pic>
      <p:pic>
        <p:nvPicPr>
          <p:cNvPr id="7084" name="picture 70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2606" y="7972666"/>
            <a:ext cx="2677057" cy="1762929"/>
          </a:xfrm>
          <a:prstGeom prst="rect">
            <a:avLst/>
          </a:prstGeom>
        </p:spPr>
      </p:pic>
      <p:sp>
        <p:nvSpPr>
          <p:cNvPr id="7086" name="textbox 7086"/>
          <p:cNvSpPr/>
          <p:nvPr/>
        </p:nvSpPr>
        <p:spPr>
          <a:xfrm>
            <a:off x="623368" y="50966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88" name="picture 70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6166" y="522362"/>
            <a:ext cx="193116" cy="193116"/>
          </a:xfrm>
          <a:prstGeom prst="rect">
            <a:avLst/>
          </a:prstGeom>
        </p:spPr>
      </p:pic>
      <p:sp>
        <p:nvSpPr>
          <p:cNvPr id="7090" name="textbox 7090"/>
          <p:cNvSpPr/>
          <p:nvPr/>
        </p:nvSpPr>
        <p:spPr>
          <a:xfrm>
            <a:off x="3529766" y="7907226"/>
            <a:ext cx="3157854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71755" algn="l" rtl="0" eaLnBrk="0">
              <a:lnSpc>
                <a:spcPts val="1327"/>
              </a:lnSpc>
              <a:tabLst>
                <a:tab pos="112395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Connect Time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Set the countdown timer for on-grid.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092" name="picture 70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542466" y="7983625"/>
            <a:ext cx="59639" cy="59639"/>
          </a:xfrm>
          <a:prstGeom prst="rect">
            <a:avLst/>
          </a:prstGeom>
        </p:spPr>
      </p:pic>
      <p:sp>
        <p:nvSpPr>
          <p:cNvPr id="7094" name="textbox 7094"/>
          <p:cNvSpPr/>
          <p:nvPr/>
        </p:nvSpPr>
        <p:spPr>
          <a:xfrm>
            <a:off x="796656" y="7685673"/>
            <a:ext cx="1711960" cy="227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92"/>
              </a:lnSpc>
              <a:tabLst/>
            </a:pP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c). Grid</a:t>
            </a:r>
            <a:r>
              <a:rPr sz="1200" kern="0" spc="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Co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nnect Setting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096" name="picture 70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538601" y="1399484"/>
            <a:ext cx="59639" cy="5637734"/>
          </a:xfrm>
          <a:prstGeom prst="rect">
            <a:avLst/>
          </a:prstGeom>
        </p:spPr>
      </p:pic>
      <p:sp>
        <p:nvSpPr>
          <p:cNvPr id="7098" name="textbox 7098"/>
          <p:cNvSpPr/>
          <p:nvPr/>
        </p:nvSpPr>
        <p:spPr>
          <a:xfrm>
            <a:off x="795335" y="1122886"/>
            <a:ext cx="128968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b).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AppIication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00" name="picture 710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102" name="textbox 7102"/>
          <p:cNvSpPr/>
          <p:nvPr/>
        </p:nvSpPr>
        <p:spPr>
          <a:xfrm>
            <a:off x="6878380" y="10382963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37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4" name="textbox 7104"/>
          <p:cNvSpPr/>
          <p:nvPr/>
        </p:nvSpPr>
        <p:spPr>
          <a:xfrm>
            <a:off x="3550473" y="1306435"/>
            <a:ext cx="3255009" cy="59353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4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36525" indent="-64769" algn="l" rtl="0" eaLnBrk="0">
              <a:lnSpc>
                <a:spcPct val="108000"/>
              </a:lnSpc>
              <a:tabLst>
                <a:tab pos="135889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 Charge Control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ers can decide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BatV to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control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logic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0175" indent="1905" algn="l" rtl="0" eaLnBrk="0">
              <a:lnSpc>
                <a:spcPct val="103000"/>
              </a:lnSpc>
              <a:spcBef>
                <a:spcPts val="16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depending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type.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Limit:     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 set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maximumcharge curren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(machine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supports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maximum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125A)</a:t>
            </a:r>
            <a:r>
              <a:rPr sz="1000" kern="0" spc="-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635" indent="4444" algn="l" rtl="0" eaLnBrk="0">
              <a:lnSpc>
                <a:spcPct val="113000"/>
              </a:lnSpc>
              <a:spcBef>
                <a:spcPts val="19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last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want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solar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order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export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ttery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0" indent="-55244" algn="l" rtl="0" eaLnBrk="0">
              <a:lnSpc>
                <a:spcPct val="116000"/>
              </a:lnSpc>
              <a:spcBef>
                <a:spcPts val="301"/>
              </a:spcBef>
              <a:tabLst>
                <a:tab pos="127000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AC Charge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config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uration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users want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usegrid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 their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battery, then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they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enable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“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”,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periods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2079" algn="l" rtl="0" eaLnBrk="0">
              <a:lnSpc>
                <a:spcPct val="120000"/>
              </a:lnSpc>
              <a:spcBef>
                <a:spcPts val="12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happen, AC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(KW) 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limit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“Stop AC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harge SOC(%)”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 the target SOC for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utilitycharging.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“Stop AC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1445" indent="-4444" algn="l" rtl="0" eaLnBrk="0">
              <a:lnSpc>
                <a:spcPct val="114000"/>
              </a:lnSpc>
              <a:spcBef>
                <a:spcPts val="11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Volt(V)” as the targ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et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voltage 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utility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 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1755" algn="l" rtl="0" eaLnBrk="0">
              <a:lnSpc>
                <a:spcPts val="1313"/>
              </a:lnSpc>
              <a:spcBef>
                <a:spcPts val="310"/>
              </a:spcBef>
              <a:tabLst>
                <a:tab pos="136525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 charge current limit(A)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: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 the</a:t>
            </a:r>
            <a:r>
              <a:rPr sz="10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Max.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30175" indent="1905" algn="l" rtl="0" eaLnBrk="0">
              <a:lnSpc>
                <a:spcPct val="114000"/>
              </a:lnSpc>
              <a:spcBef>
                <a:spcPts val="2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 from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Generator. 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 will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start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according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start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Volt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stop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charging when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tery voltage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SOC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reaches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Volt/SOC value.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ts val="1300"/>
              </a:lnSpc>
              <a:tabLst/>
            </a:pPr>
            <a:r>
              <a:rPr sz="1000" kern="0" spc="-3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000" kern="0" spc="17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rated</a:t>
            </a: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: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has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peak-shaving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27635" indent="635" algn="l" rtl="0" eaLnBrk="0">
              <a:lnSpc>
                <a:spcPct val="108000"/>
              </a:lnSpc>
              <a:spcBef>
                <a:spcPts val="18"/>
              </a:spcBef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function,when you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 you can enable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 an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setup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 Gen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peaksha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power(W).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06" name="picture 7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63173" y="5957977"/>
            <a:ext cx="59639" cy="59032"/>
          </a:xfrm>
          <a:prstGeom prst="rect">
            <a:avLst/>
          </a:prstGeom>
        </p:spPr>
      </p:pic>
      <p:pic>
        <p:nvPicPr>
          <p:cNvPr id="7108" name="picture 7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63173" y="3537069"/>
            <a:ext cx="59639" cy="59434"/>
          </a:xfrm>
          <a:prstGeom prst="rect">
            <a:avLst/>
          </a:prstGeom>
        </p:spPr>
      </p:pic>
      <p:pic>
        <p:nvPicPr>
          <p:cNvPr id="7110" name="picture 7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63173" y="1378356"/>
            <a:ext cx="59639" cy="58140"/>
          </a:xfrm>
          <a:prstGeom prst="rect">
            <a:avLst/>
          </a:prstGeom>
        </p:spPr>
      </p:pic>
      <p:pic>
        <p:nvPicPr>
          <p:cNvPr id="7112" name="picture 71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6429" y="3524733"/>
            <a:ext cx="2688473" cy="1767565"/>
          </a:xfrm>
          <a:prstGeom prst="rect">
            <a:avLst/>
          </a:prstGeom>
        </p:spPr>
      </p:pic>
      <p:pic>
        <p:nvPicPr>
          <p:cNvPr id="7114" name="picture 7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6429" y="5933579"/>
            <a:ext cx="2674961" cy="1761553"/>
          </a:xfrm>
          <a:prstGeom prst="rect">
            <a:avLst/>
          </a:prstGeom>
        </p:spPr>
      </p:pic>
      <p:pic>
        <p:nvPicPr>
          <p:cNvPr id="7116" name="picture 7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6429" y="1365125"/>
            <a:ext cx="2674961" cy="1761551"/>
          </a:xfrm>
          <a:prstGeom prst="rect">
            <a:avLst/>
          </a:prstGeom>
        </p:spPr>
      </p:pic>
      <p:sp>
        <p:nvSpPr>
          <p:cNvPr id="7118" name="textbox 7118"/>
          <p:cNvSpPr/>
          <p:nvPr/>
        </p:nvSpPr>
        <p:spPr>
          <a:xfrm>
            <a:off x="623369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20" name="picture 71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96169" y="525611"/>
            <a:ext cx="193116" cy="193116"/>
          </a:xfrm>
          <a:prstGeom prst="rect">
            <a:avLst/>
          </a:prstGeom>
        </p:spPr>
      </p:pic>
      <p:sp>
        <p:nvSpPr>
          <p:cNvPr id="7122" name="textbox 7122"/>
          <p:cNvSpPr/>
          <p:nvPr/>
        </p:nvSpPr>
        <p:spPr>
          <a:xfrm>
            <a:off x="792458" y="5702667"/>
            <a:ext cx="122936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e).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Generator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124" name="textbox 7124"/>
          <p:cNvSpPr/>
          <p:nvPr/>
        </p:nvSpPr>
        <p:spPr>
          <a:xfrm>
            <a:off x="785346" y="1101076"/>
            <a:ext cx="107315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d).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Charge Setting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26" name="picture 71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128" name="textbox 7128"/>
          <p:cNvSpPr/>
          <p:nvPr/>
        </p:nvSpPr>
        <p:spPr>
          <a:xfrm>
            <a:off x="472037" y="10383125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38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0" name="textbox 7130"/>
          <p:cNvSpPr/>
          <p:nvPr/>
        </p:nvSpPr>
        <p:spPr>
          <a:xfrm>
            <a:off x="3558134" y="1428969"/>
            <a:ext cx="3078479" cy="62941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6364" indent="-54610" algn="l" rtl="0" eaLnBrk="0">
              <a:lnSpc>
                <a:spcPct val="111000"/>
              </a:lnSpc>
              <a:tabLst>
                <a:tab pos="124460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Bat</a:t>
            </a:r>
            <a:r>
              <a:rPr sz="1000" b="1" kern="0" spc="1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Discharge Control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You can choose “SOC”or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“Volt”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control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ttery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 state.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19379" indent="-47625" algn="l" rtl="0" eaLnBrk="0">
              <a:lnSpc>
                <a:spcPct val="109000"/>
              </a:lnSpc>
              <a:spcBef>
                <a:spcPts val="310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Start</a:t>
            </a: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Discharge</a:t>
            </a:r>
            <a:r>
              <a:rPr sz="1000" b="1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P_import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When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detects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import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higher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than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   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value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start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discharging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otherwise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8904" algn="l" rtl="0" eaLnBrk="0">
              <a:lnSpc>
                <a:spcPts val="1263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keep standb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263"/>
              </a:lnSpc>
              <a:spcBef>
                <a:spcPts val="303"/>
              </a:spcBef>
              <a:tabLst/>
            </a:pPr>
            <a:r>
              <a:rPr sz="1000" kern="0" spc="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000" kern="0" spc="130" dirty="0">
                <a:solidFill>
                  <a:srgbClr val="62A77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Cut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(%)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21285" algn="l" rtl="0" eaLnBrk="0">
              <a:lnSpc>
                <a:spcPct val="97000"/>
              </a:lnSpc>
              <a:spcBef>
                <a:spcPts val="4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Cut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(%)/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Cut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(V)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1000" b="1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grid          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Cut</a:t>
            </a: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off</a:t>
            </a:r>
            <a:r>
              <a:rPr sz="1000" b="1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(V):</a:t>
            </a:r>
            <a:endParaRPr sz="1000" dirty="0">
              <a:latin typeface="Arial"/>
              <a:ea typeface="Arial"/>
              <a:cs typeface="Arial"/>
            </a:endParaRPr>
          </a:p>
          <a:p>
            <a:pPr marL="122554" indent="4444" algn="l" rtl="0" eaLnBrk="0">
              <a:lnSpc>
                <a:spcPct val="110000"/>
              </a:lnSpc>
              <a:spcBef>
                <a:spcPts val="20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End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 discharge SOC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/Cut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 voltage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on-grid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grid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condition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respectively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9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71755" algn="l" rtl="0" eaLnBrk="0">
              <a:lnSpc>
                <a:spcPts val="1263"/>
              </a:lnSpc>
              <a:spcBef>
                <a:spcPts val="305"/>
              </a:spcBef>
              <a:tabLst>
                <a:tab pos="163195" algn="l"/>
              </a:tabLst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	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Forced discha</a:t>
            </a:r>
            <a:r>
              <a:rPr sz="1000" b="1" kern="0" spc="-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rge: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Settings for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forced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marL="154939" indent="4444" algn="l" rtl="0" eaLnBrk="0">
              <a:lnSpc>
                <a:spcPct val="106000"/>
              </a:lnSpc>
              <a:spcBef>
                <a:spcPts val="26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 within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certain time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period.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preset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period,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 will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“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power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”,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until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SOC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voltage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reaches “Stop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discharge”</a:t>
            </a:r>
            <a:r>
              <a:rPr sz="1000" kern="0" spc="-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value.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84785" indent="-93344" algn="l" rtl="0" eaLnBrk="0">
              <a:lnSpc>
                <a:spcPct val="119000"/>
              </a:lnSpc>
              <a:tabLst>
                <a:tab pos="193675" algn="l"/>
              </a:tabLst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Device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display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serial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number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firmware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version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current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model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32" name="picture 7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90394" y="7440703"/>
            <a:ext cx="59639" cy="59639"/>
          </a:xfrm>
          <a:prstGeom prst="rect">
            <a:avLst/>
          </a:prstGeom>
        </p:spPr>
      </p:pic>
      <p:pic>
        <p:nvPicPr>
          <p:cNvPr id="7134" name="picture 7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70834" y="5210872"/>
            <a:ext cx="59639" cy="56784"/>
          </a:xfrm>
          <a:prstGeom prst="rect">
            <a:avLst/>
          </a:prstGeom>
        </p:spPr>
      </p:pic>
      <p:pic>
        <p:nvPicPr>
          <p:cNvPr id="7136" name="picture 7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70834" y="2044779"/>
            <a:ext cx="59639" cy="58623"/>
          </a:xfrm>
          <a:prstGeom prst="rect">
            <a:avLst/>
          </a:prstGeom>
        </p:spPr>
      </p:pic>
      <p:pic>
        <p:nvPicPr>
          <p:cNvPr id="7138" name="picture 7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570834" y="1507434"/>
            <a:ext cx="59639" cy="59639"/>
          </a:xfrm>
          <a:prstGeom prst="rect">
            <a:avLst/>
          </a:prstGeom>
        </p:spPr>
      </p:pic>
      <p:pic>
        <p:nvPicPr>
          <p:cNvPr id="7140" name="picture 71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1091" y="1451289"/>
            <a:ext cx="2604428" cy="1715111"/>
          </a:xfrm>
          <a:prstGeom prst="rect">
            <a:avLst/>
          </a:prstGeom>
        </p:spPr>
      </p:pic>
      <p:pic>
        <p:nvPicPr>
          <p:cNvPr id="7142" name="picture 7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1091" y="3369633"/>
            <a:ext cx="2604428" cy="1715111"/>
          </a:xfrm>
          <a:prstGeom prst="rect">
            <a:avLst/>
          </a:prstGeom>
        </p:spPr>
      </p:pic>
      <p:pic>
        <p:nvPicPr>
          <p:cNvPr id="7144" name="picture 71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71091" y="5205933"/>
            <a:ext cx="2604428" cy="1715111"/>
          </a:xfrm>
          <a:prstGeom prst="rect">
            <a:avLst/>
          </a:prstGeom>
        </p:spPr>
      </p:pic>
      <p:pic>
        <p:nvPicPr>
          <p:cNvPr id="7146" name="picture 7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82193" y="7432040"/>
            <a:ext cx="2604414" cy="1715109"/>
          </a:xfrm>
          <a:prstGeom prst="rect">
            <a:avLst/>
          </a:prstGeom>
        </p:spPr>
      </p:pic>
      <p:sp>
        <p:nvSpPr>
          <p:cNvPr id="7148" name="textbox 7148"/>
          <p:cNvSpPr/>
          <p:nvPr/>
        </p:nvSpPr>
        <p:spPr>
          <a:xfrm>
            <a:off x="623369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50" name="picture 7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96169" y="525611"/>
            <a:ext cx="193116" cy="193116"/>
          </a:xfrm>
          <a:prstGeom prst="rect">
            <a:avLst/>
          </a:prstGeom>
        </p:spPr>
      </p:pic>
      <p:sp>
        <p:nvSpPr>
          <p:cNvPr id="7152" name="textbox 7152"/>
          <p:cNvSpPr/>
          <p:nvPr/>
        </p:nvSpPr>
        <p:spPr>
          <a:xfrm>
            <a:off x="767444" y="1105499"/>
            <a:ext cx="1200150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f).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Discharg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 Setting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154" name="textbox 7154"/>
          <p:cNvSpPr/>
          <p:nvPr/>
        </p:nvSpPr>
        <p:spPr>
          <a:xfrm>
            <a:off x="769348" y="7179402"/>
            <a:ext cx="845819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g).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Device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56" name="picture 71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158" name="textbox 7158"/>
          <p:cNvSpPr/>
          <p:nvPr/>
        </p:nvSpPr>
        <p:spPr>
          <a:xfrm>
            <a:off x="6887447" y="10382976"/>
            <a:ext cx="167639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39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0" name="table 7160"/>
          <p:cNvGraphicFramePr>
            <a:graphicFrameLocks noGrp="1"/>
          </p:cNvGraphicFramePr>
          <p:nvPr/>
        </p:nvGraphicFramePr>
        <p:xfrm>
          <a:off x="1182756" y="2037663"/>
          <a:ext cx="4939029" cy="1430019"/>
        </p:xfrm>
        <a:graphic>
          <a:graphicData uri="http://schemas.openxmlformats.org/drawingml/2006/table">
            <a:tbl>
              <a:tblPr/>
              <a:tblGrid>
                <a:gridCol w="2444750"/>
                <a:gridCol w="2494279"/>
              </a:tblGrid>
              <a:tr h="2813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6305" algn="l" rtl="0" eaLnBrk="0">
                        <a:lnSpc>
                          <a:spcPct val="8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Button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944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Function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630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ESC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9444" algn="l" rtl="0" eaLnBrk="0">
                        <a:lnSpc>
                          <a:spcPct val="88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6305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ENTER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8809" algn="l" rtl="0" eaLnBrk="0">
                        <a:lnSpc>
                          <a:spcPct val="9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Confirm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Enter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menu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6305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UP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880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Previous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level,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ncrease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6305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DOWN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880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Next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level,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Decrease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2" name="textbox 7162"/>
          <p:cNvSpPr/>
          <p:nvPr/>
        </p:nvSpPr>
        <p:spPr>
          <a:xfrm>
            <a:off x="784420" y="3519337"/>
            <a:ext cx="5454650" cy="984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35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414655" indent="1270" algn="l" rtl="0" eaLnBrk="0">
              <a:lnSpc>
                <a:spcPct val="111000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Note: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Long-pressing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 and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keys will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continuously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input the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corresponding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signals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312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4.3.2 General Operations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5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Through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button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control,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10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home scree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 to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access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menu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options.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64" name="picture 7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103811" y="4777269"/>
            <a:ext cx="2670556" cy="1758659"/>
          </a:xfrm>
          <a:prstGeom prst="rect">
            <a:avLst/>
          </a:prstGeom>
        </p:spPr>
      </p:pic>
      <p:pic>
        <p:nvPicPr>
          <p:cNvPr id="7166" name="picture 7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1027" y="4777269"/>
            <a:ext cx="2670556" cy="1758659"/>
          </a:xfrm>
          <a:prstGeom prst="rect">
            <a:avLst/>
          </a:prstGeom>
        </p:spPr>
      </p:pic>
      <p:sp>
        <p:nvSpPr>
          <p:cNvPr id="7168" name="textbox 7168"/>
          <p:cNvSpPr/>
          <p:nvPr/>
        </p:nvSpPr>
        <p:spPr>
          <a:xfrm>
            <a:off x="792802" y="7148994"/>
            <a:ext cx="5931534" cy="4991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45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114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Using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buttons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desired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ESC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return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previous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level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options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include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Home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Data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operational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data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ts val="1263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Notice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fault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warning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configuration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settings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170" name="textbox 7170"/>
          <p:cNvSpPr/>
          <p:nvPr/>
        </p:nvSpPr>
        <p:spPr>
          <a:xfrm>
            <a:off x="623369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72" name="picture 7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6169" y="525611"/>
            <a:ext cx="193116" cy="193116"/>
          </a:xfrm>
          <a:prstGeom prst="rect">
            <a:avLst/>
          </a:prstGeom>
        </p:spPr>
      </p:pic>
      <p:sp>
        <p:nvSpPr>
          <p:cNvPr id="7174" name="textbox 7174"/>
          <p:cNvSpPr/>
          <p:nvPr/>
        </p:nvSpPr>
        <p:spPr>
          <a:xfrm>
            <a:off x="766894" y="1138606"/>
            <a:ext cx="1745614" cy="485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1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  LCD</a:t>
            </a:r>
            <a:r>
              <a:rPr sz="1200" kern="0" spc="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Screen</a:t>
            </a:r>
            <a:r>
              <a:rPr sz="1200" kern="0" spc="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Settin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gs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2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7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4.3.1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Button Operation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176" name="picture 7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178" name="rect 7178"/>
          <p:cNvSpPr/>
          <p:nvPr/>
        </p:nvSpPr>
        <p:spPr>
          <a:xfrm>
            <a:off x="3608057" y="5543181"/>
            <a:ext cx="336689" cy="135801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80" name="textbox 7180"/>
          <p:cNvSpPr/>
          <p:nvPr/>
        </p:nvSpPr>
        <p:spPr>
          <a:xfrm>
            <a:off x="3595357" y="5559592"/>
            <a:ext cx="507365" cy="132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0000"/>
              </a:lnSpc>
              <a:tabLst>
                <a:tab pos="57150" algn="l"/>
              </a:tabLst>
            </a:pPr>
            <a:r>
              <a:rPr sz="700" kern="0" spc="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	</a:t>
            </a:r>
            <a:r>
              <a:rPr sz="1200" kern="0" spc="-30" baseline="-43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700" kern="0" spc="6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1000" kern="0" spc="-30" dirty="0">
                <a:solidFill>
                  <a:srgbClr val="040000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→</a:t>
            </a:r>
            <a:endParaRPr sz="1000" dirty="0"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7182" name="textbox 7182"/>
          <p:cNvSpPr/>
          <p:nvPr/>
        </p:nvSpPr>
        <p:spPr>
          <a:xfrm>
            <a:off x="502017" y="10387503"/>
            <a:ext cx="16827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40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184" name="picture 71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458009" y="5585095"/>
            <a:ext cx="127737" cy="4907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" name="table 7186"/>
          <p:cNvGraphicFramePr>
            <a:graphicFrameLocks noGrp="1"/>
          </p:cNvGraphicFramePr>
          <p:nvPr/>
        </p:nvGraphicFramePr>
        <p:xfrm>
          <a:off x="564462" y="1552917"/>
          <a:ext cx="6354445" cy="3910964"/>
        </p:xfrm>
        <a:graphic>
          <a:graphicData uri="http://schemas.openxmlformats.org/drawingml/2006/table">
            <a:tbl>
              <a:tblPr/>
              <a:tblGrid>
                <a:gridCol w="1591945"/>
                <a:gridCol w="1581785"/>
                <a:gridCol w="1592580"/>
                <a:gridCol w="1588135"/>
              </a:tblGrid>
              <a:tr h="15220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25" algn="l" rtl="0" eaLnBrk="0">
                        <a:lnSpc>
                          <a:spcPts val="1326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Exit to the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ious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level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9734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Previous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38784" algn="l" rtl="0" eaLnBrk="0">
                        <a:lnSpc>
                          <a:spcPct val="81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Next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optio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739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 the selec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ted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188" name="table 7188"/>
          <p:cNvGraphicFramePr>
            <a:graphicFrameLocks noGrp="1"/>
          </p:cNvGraphicFramePr>
          <p:nvPr/>
        </p:nvGraphicFramePr>
        <p:xfrm>
          <a:off x="564462" y="6147981"/>
          <a:ext cx="6354445" cy="3910964"/>
        </p:xfrm>
        <a:graphic>
          <a:graphicData uri="http://schemas.openxmlformats.org/drawingml/2006/table">
            <a:tbl>
              <a:tblPr/>
              <a:tblGrid>
                <a:gridCol w="1591945"/>
                <a:gridCol w="1581785"/>
                <a:gridCol w="1592580"/>
                <a:gridCol w="1588135"/>
              </a:tblGrid>
              <a:tr h="15220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850" algn="l" rtl="0" eaLnBrk="0">
                        <a:lnSpc>
                          <a:spcPts val="1326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Exit to the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ious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level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9090" algn="l" rtl="0" eaLnBrk="0">
                        <a:lnSpc>
                          <a:spcPts val="1326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Previous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3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6609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Next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optio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indent="-180339" algn="l" rtl="0" eaLnBrk="0">
                        <a:lnSpc>
                          <a:spcPct val="10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Confirm the sett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ing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play the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animation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90" name="picture 71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04380" y="1622709"/>
            <a:ext cx="2340001" cy="1367999"/>
          </a:xfrm>
          <a:prstGeom prst="rect">
            <a:avLst/>
          </a:prstGeom>
        </p:spPr>
      </p:pic>
      <p:pic>
        <p:nvPicPr>
          <p:cNvPr id="7192" name="picture 71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75788" y="6251030"/>
            <a:ext cx="2340000" cy="1367992"/>
          </a:xfrm>
          <a:prstGeom prst="rect">
            <a:avLst/>
          </a:prstGeom>
        </p:spPr>
      </p:pic>
      <p:sp>
        <p:nvSpPr>
          <p:cNvPr id="7194" name="textbox 7194"/>
          <p:cNvSpPr/>
          <p:nvPr/>
        </p:nvSpPr>
        <p:spPr>
          <a:xfrm>
            <a:off x="790974" y="5533493"/>
            <a:ext cx="5760720" cy="524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6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6509" indent="635" algn="l" rtl="0" eaLnBrk="0">
              <a:lnSpc>
                <a:spcPct val="121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settings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menu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item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selected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highlighted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buttons to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navigate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select 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esired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content.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again to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ts val="1313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confirm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OK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animation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displayed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196" name="textbox 7196"/>
          <p:cNvSpPr/>
          <p:nvPr/>
        </p:nvSpPr>
        <p:spPr>
          <a:xfrm>
            <a:off x="793895" y="1143992"/>
            <a:ext cx="6123940" cy="353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4.3.3 Setti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ng Operation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algn="l" rtl="0" eaLnBrk="0">
              <a:lnSpc>
                <a:spcPts val="1327"/>
              </a:lnSpc>
              <a:spcBef>
                <a:spcPts val="265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Once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 the settings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interface, you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buttons to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navig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ate through various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configuration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options.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198" name="picture 7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29519" y="8572139"/>
            <a:ext cx="1440000" cy="936002"/>
          </a:xfrm>
          <a:prstGeom prst="rect">
            <a:avLst/>
          </a:prstGeom>
        </p:spPr>
      </p:pic>
      <p:pic>
        <p:nvPicPr>
          <p:cNvPr id="7200" name="picture 7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36480" y="8572140"/>
            <a:ext cx="1440000" cy="936002"/>
          </a:xfrm>
          <a:prstGeom prst="rect">
            <a:avLst/>
          </a:prstGeom>
        </p:spPr>
      </p:pic>
      <p:pic>
        <p:nvPicPr>
          <p:cNvPr id="7202" name="picture 7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384062" y="8572138"/>
            <a:ext cx="1440000" cy="936002"/>
          </a:xfrm>
          <a:prstGeom prst="rect">
            <a:avLst/>
          </a:prstGeom>
        </p:spPr>
      </p:pic>
      <p:pic>
        <p:nvPicPr>
          <p:cNvPr id="7204" name="picture 72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36583" y="3940074"/>
            <a:ext cx="1440000" cy="936001"/>
          </a:xfrm>
          <a:prstGeom prst="rect">
            <a:avLst/>
          </a:prstGeom>
        </p:spPr>
      </p:pic>
      <p:pic>
        <p:nvPicPr>
          <p:cNvPr id="7206" name="picture 72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234557" y="3940074"/>
            <a:ext cx="1440000" cy="936001"/>
          </a:xfrm>
          <a:prstGeom prst="rect">
            <a:avLst/>
          </a:prstGeom>
        </p:spPr>
      </p:pic>
      <p:pic>
        <p:nvPicPr>
          <p:cNvPr id="7208" name="picture 72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819192" y="3940076"/>
            <a:ext cx="1440000" cy="936000"/>
          </a:xfrm>
          <a:prstGeom prst="rect">
            <a:avLst/>
          </a:prstGeom>
        </p:spPr>
      </p:pic>
      <p:pic>
        <p:nvPicPr>
          <p:cNvPr id="7210" name="picture 72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809444" y="8572143"/>
            <a:ext cx="1440000" cy="935999"/>
          </a:xfrm>
          <a:prstGeom prst="rect">
            <a:avLst/>
          </a:prstGeom>
        </p:spPr>
      </p:pic>
      <p:pic>
        <p:nvPicPr>
          <p:cNvPr id="7212" name="picture 72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388961" y="3940075"/>
            <a:ext cx="1439993" cy="936000"/>
          </a:xfrm>
          <a:prstGeom prst="rect">
            <a:avLst/>
          </a:prstGeom>
        </p:spPr>
      </p:pic>
      <p:sp>
        <p:nvSpPr>
          <p:cNvPr id="7214" name="textbox 7214"/>
          <p:cNvSpPr/>
          <p:nvPr/>
        </p:nvSpPr>
        <p:spPr>
          <a:xfrm>
            <a:off x="623368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216" name="picture 72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96166" y="525611"/>
            <a:ext cx="193116" cy="193116"/>
          </a:xfrm>
          <a:prstGeom prst="rect">
            <a:avLst/>
          </a:prstGeom>
        </p:spPr>
      </p:pic>
      <p:pic>
        <p:nvPicPr>
          <p:cNvPr id="7218" name="picture 72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220" name="textbox 7220"/>
          <p:cNvSpPr/>
          <p:nvPr/>
        </p:nvSpPr>
        <p:spPr>
          <a:xfrm>
            <a:off x="2698280" y="3373564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58750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22" name="textbox 7222"/>
          <p:cNvSpPr/>
          <p:nvPr/>
        </p:nvSpPr>
        <p:spPr>
          <a:xfrm>
            <a:off x="2698280" y="7968628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58750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24" name="textbox 7224"/>
          <p:cNvSpPr/>
          <p:nvPr/>
        </p:nvSpPr>
        <p:spPr>
          <a:xfrm>
            <a:off x="1102982" y="3381032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0810" algn="l" rtl="0" eaLnBrk="0">
              <a:lnSpc>
                <a:spcPct val="82000"/>
              </a:lnSpc>
              <a:spcBef>
                <a:spcPts val="2"/>
              </a:spcBef>
              <a:tabLst/>
            </a:pP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Esc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26" name="textbox 7226"/>
          <p:cNvSpPr/>
          <p:nvPr/>
        </p:nvSpPr>
        <p:spPr>
          <a:xfrm>
            <a:off x="1102982" y="7976095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0810" algn="l" rtl="0" eaLnBrk="0">
              <a:lnSpc>
                <a:spcPct val="82000"/>
              </a:lnSpc>
              <a:spcBef>
                <a:spcPts val="2"/>
              </a:spcBef>
              <a:tabLst/>
            </a:pP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Esc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28" name="textbox 7228"/>
          <p:cNvSpPr/>
          <p:nvPr/>
        </p:nvSpPr>
        <p:spPr>
          <a:xfrm>
            <a:off x="5898349" y="7977162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76835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30" name="textbox 7230"/>
          <p:cNvSpPr/>
          <p:nvPr/>
        </p:nvSpPr>
        <p:spPr>
          <a:xfrm>
            <a:off x="4294847" y="3395345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2069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32" name="textbox 7232"/>
          <p:cNvSpPr/>
          <p:nvPr/>
        </p:nvSpPr>
        <p:spPr>
          <a:xfrm>
            <a:off x="5898349" y="3382098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76835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34" name="textbox 7234"/>
          <p:cNvSpPr/>
          <p:nvPr/>
        </p:nvSpPr>
        <p:spPr>
          <a:xfrm>
            <a:off x="4294847" y="7990408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2069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236" name="textbox 7236"/>
          <p:cNvSpPr/>
          <p:nvPr/>
        </p:nvSpPr>
        <p:spPr>
          <a:xfrm>
            <a:off x="6922661" y="10384513"/>
            <a:ext cx="16827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41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238" name="picture 72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283733" y="3140419"/>
            <a:ext cx="50279" cy="130889"/>
          </a:xfrm>
          <a:prstGeom prst="rect">
            <a:avLst/>
          </a:prstGeom>
        </p:spPr>
      </p:pic>
      <p:pic>
        <p:nvPicPr>
          <p:cNvPr id="7240" name="picture 72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4498751" y="3671325"/>
            <a:ext cx="50279" cy="130888"/>
          </a:xfrm>
          <a:prstGeom prst="rect">
            <a:avLst/>
          </a:prstGeom>
        </p:spPr>
      </p:pic>
      <p:pic>
        <p:nvPicPr>
          <p:cNvPr id="7242" name="picture 72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4498751" y="8266384"/>
            <a:ext cx="50279" cy="130887"/>
          </a:xfrm>
          <a:prstGeom prst="rect">
            <a:avLst/>
          </a:prstGeom>
        </p:spPr>
      </p:pic>
      <p:pic>
        <p:nvPicPr>
          <p:cNvPr id="7244" name="picture 72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1283733" y="7735479"/>
            <a:ext cx="50279" cy="130887"/>
          </a:xfrm>
          <a:prstGeom prst="rect">
            <a:avLst/>
          </a:prstGeom>
        </p:spPr>
      </p:pic>
      <p:pic>
        <p:nvPicPr>
          <p:cNvPr id="7246" name="picture 72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054809" y="3140419"/>
            <a:ext cx="50266" cy="130889"/>
          </a:xfrm>
          <a:prstGeom prst="rect">
            <a:avLst/>
          </a:prstGeom>
        </p:spPr>
      </p:pic>
      <p:pic>
        <p:nvPicPr>
          <p:cNvPr id="7248" name="picture 724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054809" y="7735479"/>
            <a:ext cx="50266" cy="130887"/>
          </a:xfrm>
          <a:prstGeom prst="rect">
            <a:avLst/>
          </a:prstGeom>
        </p:spPr>
      </p:pic>
      <p:sp>
        <p:nvSpPr>
          <p:cNvPr id="7250" name="rect 7250"/>
          <p:cNvSpPr/>
          <p:nvPr/>
        </p:nvSpPr>
        <p:spPr>
          <a:xfrm>
            <a:off x="2903508" y="3758665"/>
            <a:ext cx="50291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52" name="rect 7252"/>
          <p:cNvSpPr/>
          <p:nvPr/>
        </p:nvSpPr>
        <p:spPr>
          <a:xfrm>
            <a:off x="2903508" y="8353723"/>
            <a:ext cx="50291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54" name="rect 7254"/>
          <p:cNvSpPr/>
          <p:nvPr/>
        </p:nvSpPr>
        <p:spPr>
          <a:xfrm>
            <a:off x="6069412" y="3758665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56" name="rect 7256"/>
          <p:cNvSpPr/>
          <p:nvPr/>
        </p:nvSpPr>
        <p:spPr>
          <a:xfrm>
            <a:off x="4484122" y="3227760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58" name="rect 7258"/>
          <p:cNvSpPr/>
          <p:nvPr/>
        </p:nvSpPr>
        <p:spPr>
          <a:xfrm>
            <a:off x="1298338" y="3758665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60" name="rect 7260"/>
          <p:cNvSpPr/>
          <p:nvPr/>
        </p:nvSpPr>
        <p:spPr>
          <a:xfrm>
            <a:off x="2888891" y="3227760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62" name="rect 7262"/>
          <p:cNvSpPr/>
          <p:nvPr/>
        </p:nvSpPr>
        <p:spPr>
          <a:xfrm>
            <a:off x="4484122" y="7822819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64" name="rect 7264"/>
          <p:cNvSpPr/>
          <p:nvPr/>
        </p:nvSpPr>
        <p:spPr>
          <a:xfrm>
            <a:off x="6069412" y="8353723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66" name="rect 7266"/>
          <p:cNvSpPr/>
          <p:nvPr/>
        </p:nvSpPr>
        <p:spPr>
          <a:xfrm>
            <a:off x="2888891" y="7822819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68" name="rect 7268"/>
          <p:cNvSpPr/>
          <p:nvPr/>
        </p:nvSpPr>
        <p:spPr>
          <a:xfrm>
            <a:off x="1298338" y="8353723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70" name="path 7270"/>
          <p:cNvSpPr/>
          <p:nvPr/>
        </p:nvSpPr>
        <p:spPr>
          <a:xfrm>
            <a:off x="2910716" y="7735479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72" name="path 7272"/>
          <p:cNvSpPr/>
          <p:nvPr/>
        </p:nvSpPr>
        <p:spPr>
          <a:xfrm>
            <a:off x="4505947" y="7735479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74" name="path 7274"/>
          <p:cNvSpPr/>
          <p:nvPr/>
        </p:nvSpPr>
        <p:spPr>
          <a:xfrm>
            <a:off x="2925333" y="8266384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76" name="path 7276"/>
          <p:cNvSpPr/>
          <p:nvPr/>
        </p:nvSpPr>
        <p:spPr>
          <a:xfrm>
            <a:off x="6091237" y="8266384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78" name="path 7278"/>
          <p:cNvSpPr/>
          <p:nvPr/>
        </p:nvSpPr>
        <p:spPr>
          <a:xfrm>
            <a:off x="6091237" y="3671325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80" name="path 7280"/>
          <p:cNvSpPr/>
          <p:nvPr/>
        </p:nvSpPr>
        <p:spPr>
          <a:xfrm>
            <a:off x="2925333" y="3671325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82" name="path 7282"/>
          <p:cNvSpPr/>
          <p:nvPr/>
        </p:nvSpPr>
        <p:spPr>
          <a:xfrm>
            <a:off x="2910716" y="3140419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84" name="path 7284"/>
          <p:cNvSpPr/>
          <p:nvPr/>
        </p:nvSpPr>
        <p:spPr>
          <a:xfrm>
            <a:off x="4505947" y="3140419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86" name="path 7286"/>
          <p:cNvSpPr/>
          <p:nvPr/>
        </p:nvSpPr>
        <p:spPr>
          <a:xfrm>
            <a:off x="1320163" y="8266384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88" name="path 7288"/>
          <p:cNvSpPr/>
          <p:nvPr/>
        </p:nvSpPr>
        <p:spPr>
          <a:xfrm>
            <a:off x="1320163" y="3671325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0" name="table 7290"/>
          <p:cNvGraphicFramePr>
            <a:graphicFrameLocks noGrp="1"/>
          </p:cNvGraphicFramePr>
          <p:nvPr/>
        </p:nvGraphicFramePr>
        <p:xfrm>
          <a:off x="922271" y="5591391"/>
          <a:ext cx="5687694" cy="3910964"/>
        </p:xfrm>
        <a:graphic>
          <a:graphicData uri="http://schemas.openxmlformats.org/drawingml/2006/table">
            <a:tbl>
              <a:tblPr/>
              <a:tblGrid>
                <a:gridCol w="1591945"/>
                <a:gridCol w="1581785"/>
                <a:gridCol w="1592580"/>
                <a:gridCol w="921385"/>
              </a:tblGrid>
              <a:tr h="15220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70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590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None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7625" algn="l" rtl="0" eaLnBrk="0">
                        <a:lnSpc>
                          <a:spcPts val="1326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Exit to the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previous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level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909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Previous Subpag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9404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Next Subpage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7469" algn="l" rtl="0" eaLnBrk="0">
                        <a:lnSpc>
                          <a:spcPts val="132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 subpage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92" name="textbox 7292"/>
          <p:cNvSpPr/>
          <p:nvPr/>
        </p:nvSpPr>
        <p:spPr>
          <a:xfrm>
            <a:off x="796339" y="3712067"/>
            <a:ext cx="5907404" cy="1181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95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indent="-6350" algn="l" rtl="0" eaLnBrk="0">
              <a:lnSpc>
                <a:spcPct val="119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warning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works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similarly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.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Record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page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view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historical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fault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warning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information.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spcBef>
                <a:spcPts val="302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4.3.5 Subpage Sel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700" dirty="0">
              <a:latin typeface="Arial"/>
              <a:ea typeface="Arial"/>
              <a:cs typeface="Arial"/>
            </a:endParaRPr>
          </a:p>
          <a:p>
            <a:pPr marL="12700" indent="635" algn="l" rtl="0" eaLnBrk="0">
              <a:lnSpc>
                <a:spcPct val="111000"/>
              </a:lnSpc>
              <a:spcBef>
                <a:spcPts val="4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menus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subpages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indicated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display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bottom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right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corner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Enter      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button to navigate to the me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nu's subpages.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7294" name="table 7294"/>
          <p:cNvGraphicFramePr>
            <a:graphicFrameLocks noGrp="1"/>
          </p:cNvGraphicFramePr>
          <p:nvPr/>
        </p:nvGraphicFramePr>
        <p:xfrm>
          <a:off x="882859" y="1831613"/>
          <a:ext cx="2493009" cy="1682115"/>
        </p:xfrm>
        <a:graphic>
          <a:graphicData uri="http://schemas.openxmlformats.org/drawingml/2006/table">
            <a:tbl>
              <a:tblPr/>
              <a:tblGrid>
                <a:gridCol w="2493009"/>
              </a:tblGrid>
              <a:tr h="16789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96" name="table 7296"/>
          <p:cNvGraphicFramePr>
            <a:graphicFrameLocks noGrp="1"/>
          </p:cNvGraphicFramePr>
          <p:nvPr/>
        </p:nvGraphicFramePr>
        <p:xfrm>
          <a:off x="3864082" y="1828299"/>
          <a:ext cx="2493009" cy="1679575"/>
        </p:xfrm>
        <a:graphic>
          <a:graphicData uri="http://schemas.openxmlformats.org/drawingml/2006/table">
            <a:tbl>
              <a:tblPr/>
              <a:tblGrid>
                <a:gridCol w="2493009"/>
              </a:tblGrid>
              <a:tr h="1676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98" name="picture 72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18355" y="1885607"/>
            <a:ext cx="2418582" cy="1594091"/>
          </a:xfrm>
          <a:prstGeom prst="rect">
            <a:avLst/>
          </a:prstGeom>
        </p:spPr>
      </p:pic>
      <p:pic>
        <p:nvPicPr>
          <p:cNvPr id="7300" name="picture 73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920113" y="1876247"/>
            <a:ext cx="2405705" cy="1580905"/>
          </a:xfrm>
          <a:prstGeom prst="rect">
            <a:avLst/>
          </a:prstGeom>
        </p:spPr>
      </p:pic>
      <p:graphicFrame>
        <p:nvGraphicFramePr>
          <p:cNvPr id="7302" name="table 7302"/>
          <p:cNvGraphicFramePr>
            <a:graphicFrameLocks noGrp="1"/>
          </p:cNvGraphicFramePr>
          <p:nvPr/>
        </p:nvGraphicFramePr>
        <p:xfrm>
          <a:off x="2648267" y="5640438"/>
          <a:ext cx="2330450" cy="1430020"/>
        </p:xfrm>
        <a:graphic>
          <a:graphicData uri="http://schemas.openxmlformats.org/drawingml/2006/table">
            <a:tbl>
              <a:tblPr/>
              <a:tblGrid>
                <a:gridCol w="2330450"/>
              </a:tblGrid>
              <a:tr h="1426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04" name="picture 7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48445" y="5640603"/>
            <a:ext cx="2330284" cy="1429930"/>
          </a:xfrm>
          <a:prstGeom prst="rect">
            <a:avLst/>
          </a:prstGeom>
        </p:spPr>
      </p:pic>
      <p:sp>
        <p:nvSpPr>
          <p:cNvPr id="7306" name="textbox 7306"/>
          <p:cNvSpPr/>
          <p:nvPr/>
        </p:nvSpPr>
        <p:spPr>
          <a:xfrm>
            <a:off x="797614" y="1132953"/>
            <a:ext cx="5382259" cy="528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13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4.3.4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Faults &amp; Warnings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unction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5875" indent="1905" algn="l" rtl="0" eaLnBrk="0">
              <a:lnSpc>
                <a:spcPct val="110000"/>
              </a:lnSpc>
              <a:spcBef>
                <a:spcPts val="3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Under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Faults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&amp;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Warnings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Function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Fault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Status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menu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view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real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time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fault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information. When fault information is refreshed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, the page will update accordingly.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7308" name="table 7308"/>
          <p:cNvGraphicFramePr>
            <a:graphicFrameLocks noGrp="1"/>
          </p:cNvGraphicFramePr>
          <p:nvPr/>
        </p:nvGraphicFramePr>
        <p:xfrm>
          <a:off x="4173207" y="7990954"/>
          <a:ext cx="1430020" cy="926464"/>
        </p:xfrm>
        <a:graphic>
          <a:graphicData uri="http://schemas.openxmlformats.org/drawingml/2006/table">
            <a:tbl>
              <a:tblPr/>
              <a:tblGrid>
                <a:gridCol w="1430020"/>
              </a:tblGrid>
              <a:tr h="923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10" name="table 7310"/>
          <p:cNvGraphicFramePr>
            <a:graphicFrameLocks noGrp="1"/>
          </p:cNvGraphicFramePr>
          <p:nvPr/>
        </p:nvGraphicFramePr>
        <p:xfrm>
          <a:off x="2589148" y="7990954"/>
          <a:ext cx="1430020" cy="926464"/>
        </p:xfrm>
        <a:graphic>
          <a:graphicData uri="http://schemas.openxmlformats.org/drawingml/2006/table">
            <a:tbl>
              <a:tblPr/>
              <a:tblGrid>
                <a:gridCol w="1430020"/>
              </a:tblGrid>
              <a:tr h="923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12" name="table 7312"/>
          <p:cNvGraphicFramePr>
            <a:graphicFrameLocks noGrp="1"/>
          </p:cNvGraphicFramePr>
          <p:nvPr/>
        </p:nvGraphicFramePr>
        <p:xfrm>
          <a:off x="1005103" y="7990954"/>
          <a:ext cx="1430020" cy="926464"/>
        </p:xfrm>
        <a:graphic>
          <a:graphicData uri="http://schemas.openxmlformats.org/drawingml/2006/table">
            <a:tbl>
              <a:tblPr/>
              <a:tblGrid>
                <a:gridCol w="1430020"/>
              </a:tblGrid>
              <a:tr h="9232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14" name="picture 73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05281" y="7991132"/>
            <a:ext cx="1430274" cy="926274"/>
          </a:xfrm>
          <a:prstGeom prst="rect">
            <a:avLst/>
          </a:prstGeom>
        </p:spPr>
      </p:pic>
      <p:pic>
        <p:nvPicPr>
          <p:cNvPr id="7316" name="picture 73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73385" y="7993687"/>
            <a:ext cx="1430286" cy="923719"/>
          </a:xfrm>
          <a:prstGeom prst="rect">
            <a:avLst/>
          </a:prstGeom>
        </p:spPr>
      </p:pic>
      <p:pic>
        <p:nvPicPr>
          <p:cNvPr id="7318" name="picture 73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592490" y="7994767"/>
            <a:ext cx="1427110" cy="922640"/>
          </a:xfrm>
          <a:prstGeom prst="rect">
            <a:avLst/>
          </a:prstGeom>
        </p:spPr>
      </p:pic>
      <p:sp>
        <p:nvSpPr>
          <p:cNvPr id="7320" name="textbox 7320"/>
          <p:cNvSpPr/>
          <p:nvPr/>
        </p:nvSpPr>
        <p:spPr>
          <a:xfrm>
            <a:off x="623370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7322" name="picture 73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01250" y="525611"/>
            <a:ext cx="193116" cy="193116"/>
          </a:xfrm>
          <a:prstGeom prst="rect">
            <a:avLst/>
          </a:prstGeom>
        </p:spPr>
      </p:pic>
      <p:pic>
        <p:nvPicPr>
          <p:cNvPr id="7324" name="picture 73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207108" y="4972391"/>
            <a:ext cx="1173479" cy="548640"/>
          </a:xfrm>
          <a:prstGeom prst="rect">
            <a:avLst/>
          </a:prstGeom>
        </p:spPr>
      </p:pic>
      <p:pic>
        <p:nvPicPr>
          <p:cNvPr id="7326" name="picture 73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328" name="textbox 7328"/>
          <p:cNvSpPr/>
          <p:nvPr/>
        </p:nvSpPr>
        <p:spPr>
          <a:xfrm>
            <a:off x="3056090" y="7412037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4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58750" algn="l" rtl="0" eaLnBrk="0">
              <a:lnSpc>
                <a:spcPct val="84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7330" name="textbox 7330"/>
          <p:cNvSpPr/>
          <p:nvPr/>
        </p:nvSpPr>
        <p:spPr>
          <a:xfrm>
            <a:off x="1460779" y="7419505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0810" algn="l" rtl="0" eaLnBrk="0">
              <a:lnSpc>
                <a:spcPct val="82000"/>
              </a:lnSpc>
              <a:spcBef>
                <a:spcPts val="1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Esc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7332" name="textbox 7332"/>
          <p:cNvSpPr/>
          <p:nvPr/>
        </p:nvSpPr>
        <p:spPr>
          <a:xfrm>
            <a:off x="4652644" y="7433818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2069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000" kern="0" spc="3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Down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7334" name="textbox 7334"/>
          <p:cNvSpPr/>
          <p:nvPr/>
        </p:nvSpPr>
        <p:spPr>
          <a:xfrm>
            <a:off x="5898972" y="7420559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76835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000" kern="0" spc="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Enter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7336" name="textbox 7336"/>
          <p:cNvSpPr/>
          <p:nvPr/>
        </p:nvSpPr>
        <p:spPr>
          <a:xfrm>
            <a:off x="503096" y="10391633"/>
            <a:ext cx="16827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42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338" name="picture 73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055421" y="7178888"/>
            <a:ext cx="50279" cy="130887"/>
          </a:xfrm>
          <a:prstGeom prst="rect">
            <a:avLst/>
          </a:prstGeom>
        </p:spPr>
      </p:pic>
      <p:pic>
        <p:nvPicPr>
          <p:cNvPr id="7340" name="picture 73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641530" y="7178888"/>
            <a:ext cx="50279" cy="130887"/>
          </a:xfrm>
          <a:prstGeom prst="rect">
            <a:avLst/>
          </a:prstGeom>
        </p:spPr>
      </p:pic>
      <p:pic>
        <p:nvPicPr>
          <p:cNvPr id="7342" name="picture 73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3569379" y="2615061"/>
            <a:ext cx="130887" cy="50279"/>
          </a:xfrm>
          <a:prstGeom prst="rect">
            <a:avLst/>
          </a:prstGeom>
        </p:spPr>
      </p:pic>
      <p:pic>
        <p:nvPicPr>
          <p:cNvPr id="7344" name="picture 73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856559" y="7709792"/>
            <a:ext cx="50266" cy="130888"/>
          </a:xfrm>
          <a:prstGeom prst="rect">
            <a:avLst/>
          </a:prstGeom>
        </p:spPr>
      </p:pic>
      <p:pic>
        <p:nvPicPr>
          <p:cNvPr id="7346" name="picture 73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6070038" y="7709792"/>
            <a:ext cx="50266" cy="130888"/>
          </a:xfrm>
          <a:prstGeom prst="rect">
            <a:avLst/>
          </a:prstGeom>
        </p:spPr>
      </p:pic>
      <p:sp>
        <p:nvSpPr>
          <p:cNvPr id="7348" name="rect 7348"/>
          <p:cNvSpPr/>
          <p:nvPr/>
        </p:nvSpPr>
        <p:spPr>
          <a:xfrm>
            <a:off x="1656147" y="7797133"/>
            <a:ext cx="50291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50" name="rect 7350"/>
          <p:cNvSpPr/>
          <p:nvPr/>
        </p:nvSpPr>
        <p:spPr>
          <a:xfrm>
            <a:off x="3261330" y="7797133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52" name="rect 7352"/>
          <p:cNvSpPr/>
          <p:nvPr/>
        </p:nvSpPr>
        <p:spPr>
          <a:xfrm>
            <a:off x="4841942" y="7266227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54" name="rect 7354"/>
          <p:cNvSpPr/>
          <p:nvPr/>
        </p:nvSpPr>
        <p:spPr>
          <a:xfrm>
            <a:off x="3246700" y="7266227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56" name="path 7356"/>
          <p:cNvSpPr/>
          <p:nvPr/>
        </p:nvSpPr>
        <p:spPr>
          <a:xfrm>
            <a:off x="1677972" y="7709792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58" name="path 7358"/>
          <p:cNvSpPr/>
          <p:nvPr/>
        </p:nvSpPr>
        <p:spPr>
          <a:xfrm>
            <a:off x="3283142" y="7709792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60" name="path 7360"/>
          <p:cNvSpPr/>
          <p:nvPr/>
        </p:nvSpPr>
        <p:spPr>
          <a:xfrm>
            <a:off x="4863754" y="7178888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62" name="path 7362"/>
          <p:cNvSpPr/>
          <p:nvPr/>
        </p:nvSpPr>
        <p:spPr>
          <a:xfrm>
            <a:off x="3268525" y="7178888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64" name="table 7364"/>
          <p:cNvGraphicFramePr>
            <a:graphicFrameLocks noGrp="1"/>
          </p:cNvGraphicFramePr>
          <p:nvPr/>
        </p:nvGraphicFramePr>
        <p:xfrm>
          <a:off x="574401" y="6090539"/>
          <a:ext cx="6354444" cy="3910964"/>
        </p:xfrm>
        <a:graphic>
          <a:graphicData uri="http://schemas.openxmlformats.org/drawingml/2006/table">
            <a:tbl>
              <a:tblPr/>
              <a:tblGrid>
                <a:gridCol w="1591945"/>
                <a:gridCol w="1581785"/>
                <a:gridCol w="1592580"/>
                <a:gridCol w="1588135"/>
              </a:tblGrid>
              <a:tr h="15220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2740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Go</a:t>
                      </a:r>
                      <a:r>
                        <a:rPr sz="10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back to the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367665" algn="l" rtl="0" eaLnBrk="0">
                        <a:lnSpc>
                          <a:spcPct val="86000"/>
                        </a:lnSpc>
                        <a:spcBef>
                          <a:spcPts val="101"/>
                        </a:spcBef>
                        <a:tabLst/>
                      </a:pP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previous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level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indent="635" algn="l" rtl="0" eaLnBrk="0">
                        <a:lnSpc>
                          <a:spcPct val="10200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Scroll to the</a:t>
                      </a:r>
                      <a:r>
                        <a:rPr sz="1000" kern="0" spc="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previous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value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 the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keypad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67665" indent="-285750" algn="l" rtl="0" eaLnBrk="0">
                        <a:lnSpc>
                          <a:spcPct val="10200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Scroll to the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next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value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 the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keypad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8259" algn="l" rtl="0" eaLnBrk="0">
                        <a:lnSpc>
                          <a:spcPct val="11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Confirm.</a:t>
                      </a:r>
                      <a:r>
                        <a:rPr sz="6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this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case, the</a:t>
                      </a:r>
                      <a:r>
                        <a:rPr sz="6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keypad show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</a:t>
                      </a: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"+50".</a:t>
                      </a:r>
                      <a:r>
                        <a:rPr sz="6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Pressing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rm will</a:t>
                      </a:r>
                      <a:r>
                        <a:rPr sz="6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increase the</a:t>
                      </a:r>
                      <a:r>
                        <a:rPr sz="6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charge</a:t>
                      </a:r>
                      <a:r>
                        <a:rPr sz="6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current</a:t>
                      </a:r>
                      <a:r>
                        <a:rPr sz="6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limit</a:t>
                      </a:r>
                      <a:r>
                        <a:rPr sz="6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by</a:t>
                      </a:r>
                      <a:r>
                        <a:rPr sz="6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6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50</a:t>
                      </a:r>
                      <a:r>
                        <a:rPr sz="6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A.</a:t>
                      </a:r>
                      <a:endParaRPr sz="6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66" name="picture 73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67583" y="1624751"/>
            <a:ext cx="2671969" cy="1760600"/>
          </a:xfrm>
          <a:prstGeom prst="rect">
            <a:avLst/>
          </a:prstGeom>
        </p:spPr>
      </p:pic>
      <p:pic>
        <p:nvPicPr>
          <p:cNvPr id="7368" name="picture 73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01869" y="3948203"/>
            <a:ext cx="2663030" cy="1754705"/>
          </a:xfrm>
          <a:prstGeom prst="rect">
            <a:avLst/>
          </a:prstGeom>
        </p:spPr>
      </p:pic>
      <p:graphicFrame>
        <p:nvGraphicFramePr>
          <p:cNvPr id="7370" name="table 7370"/>
          <p:cNvGraphicFramePr>
            <a:graphicFrameLocks noGrp="1"/>
          </p:cNvGraphicFramePr>
          <p:nvPr/>
        </p:nvGraphicFramePr>
        <p:xfrm>
          <a:off x="2540406" y="6131140"/>
          <a:ext cx="2329815" cy="1430020"/>
        </p:xfrm>
        <a:graphic>
          <a:graphicData uri="http://schemas.openxmlformats.org/drawingml/2006/table">
            <a:tbl>
              <a:tblPr/>
              <a:tblGrid>
                <a:gridCol w="2329815"/>
              </a:tblGrid>
              <a:tr h="14268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72" name="picture 73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40584" y="6131318"/>
            <a:ext cx="2329929" cy="1429918"/>
          </a:xfrm>
          <a:prstGeom prst="rect">
            <a:avLst/>
          </a:prstGeom>
        </p:spPr>
      </p:pic>
      <p:sp>
        <p:nvSpPr>
          <p:cNvPr id="7374" name="textbox 7374"/>
          <p:cNvSpPr/>
          <p:nvPr/>
        </p:nvSpPr>
        <p:spPr>
          <a:xfrm>
            <a:off x="774373" y="1516471"/>
            <a:ext cx="1094105" cy="21012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settings.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6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7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9050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Keypad Oper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7376" name="textbox 7376"/>
          <p:cNvSpPr/>
          <p:nvPr/>
        </p:nvSpPr>
        <p:spPr>
          <a:xfrm>
            <a:off x="774500" y="1147664"/>
            <a:ext cx="6256654" cy="368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7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4.3.6 Speci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al Operation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04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9684" algn="l" rtl="0" eaLnBrk="0">
              <a:lnSpc>
                <a:spcPts val="1327"/>
              </a:lnSpc>
              <a:spcBef>
                <a:spcPts val="2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certain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special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settings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such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configuring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battery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need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confirm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7378" name="table 7378"/>
          <p:cNvGraphicFramePr>
            <a:graphicFrameLocks noGrp="1"/>
          </p:cNvGraphicFramePr>
          <p:nvPr/>
        </p:nvGraphicFramePr>
        <p:xfrm>
          <a:off x="650468" y="8468690"/>
          <a:ext cx="1430019" cy="998855"/>
        </p:xfrm>
        <a:graphic>
          <a:graphicData uri="http://schemas.openxmlformats.org/drawingml/2006/table">
            <a:tbl>
              <a:tblPr/>
              <a:tblGrid>
                <a:gridCol w="1430019"/>
              </a:tblGrid>
              <a:tr h="995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80" name="table 7380"/>
          <p:cNvGraphicFramePr>
            <a:graphicFrameLocks noGrp="1"/>
          </p:cNvGraphicFramePr>
          <p:nvPr/>
        </p:nvGraphicFramePr>
        <p:xfrm>
          <a:off x="3822750" y="8468868"/>
          <a:ext cx="1430654" cy="998219"/>
        </p:xfrm>
        <a:graphic>
          <a:graphicData uri="http://schemas.openxmlformats.org/drawingml/2006/table">
            <a:tbl>
              <a:tblPr/>
              <a:tblGrid>
                <a:gridCol w="1430654"/>
              </a:tblGrid>
              <a:tr h="995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82" name="table 7382"/>
          <p:cNvGraphicFramePr>
            <a:graphicFrameLocks noGrp="1"/>
          </p:cNvGraphicFramePr>
          <p:nvPr/>
        </p:nvGraphicFramePr>
        <p:xfrm>
          <a:off x="5407025" y="8475218"/>
          <a:ext cx="1430019" cy="998219"/>
        </p:xfrm>
        <a:graphic>
          <a:graphicData uri="http://schemas.openxmlformats.org/drawingml/2006/table">
            <a:tbl>
              <a:tblPr/>
              <a:tblGrid>
                <a:gridCol w="1430019"/>
              </a:tblGrid>
              <a:tr h="995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84" name="picture 73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50646" y="8468868"/>
            <a:ext cx="1430286" cy="998639"/>
          </a:xfrm>
          <a:prstGeom prst="rect">
            <a:avLst/>
          </a:prstGeom>
        </p:spPr>
      </p:pic>
      <p:graphicFrame>
        <p:nvGraphicFramePr>
          <p:cNvPr id="7386" name="table 7386"/>
          <p:cNvGraphicFramePr>
            <a:graphicFrameLocks noGrp="1"/>
          </p:cNvGraphicFramePr>
          <p:nvPr/>
        </p:nvGraphicFramePr>
        <p:xfrm>
          <a:off x="2233384" y="8468868"/>
          <a:ext cx="1429385" cy="998219"/>
        </p:xfrm>
        <a:graphic>
          <a:graphicData uri="http://schemas.openxmlformats.org/drawingml/2006/table">
            <a:tbl>
              <a:tblPr/>
              <a:tblGrid>
                <a:gridCol w="1429385"/>
              </a:tblGrid>
              <a:tr h="9950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388" name="picture 73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407202" y="8475395"/>
            <a:ext cx="1430286" cy="998283"/>
          </a:xfrm>
          <a:prstGeom prst="rect">
            <a:avLst/>
          </a:prstGeom>
        </p:spPr>
      </p:pic>
      <p:pic>
        <p:nvPicPr>
          <p:cNvPr id="7390" name="picture 73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237727" y="8469045"/>
            <a:ext cx="1425384" cy="998283"/>
          </a:xfrm>
          <a:prstGeom prst="rect">
            <a:avLst/>
          </a:prstGeom>
        </p:spPr>
      </p:pic>
      <p:pic>
        <p:nvPicPr>
          <p:cNvPr id="7392" name="picture 73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3828033" y="8471496"/>
            <a:ext cx="1425537" cy="995832"/>
          </a:xfrm>
          <a:prstGeom prst="rect">
            <a:avLst/>
          </a:prstGeom>
        </p:spPr>
      </p:pic>
      <p:sp>
        <p:nvSpPr>
          <p:cNvPr id="7394" name="textbox 7394"/>
          <p:cNvSpPr/>
          <p:nvPr/>
        </p:nvSpPr>
        <p:spPr>
          <a:xfrm>
            <a:off x="623366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396" name="picture 73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96165" y="525611"/>
            <a:ext cx="193116" cy="193116"/>
          </a:xfrm>
          <a:prstGeom prst="rect">
            <a:avLst/>
          </a:prstGeom>
        </p:spPr>
      </p:pic>
      <p:sp>
        <p:nvSpPr>
          <p:cNvPr id="7398" name="textbox 7398"/>
          <p:cNvSpPr/>
          <p:nvPr/>
        </p:nvSpPr>
        <p:spPr>
          <a:xfrm>
            <a:off x="781358" y="3617178"/>
            <a:ext cx="3853179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ts val="1327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certain settings,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keypad 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pop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 for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input,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 shown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400" name="textbox 7400"/>
          <p:cNvSpPr/>
          <p:nvPr/>
        </p:nvSpPr>
        <p:spPr>
          <a:xfrm>
            <a:off x="775008" y="5791037"/>
            <a:ext cx="3632834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6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Now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buttons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navigate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numeric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keypad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402" name="picture 74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404" name="textbox 7404"/>
          <p:cNvSpPr/>
          <p:nvPr/>
        </p:nvSpPr>
        <p:spPr>
          <a:xfrm>
            <a:off x="1112913" y="7918653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30810" algn="l" rtl="0" eaLnBrk="0">
              <a:lnSpc>
                <a:spcPct val="82000"/>
              </a:lnSpc>
              <a:spcBef>
                <a:spcPts val="2"/>
              </a:spcBef>
              <a:tabLst/>
            </a:pP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Esc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406" name="textbox 7406"/>
          <p:cNvSpPr/>
          <p:nvPr/>
        </p:nvSpPr>
        <p:spPr>
          <a:xfrm>
            <a:off x="2708211" y="7911186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58750" algn="l" rtl="0" eaLnBrk="0">
              <a:lnSpc>
                <a:spcPct val="81000"/>
              </a:lnSpc>
              <a:spcBef>
                <a:spcPts val="1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408" name="textbox 7408"/>
          <p:cNvSpPr/>
          <p:nvPr/>
        </p:nvSpPr>
        <p:spPr>
          <a:xfrm>
            <a:off x="4304779" y="7932966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2069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410" name="textbox 7410"/>
          <p:cNvSpPr/>
          <p:nvPr/>
        </p:nvSpPr>
        <p:spPr>
          <a:xfrm>
            <a:off x="5908294" y="7919720"/>
            <a:ext cx="463550" cy="194945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9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76835" algn="l" rtl="0" eaLnBrk="0">
              <a:lnSpc>
                <a:spcPct val="81000"/>
              </a:lnSpc>
              <a:spcBef>
                <a:spcPts val="2"/>
              </a:spcBef>
              <a:tabLst/>
            </a:pPr>
            <a:r>
              <a:rPr sz="1000" kern="0" spc="-40" dirty="0">
                <a:solidFill>
                  <a:srgbClr val="FFFFFF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412" name="textbox 7412"/>
          <p:cNvSpPr/>
          <p:nvPr/>
        </p:nvSpPr>
        <p:spPr>
          <a:xfrm>
            <a:off x="6864023" y="10382976"/>
            <a:ext cx="16827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43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414" name="picture 74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064735" y="7678037"/>
            <a:ext cx="50279" cy="130887"/>
          </a:xfrm>
          <a:prstGeom prst="rect">
            <a:avLst/>
          </a:prstGeom>
        </p:spPr>
      </p:pic>
      <p:pic>
        <p:nvPicPr>
          <p:cNvPr id="7416" name="picture 74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508677" y="8208943"/>
            <a:ext cx="50279" cy="130887"/>
          </a:xfrm>
          <a:prstGeom prst="rect">
            <a:avLst/>
          </a:prstGeom>
        </p:spPr>
      </p:pic>
      <p:pic>
        <p:nvPicPr>
          <p:cNvPr id="7418" name="picture 74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293672" y="7678037"/>
            <a:ext cx="50279" cy="130887"/>
          </a:xfrm>
          <a:prstGeom prst="rect">
            <a:avLst/>
          </a:prstGeom>
        </p:spPr>
      </p:pic>
      <p:sp>
        <p:nvSpPr>
          <p:cNvPr id="7420" name="rect 7420"/>
          <p:cNvSpPr/>
          <p:nvPr/>
        </p:nvSpPr>
        <p:spPr>
          <a:xfrm>
            <a:off x="1308277" y="8296282"/>
            <a:ext cx="50292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22" name="rect 7422"/>
          <p:cNvSpPr/>
          <p:nvPr/>
        </p:nvSpPr>
        <p:spPr>
          <a:xfrm>
            <a:off x="2913447" y="8296282"/>
            <a:ext cx="50291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24" name="rect 7424"/>
          <p:cNvSpPr/>
          <p:nvPr/>
        </p:nvSpPr>
        <p:spPr>
          <a:xfrm>
            <a:off x="6079364" y="8296282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26" name="rect 7426"/>
          <p:cNvSpPr/>
          <p:nvPr/>
        </p:nvSpPr>
        <p:spPr>
          <a:xfrm>
            <a:off x="2898830" y="7765377"/>
            <a:ext cx="50279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28" name="rect 7428"/>
          <p:cNvSpPr/>
          <p:nvPr/>
        </p:nvSpPr>
        <p:spPr>
          <a:xfrm>
            <a:off x="4494072" y="7765377"/>
            <a:ext cx="50266" cy="43548"/>
          </a:xfrm>
          <a:prstGeom prst="rect">
            <a:avLst/>
          </a:prstGeom>
          <a:solidFill>
            <a:srgbClr val="0400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30" name="path 7430"/>
          <p:cNvSpPr/>
          <p:nvPr/>
        </p:nvSpPr>
        <p:spPr>
          <a:xfrm>
            <a:off x="6101176" y="8208943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32" name="path 7432"/>
          <p:cNvSpPr/>
          <p:nvPr/>
        </p:nvSpPr>
        <p:spPr>
          <a:xfrm>
            <a:off x="4515884" y="7678037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34" name="path 7434"/>
          <p:cNvSpPr/>
          <p:nvPr/>
        </p:nvSpPr>
        <p:spPr>
          <a:xfrm>
            <a:off x="2920655" y="7678037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36" name="path 7436"/>
          <p:cNvSpPr/>
          <p:nvPr/>
        </p:nvSpPr>
        <p:spPr>
          <a:xfrm>
            <a:off x="2935272" y="8208943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38" name="path 7438"/>
          <p:cNvSpPr/>
          <p:nvPr/>
        </p:nvSpPr>
        <p:spPr>
          <a:xfrm>
            <a:off x="1330102" y="8208943"/>
            <a:ext cx="6642" cy="88417"/>
          </a:xfrm>
          <a:custGeom>
            <a:avLst/>
            <a:gdLst/>
            <a:ahLst/>
            <a:cxnLst/>
            <a:rect l="0" t="0" r="0" b="0"/>
            <a:pathLst>
              <a:path w="10" h="139">
                <a:moveTo>
                  <a:pt x="5" y="0"/>
                </a:moveTo>
                <a:lnTo>
                  <a:pt x="5" y="139"/>
                </a:lnTo>
              </a:path>
            </a:pathLst>
          </a:custGeom>
          <a:noFill/>
          <a:ln w="664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0" name="textbox 7440"/>
          <p:cNvSpPr/>
          <p:nvPr/>
        </p:nvSpPr>
        <p:spPr>
          <a:xfrm>
            <a:off x="790726" y="3171487"/>
            <a:ext cx="6012179" cy="33451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7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9050" indent="4444" algn="l" rtl="0" eaLnBrk="0">
              <a:lnSpc>
                <a:spcPct val="121000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Long</a:t>
            </a:r>
            <a:r>
              <a:rPr sz="900" kern="0" spc="1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Operation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: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support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long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functionality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After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holding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certain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period,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 will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continue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execute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(i.e.,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repeatedly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pressing 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key).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0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ts val="1857"/>
              </a:lnSpc>
              <a:spcBef>
                <a:spcPts val="427"/>
              </a:spcBef>
              <a:tabLst/>
            </a:pPr>
            <a:r>
              <a:rPr sz="14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5. Troublesh</a:t>
            </a:r>
            <a:r>
              <a:rPr sz="14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ooting &amp;</a:t>
            </a:r>
            <a:r>
              <a:rPr sz="14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4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Maintenance</a:t>
            </a:r>
            <a:endParaRPr sz="14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indent="5714" algn="l" rtl="0" eaLnBrk="0">
              <a:lnSpc>
                <a:spcPct val="129000"/>
              </a:lnSpc>
              <a:spcBef>
                <a:spcPts val="922"/>
              </a:spcBef>
              <a:tabLst/>
            </a:pP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5.1</a:t>
            </a:r>
            <a:r>
              <a:rPr sz="1200" kern="0" spc="1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Regular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Maintenance</a:t>
            </a:r>
            <a:r>
              <a:rPr sz="1200" kern="0" spc="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                                                                                                     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Inverter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Main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tenance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3970" indent="5080" algn="l" rtl="0" eaLnBrk="0">
              <a:lnSpc>
                <a:spcPct val="114000"/>
              </a:lnSpc>
              <a:spcBef>
                <a:spcPts val="273"/>
              </a:spcBef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a.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every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months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1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year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verify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there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damages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cables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accessories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terminals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itself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9050" indent="3175" algn="l" rtl="0" eaLnBrk="0">
              <a:lnSpc>
                <a:spcPct val="111000"/>
              </a:lnSpc>
              <a:spcBef>
                <a:spcPts val="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b.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every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months to verify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 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operating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para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meter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normal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there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abnormal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heating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noise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from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3970" indent="4444" algn="l" rtl="0" eaLnBrk="0">
              <a:lnSpc>
                <a:spcPct val="115000"/>
              </a:lnSpc>
              <a:spcBef>
                <a:spcPts val="15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c.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every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months 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confirm there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nothing that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covers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heat sink,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there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shut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clear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heat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sink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12700" algn="l" rtl="0" eaLnBrk="0">
              <a:lnSpc>
                <a:spcPct val="82000"/>
              </a:lnSpc>
              <a:spcBef>
                <a:spcPts val="1240"/>
              </a:spcBef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Battery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Mainte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nance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22225" indent="635" algn="l" rtl="0" eaLnBrk="0">
              <a:lnSpc>
                <a:spcPct val="111000"/>
              </a:lnSpc>
              <a:spcBef>
                <a:spcPts val="268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Follow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manufacturer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's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requirements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maintenance. When you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carry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out these works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batteries,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make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sure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fully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shut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down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safety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consideration</a:t>
            </a:r>
            <a:r>
              <a:rPr sz="9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23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3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26034" algn="l" rtl="0" eaLnBrk="0">
              <a:lnSpc>
                <a:spcPct val="83000"/>
              </a:lnSpc>
              <a:spcBef>
                <a:spcPts val="1"/>
              </a:spcBef>
              <a:tabLst/>
            </a:pP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5.2</a:t>
            </a:r>
            <a:r>
              <a:rPr sz="1200" kern="0" spc="1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LED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Displays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7442" name="rect 7442"/>
          <p:cNvSpPr/>
          <p:nvPr/>
        </p:nvSpPr>
        <p:spPr>
          <a:xfrm>
            <a:off x="3478110" y="2082889"/>
            <a:ext cx="585558" cy="245757"/>
          </a:xfrm>
          <a:prstGeom prst="rect">
            <a:avLst/>
          </a:prstGeom>
          <a:solidFill>
            <a:srgbClr val="62A77E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444" name="table 7444"/>
          <p:cNvGraphicFramePr>
            <a:graphicFrameLocks noGrp="1"/>
          </p:cNvGraphicFramePr>
          <p:nvPr/>
        </p:nvGraphicFramePr>
        <p:xfrm>
          <a:off x="818826" y="1458651"/>
          <a:ext cx="5927724" cy="1508759"/>
        </p:xfrm>
        <a:graphic>
          <a:graphicData uri="http://schemas.openxmlformats.org/drawingml/2006/table">
            <a:tbl>
              <a:tblPr/>
              <a:tblGrid>
                <a:gridCol w="2181860"/>
                <a:gridCol w="354329"/>
                <a:gridCol w="828039"/>
                <a:gridCol w="354329"/>
                <a:gridCol w="2209164"/>
              </a:tblGrid>
              <a:tr h="15087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57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2554" algn="l" rtl="0" eaLnBrk="0">
                        <a:lnSpc>
                          <a:spcPct val="84000"/>
                        </a:lnSpc>
                        <a:tabLst>
                          <a:tab pos="220345" algn="l"/>
                        </a:tabLst>
                      </a:pPr>
                      <a:r>
                        <a:rPr sz="1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	</a:t>
                      </a:r>
                      <a:r>
                        <a:rPr sz="1200" kern="0" spc="-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Enter</a:t>
                      </a:r>
                      <a:r>
                        <a:rPr sz="12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</a:t>
                      </a:r>
                      <a:endParaRPr sz="12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46" name="table 7446"/>
          <p:cNvGraphicFramePr>
            <a:graphicFrameLocks noGrp="1"/>
          </p:cNvGraphicFramePr>
          <p:nvPr/>
        </p:nvGraphicFramePr>
        <p:xfrm>
          <a:off x="867462" y="6721202"/>
          <a:ext cx="5861049" cy="1054734"/>
        </p:xfrm>
        <a:graphic>
          <a:graphicData uri="http://schemas.openxmlformats.org/drawingml/2006/table">
            <a:tbl>
              <a:tblPr/>
              <a:tblGrid>
                <a:gridCol w="810259"/>
                <a:gridCol w="1649729"/>
                <a:gridCol w="1579880"/>
                <a:gridCol w="1821179"/>
              </a:tblGrid>
              <a:tr h="3028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7334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LED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55625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Display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973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Description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4815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Suggestion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64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6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41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Green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ts val="132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Solid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light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3845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Working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nor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mally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5"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745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Flashing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600" kern="0" spc="1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600" kern="0" spc="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</a:t>
                      </a:r>
                      <a:r>
                        <a:rPr sz="600" kern="0" spc="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</a:t>
                      </a:r>
                      <a:r>
                        <a:rPr sz="600" kern="0" spc="11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26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950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Firmware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upgrading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26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4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Wait till</a:t>
                      </a:r>
                      <a:r>
                        <a:rPr sz="900" kern="0" spc="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upgrading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complete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4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9860" algn="l" rtl="0" eaLnBrk="0">
                        <a:lnSpc>
                          <a:spcPct val="84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Red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110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Solid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light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08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Fault,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st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 work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2250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Need troubleshooting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48" name="path 7448"/>
          <p:cNvSpPr/>
          <p:nvPr/>
        </p:nvSpPr>
        <p:spPr>
          <a:xfrm>
            <a:off x="2504373" y="7614480"/>
            <a:ext cx="679170" cy="12700"/>
          </a:xfrm>
          <a:custGeom>
            <a:avLst/>
            <a:gdLst/>
            <a:ahLst/>
            <a:cxnLst/>
            <a:rect l="0" t="0" r="0" b="0"/>
            <a:pathLst>
              <a:path w="1069" h="20">
                <a:moveTo>
                  <a:pt x="0" y="10"/>
                </a:moveTo>
                <a:lnTo>
                  <a:pt x="1069" y="10"/>
                </a:lnTo>
              </a:path>
            </a:pathLst>
          </a:custGeom>
          <a:noFill/>
          <a:ln w="12700" cap="flat">
            <a:solidFill>
              <a:srgbClr val="E71F19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50" name="path 7450"/>
          <p:cNvSpPr/>
          <p:nvPr/>
        </p:nvSpPr>
        <p:spPr>
          <a:xfrm>
            <a:off x="2628437" y="7385880"/>
            <a:ext cx="473760" cy="12700"/>
          </a:xfrm>
          <a:custGeom>
            <a:avLst/>
            <a:gdLst/>
            <a:ahLst/>
            <a:cxnLst/>
            <a:rect l="0" t="0" r="0" b="0"/>
            <a:pathLst>
              <a:path w="746" h="20">
                <a:moveTo>
                  <a:pt x="0" y="10"/>
                </a:moveTo>
                <a:lnTo>
                  <a:pt x="746" y="10"/>
                </a:lnTo>
              </a:path>
            </a:pathLst>
          </a:custGeom>
          <a:noFill/>
          <a:ln w="12700" cap="flat">
            <a:solidFill>
              <a:srgbClr val="62A77E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52" name="path 7452"/>
          <p:cNvSpPr/>
          <p:nvPr/>
        </p:nvSpPr>
        <p:spPr>
          <a:xfrm>
            <a:off x="2504373" y="7155625"/>
            <a:ext cx="679170" cy="12700"/>
          </a:xfrm>
          <a:custGeom>
            <a:avLst/>
            <a:gdLst/>
            <a:ahLst/>
            <a:cxnLst/>
            <a:rect l="0" t="0" r="0" b="0"/>
            <a:pathLst>
              <a:path w="1069" h="20">
                <a:moveTo>
                  <a:pt x="0" y="10"/>
                </a:moveTo>
                <a:lnTo>
                  <a:pt x="1069" y="10"/>
                </a:lnTo>
              </a:path>
            </a:pathLst>
          </a:custGeom>
          <a:noFill/>
          <a:ln w="12700" cap="flat">
            <a:solidFill>
              <a:srgbClr val="62A77E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54" name="textbox 7454"/>
          <p:cNvSpPr/>
          <p:nvPr/>
        </p:nvSpPr>
        <p:spPr>
          <a:xfrm>
            <a:off x="798210" y="8013119"/>
            <a:ext cx="5854700" cy="734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0320" algn="l" rtl="0" eaLnBrk="0">
              <a:lnSpc>
                <a:spcPct val="83000"/>
              </a:lnSpc>
              <a:tabLst/>
            </a:pP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5.3 Troubleshooting</a:t>
            </a:r>
            <a:r>
              <a:rPr sz="1200" kern="0" spc="15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Based on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LCD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Displays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22859" algn="l" rtl="0" eaLnBrk="0">
              <a:lnSpc>
                <a:spcPts val="1313"/>
              </a:lnSpc>
              <a:spcBef>
                <a:spcPts val="452"/>
              </a:spcBef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1.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Fault on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LCD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indent="4444" algn="l" rtl="0" eaLnBrk="0">
              <a:lnSpc>
                <a:spcPct val="114000"/>
              </a:lnSpc>
              <a:spcBef>
                <a:spcPts val="11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Once there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 warning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 fault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occurring,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can tr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oubleshoot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according to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LED status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warning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/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fault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information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LCD</a:t>
            </a:r>
            <a:r>
              <a:rPr sz="900" kern="0" spc="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7456" name="table 7456"/>
          <p:cNvGraphicFramePr>
            <a:graphicFrameLocks noGrp="1"/>
          </p:cNvGraphicFramePr>
          <p:nvPr/>
        </p:nvGraphicFramePr>
        <p:xfrm>
          <a:off x="949223" y="1508024"/>
          <a:ext cx="1939925" cy="1353819"/>
        </p:xfrm>
        <a:graphic>
          <a:graphicData uri="http://schemas.openxmlformats.org/drawingml/2006/table">
            <a:tbl>
              <a:tblPr/>
              <a:tblGrid>
                <a:gridCol w="1939925"/>
              </a:tblGrid>
              <a:tr h="1350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58" name="picture 74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49464" y="1508265"/>
            <a:ext cx="1939899" cy="1353984"/>
          </a:xfrm>
          <a:prstGeom prst="rect">
            <a:avLst/>
          </a:prstGeom>
        </p:spPr>
      </p:pic>
      <p:graphicFrame>
        <p:nvGraphicFramePr>
          <p:cNvPr id="7460" name="table 7460"/>
          <p:cNvGraphicFramePr>
            <a:graphicFrameLocks noGrp="1"/>
          </p:cNvGraphicFramePr>
          <p:nvPr/>
        </p:nvGraphicFramePr>
        <p:xfrm>
          <a:off x="4664024" y="1510792"/>
          <a:ext cx="1939924" cy="1353184"/>
        </p:xfrm>
        <a:graphic>
          <a:graphicData uri="http://schemas.openxmlformats.org/drawingml/2006/table">
            <a:tbl>
              <a:tblPr/>
              <a:tblGrid>
                <a:gridCol w="1939924"/>
              </a:tblGrid>
              <a:tr h="13500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462" name="picture 74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66034" y="1511020"/>
            <a:ext cx="1938130" cy="1353007"/>
          </a:xfrm>
          <a:prstGeom prst="rect">
            <a:avLst/>
          </a:prstGeom>
        </p:spPr>
      </p:pic>
      <p:pic>
        <p:nvPicPr>
          <p:cNvPr id="7464" name="picture 74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23627" y="8868595"/>
            <a:ext cx="1722773" cy="1106810"/>
          </a:xfrm>
          <a:prstGeom prst="rect">
            <a:avLst/>
          </a:prstGeom>
        </p:spPr>
      </p:pic>
      <p:pic>
        <p:nvPicPr>
          <p:cNvPr id="7466" name="picture 74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52866" y="8858923"/>
            <a:ext cx="1674734" cy="1108201"/>
          </a:xfrm>
          <a:prstGeom prst="rect">
            <a:avLst/>
          </a:prstGeom>
        </p:spPr>
      </p:pic>
      <p:pic>
        <p:nvPicPr>
          <p:cNvPr id="7468" name="picture 74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793481" y="8863889"/>
            <a:ext cx="1662319" cy="1108201"/>
          </a:xfrm>
          <a:prstGeom prst="rect">
            <a:avLst/>
          </a:prstGeom>
        </p:spPr>
      </p:pic>
      <p:sp>
        <p:nvSpPr>
          <p:cNvPr id="7470" name="textbox 7470"/>
          <p:cNvSpPr/>
          <p:nvPr/>
        </p:nvSpPr>
        <p:spPr>
          <a:xfrm>
            <a:off x="623369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472" name="picture 74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96169" y="525611"/>
            <a:ext cx="193116" cy="193116"/>
          </a:xfrm>
          <a:prstGeom prst="rect">
            <a:avLst/>
          </a:prstGeom>
        </p:spPr>
      </p:pic>
      <p:sp>
        <p:nvSpPr>
          <p:cNvPr id="7474" name="textbox 7474"/>
          <p:cNvSpPr/>
          <p:nvPr/>
        </p:nvSpPr>
        <p:spPr>
          <a:xfrm>
            <a:off x="802145" y="1105196"/>
            <a:ext cx="5224145" cy="194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7"/>
              </a:lnSpc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you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select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keypad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press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Enter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again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confirm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setting.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476" name="picture 74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478" name="textbox 7478"/>
          <p:cNvSpPr/>
          <p:nvPr/>
        </p:nvSpPr>
        <p:spPr>
          <a:xfrm>
            <a:off x="352184" y="10386484"/>
            <a:ext cx="16827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44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480" name="picture 74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113358" y="2195436"/>
            <a:ext cx="130888" cy="50266"/>
          </a:xfrm>
          <a:prstGeom prst="rect">
            <a:avLst/>
          </a:prstGeom>
        </p:spPr>
      </p:pic>
      <p:pic>
        <p:nvPicPr>
          <p:cNvPr id="7482" name="picture 74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311422" y="2192122"/>
            <a:ext cx="130887" cy="5026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4" name="table 7484"/>
          <p:cNvGraphicFramePr>
            <a:graphicFrameLocks noGrp="1"/>
          </p:cNvGraphicFramePr>
          <p:nvPr/>
        </p:nvGraphicFramePr>
        <p:xfrm>
          <a:off x="558065" y="1180709"/>
          <a:ext cx="6439534" cy="9034144"/>
        </p:xfrm>
        <a:graphic>
          <a:graphicData uri="http://schemas.openxmlformats.org/drawingml/2006/table">
            <a:tbl>
              <a:tblPr/>
              <a:tblGrid>
                <a:gridCol w="583565"/>
                <a:gridCol w="1022350"/>
                <a:gridCol w="1882139"/>
                <a:gridCol w="2951479"/>
              </a:tblGrid>
              <a:tr h="367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639" algn="l" rtl="0" eaLnBrk="0">
                        <a:lnSpc>
                          <a:spcPts val="77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Fault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  <a:p>
                      <a:pPr marL="162560" algn="l" rtl="0" eaLnBrk="0">
                        <a:lnSpc>
                          <a:spcPts val="1428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Code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66065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Fault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14680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Meaning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885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Troubleshooting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E00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M3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Rx failu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850" indent="1270" algn="l" rtl="0" eaLnBrk="0">
                        <a:lnSpc>
                          <a:spcPct val="126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M3 microprocessor fails to          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receive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data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from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DSP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66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ct val="73000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Restart inverter,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if the error stil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l exists,</a:t>
                      </a:r>
                      <a:endParaRPr sz="1000" dirty="0">
                        <a:latin typeface="Ebrima"/>
                        <a:ea typeface="Ebrima"/>
                        <a:cs typeface="Ebrima"/>
                      </a:endParaRPr>
                    </a:p>
                    <a:p>
                      <a:pPr marL="69850" algn="l" rtl="0" eaLnBrk="0">
                        <a:lnSpc>
                          <a:spcPts val="1305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contact your supplier.</a:t>
                      </a:r>
                      <a:endParaRPr sz="1000" dirty="0">
                        <a:latin typeface="Ebrima"/>
                        <a:ea typeface="Ebrima"/>
                        <a:cs typeface="Ebrima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E01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Model fault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119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Incorrect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model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value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6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E12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EPS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short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2075" algn="l" rtl="0" eaLnBrk="0">
                        <a:lnSpc>
                          <a:spcPts val="1136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circuit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039" indent="5080" algn="l" rtl="0" eaLnBrk="0">
                        <a:lnSpc>
                          <a:spcPct val="111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detected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short-circuit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 output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terminals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9214" indent="6350" algn="l" rtl="0" eaLnBrk="0">
                        <a:lnSpc>
                          <a:spcPct val="11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 and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 wires are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connected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correctly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 output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port;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59689" indent="-3175" algn="l" rtl="0" eaLnBrk="0">
                        <a:lnSpc>
                          <a:spcPct val="117000"/>
                        </a:lnSpc>
                        <a:spcBef>
                          <a:spcPts val="208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Disconnect the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breaker to see if fault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remains.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fault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persists,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our supplier.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E08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09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algn="l" rtl="0" eaLnBrk="0">
                        <a:lnSpc>
                          <a:spcPts val="764"/>
                        </a:lnSpc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Comm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11125" algn="l" rtl="0" eaLnBrk="0">
                        <a:lnSpc>
                          <a:spcPts val="12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error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5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11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communication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6675" algn="l" rtl="0" eaLnBrk="0">
                        <a:lnSpc>
                          <a:spcPts val="1363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abnormal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3660" indent="2540" algn="l" rtl="0" eaLnBrk="0">
                        <a:lnSpc>
                          <a:spcPct val="10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 whether the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ion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the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cable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loose,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 th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7366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ble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correctly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769" indent="4444" algn="l" rtl="0" eaLnBrk="0">
                        <a:lnSpc>
                          <a:spcPct val="107000"/>
                        </a:lnSpc>
                        <a:spcBef>
                          <a:spcPts val="19"/>
                        </a:spcBef>
                        <a:tabLst/>
                      </a:pP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9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make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sure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PIN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status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CAN communication cable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from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first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 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end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rightly.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4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E09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364" indent="1270" algn="l" rtl="0" eaLnBrk="0">
                        <a:lnSpc>
                          <a:spcPct val="121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9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loss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6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119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71119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sy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stem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769" indent="10795" algn="l" rtl="0" eaLnBrk="0">
                        <a:lnSpc>
                          <a:spcPct val="113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has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been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configured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fault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automatically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removed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after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 works.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so, you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can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ignore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it.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7310" indent="2540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a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has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been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configured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the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system,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there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are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only sub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ordinate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the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first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769" indent="9525" algn="l" rtl="0" eaLnBrk="0">
                        <a:lnSpc>
                          <a:spcPct val="10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: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For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single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unit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running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role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should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 set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 “1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primary”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E10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rating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6679" algn="l" rtl="0" eaLnBrk="0">
                        <a:lnSpc>
                          <a:spcPts val="1172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Diff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8580" indent="2540" algn="l" rtl="0" eaLnBrk="0">
                        <a:lnSpc>
                          <a:spcPct val="10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Rated</a:t>
                      </a:r>
                      <a:r>
                        <a:rPr sz="10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 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are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inconsistent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974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indent="2540" algn="l" rtl="0" eaLnBrk="0">
                        <a:lnSpc>
                          <a:spcPct val="11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 confirm that the rat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 of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all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inverters are the same,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 you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Luxpower service to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irm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E11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439" algn="l" rtl="0" eaLnBrk="0">
                        <a:lnSpc>
                          <a:spcPct val="9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 Spec</a:t>
                      </a:r>
                      <a:r>
                        <a:rPr sz="900" kern="0" spc="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Diff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944" indent="2540" algn="l" rtl="0" eaLnBrk="0">
                        <a:lnSpc>
                          <a:spcPct val="10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Inconsistent safety standard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769" algn="l" rtl="0" eaLnBrk="0">
                        <a:lnSpc>
                          <a:spcPct val="104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 safety settings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each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unit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should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same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E13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EPS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81280" algn="l" rtl="0" eaLnBrk="0">
                        <a:lnSpc>
                          <a:spcPts val="1287"/>
                        </a:lnSpc>
                        <a:spcBef>
                          <a:spcPts val="7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reversed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5725" indent="8254" algn="l" rtl="0" eaLnBrk="0">
                        <a:lnSpc>
                          <a:spcPct val="11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detected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flowing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int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 terminal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0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inverter,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error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still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exists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9850" algn="l" rtl="0" eaLnBrk="0">
                        <a:lnSpc>
                          <a:spcPct val="94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your supplier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E14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05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550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Bus short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77469" algn="l" rtl="0" eaLnBrk="0">
                        <a:lnSpc>
                          <a:spcPct val="96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circuit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980" algn="l" rtl="0" eaLnBrk="0">
                        <a:lnSpc>
                          <a:spcPts val="1326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DC Bus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 short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circuit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48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E15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algn="l" rtl="0" eaLnBrk="0">
                        <a:lnSpc>
                          <a:spcPct val="7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7789" algn="l" rtl="0" eaLnBrk="0">
                        <a:lnSpc>
                          <a:spcPts val="12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Error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0489" algn="l" rtl="0" eaLnBrk="0">
                        <a:lnSpc>
                          <a:spcPts val="132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Incorrect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tting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9220" algn="l" rtl="0" eaLnBrk="0">
                        <a:lnSpc>
                          <a:spcPct val="95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 in</a:t>
                      </a:r>
                      <a:r>
                        <a:rPr sz="10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7310" indent="6985" algn="l" rtl="0" eaLnBrk="0">
                        <a:lnSpc>
                          <a:spcPct val="11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confirm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that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wiring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first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this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case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then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769" indent="4444" algn="l" rtl="0" eaLnBrk="0">
                        <a:lnSpc>
                          <a:spcPct val="101000"/>
                        </a:lnSpc>
                        <a:spcBef>
                          <a:spcPts val="2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each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to the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grid,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 system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will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automatically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detect 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 sequence,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the fault will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autom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atically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resolved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after 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 sequence is detecte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E16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Relay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fault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980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Relay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abnormal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2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4930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inverter,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error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still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exists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9850" algn="l" rtl="0" eaLnBrk="0">
                        <a:lnSpc>
                          <a:spcPct val="94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your supplier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04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E17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7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667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M8 Tx failure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980" algn="l" rtl="0" eaLnBrk="0">
                        <a:lnSpc>
                          <a:spcPts val="132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DSP fails to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receiv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edata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85725" algn="l" rtl="0" eaLnBrk="0">
                        <a:lnSpc>
                          <a:spcPct val="95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from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M8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micropr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ocessor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3819" algn="l" rtl="0" eaLnBrk="0">
                        <a:lnSpc>
                          <a:spcPts val="132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M3 Tx failure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755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DSP fails to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receiv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edata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2864" algn="l" rtl="0" eaLnBrk="0">
                        <a:lnSpc>
                          <a:spcPct val="95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from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M3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micropr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ocessor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050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E19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8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519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Vbus over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5410" algn="l" rtl="0" eaLnBrk="0">
                        <a:lnSpc>
                          <a:spcPct val="9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range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8745" algn="l" rtl="0" eaLnBrk="0">
                        <a:lnSpc>
                          <a:spcPts val="1326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DC Bus vol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tage too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high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769" indent="9525" algn="l" rtl="0" eaLnBrk="0">
                        <a:lnSpc>
                          <a:spcPct val="11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PV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string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within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specification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string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within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range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this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fault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still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appears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9850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your supplier.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8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86" name="textbox 7486"/>
          <p:cNvSpPr/>
          <p:nvPr/>
        </p:nvSpPr>
        <p:spPr>
          <a:xfrm>
            <a:off x="623368" y="512911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488" name="picture 74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6166" y="525611"/>
            <a:ext cx="193116" cy="193116"/>
          </a:xfrm>
          <a:prstGeom prst="rect">
            <a:avLst/>
          </a:prstGeom>
        </p:spPr>
      </p:pic>
      <p:pic>
        <p:nvPicPr>
          <p:cNvPr id="7490" name="picture 74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492" name="textbox 7492"/>
          <p:cNvSpPr/>
          <p:nvPr/>
        </p:nvSpPr>
        <p:spPr>
          <a:xfrm>
            <a:off x="6877491" y="10384360"/>
            <a:ext cx="16827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45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4"/>
          <p:cNvSpPr/>
          <p:nvPr/>
        </p:nvSpPr>
        <p:spPr>
          <a:xfrm>
            <a:off x="768532" y="4949167"/>
            <a:ext cx="5269229" cy="30124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9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9000"/>
              </a:lnSpc>
              <a:tabLst/>
            </a:pPr>
            <a:r>
              <a:rPr sz="15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safety</a:t>
            </a:r>
            <a:endParaRPr sz="15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8575" algn="l" rtl="0" eaLnBrk="0">
              <a:lnSpc>
                <a:spcPts val="1592"/>
              </a:lnSpc>
              <a:spcBef>
                <a:spcPts val="366"/>
              </a:spcBef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1.1 Safety</a:t>
            </a:r>
            <a:r>
              <a:rPr sz="1200" kern="0" spc="9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Instr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uction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32384" algn="l" rtl="0" eaLnBrk="0">
              <a:lnSpc>
                <a:spcPts val="1326"/>
              </a:lnSpc>
              <a:spcBef>
                <a:spcPts val="1474"/>
              </a:spcBef>
              <a:tabLst/>
            </a:pPr>
            <a:r>
              <a:rPr sz="10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General Safety In</a:t>
            </a:r>
            <a:r>
              <a:rPr sz="10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structions</a:t>
            </a:r>
            <a:endParaRPr sz="1000" dirty="0">
              <a:latin typeface="Arial"/>
              <a:ea typeface="Arial"/>
              <a:cs typeface="Arial"/>
            </a:endParaRPr>
          </a:p>
          <a:p>
            <a:pPr marL="52705" indent="-8254" algn="l" rtl="0" eaLnBrk="0">
              <a:lnSpc>
                <a:spcPct val="146000"/>
              </a:lnSpc>
              <a:spcBef>
                <a:spcPts val="1033"/>
              </a:spcBef>
              <a:tabLst/>
            </a:pP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has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been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designed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tested stri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ctly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according to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international safety    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regulations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r>
              <a:rPr sz="9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Read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all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safety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instructions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carefully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prior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work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observe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marL="48894" indent="-4444" algn="l" rtl="0" eaLnBrk="0">
              <a:lnSpc>
                <a:spcPct val="153000"/>
              </a:lnSpc>
              <a:spcBef>
                <a:spcPts val="443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them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all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working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inverter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operator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must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                          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qualified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personnel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 the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insta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llation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must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capable with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relevant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national                      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international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standards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regulations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35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30480" algn="l" rtl="0" eaLnBrk="0">
              <a:lnSpc>
                <a:spcPct val="84000"/>
              </a:lnSpc>
              <a:spcBef>
                <a:spcPts val="307"/>
              </a:spcBef>
              <a:tabLst/>
            </a:pP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Incorrect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operation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work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may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cause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sz="1000" dirty="0">
              <a:latin typeface="Arial"/>
              <a:ea typeface="Arial"/>
              <a:cs typeface="Arial"/>
            </a:endParaRPr>
          </a:p>
          <a:p>
            <a:pPr marL="27305" algn="l" rtl="0" eaLnBrk="0">
              <a:lnSpc>
                <a:spcPct val="84000"/>
              </a:lnSpc>
              <a:spcBef>
                <a:spcPts val="792"/>
              </a:spcBef>
              <a:tabLst/>
            </a:pP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injuryor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death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operator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third</a:t>
            </a:r>
            <a:r>
              <a:rPr sz="1000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party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0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27305" algn="l" rtl="0" eaLnBrk="0">
              <a:lnSpc>
                <a:spcPct val="84000"/>
              </a:lnSpc>
              <a:tabLst/>
            </a:pP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damage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inverter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1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properties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belongi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ng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000" kern="0" spc="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operator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third</a:t>
            </a:r>
            <a:r>
              <a:rPr sz="1000" kern="0" spc="1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party.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106" name="table 106"/>
          <p:cNvGraphicFramePr>
            <a:graphicFrameLocks noGrp="1"/>
          </p:cNvGraphicFramePr>
          <p:nvPr/>
        </p:nvGraphicFramePr>
        <p:xfrm>
          <a:off x="1298587" y="1675441"/>
          <a:ext cx="4904740" cy="1511934"/>
        </p:xfrm>
        <a:graphic>
          <a:graphicData uri="http://schemas.openxmlformats.org/drawingml/2006/table">
            <a:tbl>
              <a:tblPr/>
              <a:tblGrid>
                <a:gridCol w="1310005"/>
                <a:gridCol w="1157605"/>
                <a:gridCol w="2437129"/>
              </a:tblGrid>
              <a:tr h="403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814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Version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17830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Date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296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Description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7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9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955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UM-GEN0100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8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2024.06.07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7384" algn="l" rtl="0" eaLnBrk="0">
                        <a:lnSpc>
                          <a:spcPts val="132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First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offi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cial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release.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8" name="textbox 108"/>
          <p:cNvSpPr/>
          <p:nvPr/>
        </p:nvSpPr>
        <p:spPr>
          <a:xfrm>
            <a:off x="623365" y="51169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6165" y="524398"/>
            <a:ext cx="193116" cy="193116"/>
          </a:xfrm>
          <a:prstGeom prst="rect">
            <a:avLst/>
          </a:prstGeom>
        </p:spPr>
      </p:pic>
      <p:sp>
        <p:nvSpPr>
          <p:cNvPr id="112" name="textbox 112"/>
          <p:cNvSpPr/>
          <p:nvPr/>
        </p:nvSpPr>
        <p:spPr>
          <a:xfrm>
            <a:off x="782225" y="1142290"/>
            <a:ext cx="1393825" cy="2101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90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6000"/>
              </a:lnSpc>
              <a:tabLst/>
            </a:pPr>
            <a:r>
              <a:rPr sz="14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Revision</a:t>
            </a:r>
            <a:r>
              <a:rPr sz="1400" b="1" kern="0" spc="1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History</a:t>
            </a:r>
            <a:endParaRPr sz="1400" dirty="0">
              <a:latin typeface="Arial"/>
              <a:ea typeface="Arial"/>
              <a:cs typeface="Arial"/>
            </a:endParaRP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4200"/>
            <a:ext cx="7560005" cy="16840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7001039" y="10382769"/>
            <a:ext cx="86994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algn="r" rtl="0" eaLnBrk="0">
              <a:lnSpc>
                <a:spcPct val="81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1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94" name="table 7494"/>
          <p:cNvGraphicFramePr>
            <a:graphicFrameLocks noGrp="1"/>
          </p:cNvGraphicFramePr>
          <p:nvPr/>
        </p:nvGraphicFramePr>
        <p:xfrm>
          <a:off x="716381" y="1173125"/>
          <a:ext cx="6388735" cy="7359015"/>
        </p:xfrm>
        <a:graphic>
          <a:graphicData uri="http://schemas.openxmlformats.org/drawingml/2006/table">
            <a:tbl>
              <a:tblPr/>
              <a:tblGrid>
                <a:gridCol w="587375"/>
                <a:gridCol w="1012189"/>
                <a:gridCol w="1885314"/>
                <a:gridCol w="2903855"/>
              </a:tblGrid>
              <a:tr h="6394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48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E20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7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7475" indent="8254" algn="l" rtl="0" eaLnBrk="0">
                        <a:lnSpc>
                          <a:spcPct val="10200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EPS connect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fault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5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 port and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port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710" algn="l" rtl="0" eaLnBrk="0">
                        <a:lnSpc>
                          <a:spcPct val="98000"/>
                        </a:lnSpc>
                        <a:spcBef>
                          <a:spcPts val="65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are connected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mixed up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30" indent="4444" algn="l" rtl="0" eaLnBrk="0">
                        <a:lnSpc>
                          <a:spcPct val="10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Check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wires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Load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terminal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terminal are connected correctly.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If the error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exists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supplier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5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E21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high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too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high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182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30" indent="9525" algn="l" rtl="0" eaLnBrk="0">
                        <a:lnSpc>
                          <a:spcPct val="102000"/>
                        </a:lnSpc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check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string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within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 inverter specification. If s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tring voltage is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within range, and this fa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ult still appears,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 your supplie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E22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Hard over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650" algn="l" rtl="0" eaLnBrk="0">
                        <a:lnSpc>
                          <a:spcPct val="9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indent="1270" algn="l" rtl="0" eaLnBrk="0">
                        <a:lnSpc>
                          <a:spcPct val="10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Hardware level over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protection triggere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360" indent="10795" algn="l" rtl="0" eaLnBrk="0">
                        <a:lnSpc>
                          <a:spcPct val="107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Restart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error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still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exists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your suppli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1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E23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Neutral fa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ult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980" indent="-6985" algn="l" rtl="0" eaLnBrk="0">
                        <a:lnSpc>
                          <a:spcPct val="107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between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greater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than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30V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710" algn="l" rtl="0" eaLnBrk="0">
                        <a:lnSpc>
                          <a:spcPts val="1327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Check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neutral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wire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connected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97000"/>
                        </a:lnSpc>
                        <a:spcBef>
                          <a:spcPts val="66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correctly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E24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 short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0650" algn="l" rtl="0" eaLnBrk="0">
                        <a:lnSpc>
                          <a:spcPts val="1364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circuit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264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Short circuit detected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input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10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Disconnect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all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strings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from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error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persists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supplier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E25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204" algn="l" rtl="0" eaLnBrk="0">
                        <a:lnSpc>
                          <a:spcPct val="8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Over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211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Range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Heat sink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temperature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30" algn="l" rtl="0" eaLnBrk="0">
                        <a:lnSpc>
                          <a:spcPct val="97000"/>
                        </a:lnSpc>
                        <a:spcBef>
                          <a:spcPts val="66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too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high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26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Install the inverte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 in a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place with good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3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ventilation and having no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direct sunli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ght.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installation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site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okay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check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           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 NTC connector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inside the inverter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loose.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E26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Bus sample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7475" algn="l" rtl="0" eaLnBrk="0">
                        <a:lnSpc>
                          <a:spcPts val="1364"/>
                        </a:lnSpc>
                        <a:spcBef>
                          <a:spcPts val="63"/>
                        </a:spcBef>
                        <a:tabLst/>
                      </a:pP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fault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630" indent="9525" algn="l" rtl="0" eaLnBrk="0">
                        <a:lnSpc>
                          <a:spcPct val="10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 d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etected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bus  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 lower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than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4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input voltage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Restart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error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still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exists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97000"/>
                        </a:lnSpc>
                        <a:spcBef>
                          <a:spcPts val="66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 your suppli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E27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Inconsist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264" algn="l" rtl="0" eaLnBrk="0">
                        <a:lnSpc>
                          <a:spcPts val="126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Sampled grid voltage values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  DSP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M8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algn="l" rtl="0" eaLnBrk="0">
                        <a:lnSpc>
                          <a:spcPts val="1293"/>
                        </a:lnSpc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microprocesso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 are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4" algn="l" rtl="0" eaLnBrk="0">
                        <a:lnSpc>
                          <a:spcPts val="1302"/>
                        </a:lnSpc>
                        <a:spcBef>
                          <a:spcPts val="62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inconsistent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1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53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E28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94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indent="10160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un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Accord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21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Inconsisten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 generator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algn="l" rtl="0" eaLnBrk="0">
                        <a:lnSpc>
                          <a:spcPct val="98000"/>
                        </a:lnSpc>
                        <a:spcBef>
                          <a:spcPts val="65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 in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paral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8264" algn="l" rtl="0" eaLnBrk="0">
                        <a:lnSpc>
                          <a:spcPts val="126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Some inverte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rs are connected to generators,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" indent="-1905" algn="l" rtl="0" eaLnBrk="0">
                        <a:lnSpc>
                          <a:spcPct val="102000"/>
                        </a:lnSpc>
                        <a:spcBef>
                          <a:spcPts val="21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some are not. please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confirm that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 parallel are connected to generators tog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ether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 none of them are connected to gener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ators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E29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729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 sync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loss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ts val="132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Parallel inverter fault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155" algn="l" rtl="0" eaLnBrk="0">
                        <a:lnSpc>
                          <a:spcPct val="107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Restart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if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error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still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exists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Luxpower service o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 your inverter supplier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415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E31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6364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M8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Rx fault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" indent="1270" algn="l" rtl="0" eaLnBrk="0">
                        <a:lnSpc>
                          <a:spcPct val="115000"/>
                        </a:lnSpc>
                        <a:tabLst/>
                      </a:pP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M8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microprocessor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fails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receivedata from DS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4" indent="2540" algn="l" rtl="0" eaLnBrk="0">
                        <a:lnSpc>
                          <a:spcPct val="10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confirm</a:t>
                      </a:r>
                      <a:r>
                        <a:rPr sz="10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that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rated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all       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inverters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are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same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you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contact       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Luxpower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service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confirm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96" name="textbox 7496"/>
          <p:cNvSpPr/>
          <p:nvPr/>
        </p:nvSpPr>
        <p:spPr>
          <a:xfrm>
            <a:off x="623370" y="511350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7498" name="picture 74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250" y="524050"/>
            <a:ext cx="193116" cy="193116"/>
          </a:xfrm>
          <a:prstGeom prst="rect">
            <a:avLst/>
          </a:prstGeom>
        </p:spPr>
      </p:pic>
      <p:pic>
        <p:nvPicPr>
          <p:cNvPr id="7500" name="picture 7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502" name="textbox 7502"/>
          <p:cNvSpPr/>
          <p:nvPr/>
        </p:nvSpPr>
        <p:spPr>
          <a:xfrm>
            <a:off x="471148" y="10383954"/>
            <a:ext cx="16827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99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46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04" name="table 7504"/>
          <p:cNvGraphicFramePr>
            <a:graphicFrameLocks noGrp="1"/>
          </p:cNvGraphicFramePr>
          <p:nvPr/>
        </p:nvGraphicFramePr>
        <p:xfrm>
          <a:off x="537119" y="3069921"/>
          <a:ext cx="6435090" cy="7087234"/>
        </p:xfrm>
        <a:graphic>
          <a:graphicData uri="http://schemas.openxmlformats.org/drawingml/2006/table">
            <a:tbl>
              <a:tblPr/>
              <a:tblGrid>
                <a:gridCol w="629284"/>
                <a:gridCol w="1221739"/>
                <a:gridCol w="1500505"/>
                <a:gridCol w="3083560"/>
              </a:tblGrid>
              <a:tr h="365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6529" indent="-102870" algn="l" rtl="0" eaLnBrk="0">
                        <a:lnSpc>
                          <a:spcPct val="9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Warning</a:t>
                      </a:r>
                      <a:r>
                        <a:rPr sz="10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 </a:t>
                      </a:r>
                      <a:r>
                        <a:rPr sz="1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Code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6405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Alarm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7990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Meaning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7589" algn="l" rtl="0" eaLnBrk="0">
                        <a:lnSpc>
                          <a:spcPts val="132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Troubleshooting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77E"/>
                    </a:solidFill>
                  </a:tcPr>
                </a:tc>
              </a:tr>
              <a:tr h="7226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36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W00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1925" algn="l" rtl="0" eaLnBrk="0">
                        <a:lnSpc>
                          <a:spcPts val="1327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 fa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ilure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132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fa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ils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7789" algn="l" rtl="0" eaLnBrk="0">
                        <a:lnSpc>
                          <a:spcPct val="100000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communicate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3344" algn="l" rtl="0" eaLnBrk="0">
                        <a:lnSpc>
                          <a:spcPts val="1136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89" algn="l" rtl="0" eaLnBrk="0">
                        <a:lnSpc>
                          <a:spcPct val="85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Check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if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communication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cable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is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correct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,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and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if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you</a:t>
                      </a:r>
                      <a:endParaRPr sz="900" dirty="0">
                        <a:latin typeface="Ebrima"/>
                        <a:ea typeface="Ebrima"/>
                        <a:cs typeface="Ebrima"/>
                      </a:endParaRPr>
                    </a:p>
                    <a:p>
                      <a:pPr marL="57150" indent="6350" algn="l" rtl="0" eaLnBrk="0">
                        <a:lnSpc>
                          <a:spcPct val="94000"/>
                        </a:lnSpc>
                        <a:spcBef>
                          <a:spcPts val="207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have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chosen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the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correct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battery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brand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on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inverter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LCD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If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all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is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correct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but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this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error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persists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please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contact</a:t>
                      </a:r>
                      <a:endParaRPr sz="900" dirty="0">
                        <a:latin typeface="Ebrima"/>
                        <a:ea typeface="Ebrima"/>
                        <a:cs typeface="Ebrima"/>
                      </a:endParaRPr>
                    </a:p>
                    <a:p>
                      <a:pPr marL="55244" algn="l" rtl="0" eaLnBrk="0">
                        <a:lnSpc>
                          <a:spcPct val="84000"/>
                        </a:lnSpc>
                        <a:spcBef>
                          <a:spcPts val="21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Ebrima"/>
                          <a:ea typeface="Ebrima"/>
                          <a:cs typeface="Ebrima"/>
                        </a:rPr>
                        <a:t>your supplier.</a:t>
                      </a:r>
                      <a:endParaRPr sz="900" dirty="0">
                        <a:latin typeface="Ebrima"/>
                        <a:ea typeface="Ebrima"/>
                        <a:cs typeface="Ebrima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18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W03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7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3675" indent="-147320" algn="l" rtl="0" eaLnBrk="0">
                        <a:lnSpc>
                          <a:spcPct val="104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Meter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Fail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/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CT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Disconnected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65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fa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ils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7789" algn="l" rtl="0" eaLnBrk="0">
                        <a:lnSpc>
                          <a:spcPct val="100000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communicate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3344" algn="l" rtl="0" eaLnBrk="0">
                        <a:lnSpc>
                          <a:spcPts val="1136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 the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meter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960" indent="5714" algn="l" rtl="0" eaLnBrk="0">
                        <a:lnSpc>
                          <a:spcPct val="11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 and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 wi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 are connected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correctly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output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terminal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;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3500" indent="-3175" algn="l" rtl="0" eaLnBrk="0">
                        <a:lnSpc>
                          <a:spcPct val="113000"/>
                        </a:lnSpc>
                        <a:spcBef>
                          <a:spcPts val="19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Disconnect the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breaker to see if fault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remains.</a:t>
                      </a:r>
                      <a:r>
                        <a:rPr sz="9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fault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persists,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our supplier.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W04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3989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Failure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39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cann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7789" algn="l" rtl="0" eaLnBrk="0">
                        <a:lnSpc>
                          <a:spcPts val="1277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charge or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discharge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675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 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comm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unication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cable for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0325" algn="l" rtl="0" eaLnBrk="0">
                        <a:lnSpc>
                          <a:spcPts val="12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pinout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both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attery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end;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3500" indent="-3175" algn="l" rtl="0" eaLnBrk="0">
                        <a:lnSpc>
                          <a:spcPct val="105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you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have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chosen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incorrect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     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brand;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769" indent="-5080" algn="l" rtl="0" eaLnBrk="0">
                        <a:lnSpc>
                          <a:spcPct val="111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3.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there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 fault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ery's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indicator.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there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 fault,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your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57785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supplier.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W05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3825" algn="l" rtl="0" eaLnBrk="0">
                        <a:lnSpc>
                          <a:spcPts val="132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Auto test failure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710" algn="l" rtl="0" eaLnBrk="0">
                        <a:lnSpc>
                          <a:spcPts val="132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Auto test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fail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0325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Only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applied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Italy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model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7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W07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7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5575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Lcd com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failure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126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LCD fails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1600" indent="-3810" algn="l" rtl="0" eaLnBrk="0">
                        <a:lnSpc>
                          <a:spcPct val="102000"/>
                        </a:lnSpc>
                        <a:spcBef>
                          <a:spcPts val="2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communicate wi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M3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microprocessor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975" indent="10795" algn="l" rtl="0" eaLnBrk="0">
                        <a:lnSpc>
                          <a:spcPct val="11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ter.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fault still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exists,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your supplier.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62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20345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Fw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mismatch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126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Firmware ve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rsion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3344" indent="8254" algn="l" rtl="0" eaLnBrk="0">
                        <a:lnSpc>
                          <a:spcPct val="102000"/>
                        </a:lnSpc>
                        <a:spcBef>
                          <a:spcPts val="2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mismatch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between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microprocessors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W09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3215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stuck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425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Cooling fans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are stuck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7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W10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45" algn="l" rtl="0" eaLnBrk="0">
                        <a:lnSpc>
                          <a:spcPts val="1327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</a:t>
                      </a:r>
                      <a:r>
                        <a:rPr sz="9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Over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89" indent="-5080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Overload/          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GEN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Over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6514" indent="8254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must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exceed the set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maximum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for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generator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W12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1764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loss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28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losing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1600" algn="l" rtl="0" eaLnBrk="0">
                        <a:lnSpc>
                          <a:spcPct val="94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system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405" algn="l" rtl="0" eaLnBrk="0">
                        <a:lnSpc>
                          <a:spcPts val="126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confirm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that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wiring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0325" algn="l" rtl="0" eaLnBrk="0">
                        <a:lnSpc>
                          <a:spcPts val="12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correct.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 set 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3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primary,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032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your supplier. 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number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paralle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2230" algn="l" rtl="0" eaLnBrk="0">
                        <a:lnSpc>
                          <a:spcPts val="12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inverters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needs to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≥3.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(And 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r" rtl="0" eaLnBrk="0">
                        <a:lnSpc>
                          <a:spcPts val="1263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each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should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rightly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).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4464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W13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5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1289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9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BM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3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indent="1270" algn="l" rtl="0" eaLnBrk="0">
                        <a:lnSpc>
                          <a:spcPct val="111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isn’t set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system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5405" algn="l" rtl="0" eaLnBrk="0">
                        <a:lnSpc>
                          <a:spcPts val="1326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135" algn="l" rtl="0" eaLnBrk="0">
                        <a:lnSpc>
                          <a:spcPts val="1136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system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 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06" name="table 7506"/>
          <p:cNvGraphicFramePr>
            <a:graphicFrameLocks noGrp="1"/>
          </p:cNvGraphicFramePr>
          <p:nvPr/>
        </p:nvGraphicFramePr>
        <p:xfrm>
          <a:off x="781907" y="1632883"/>
          <a:ext cx="1936114" cy="1273175"/>
        </p:xfrm>
        <a:graphic>
          <a:graphicData uri="http://schemas.openxmlformats.org/drawingml/2006/table">
            <a:tbl>
              <a:tblPr/>
              <a:tblGrid>
                <a:gridCol w="1936114"/>
              </a:tblGrid>
              <a:tr h="1270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08" name="table 7508"/>
          <p:cNvGraphicFramePr>
            <a:graphicFrameLocks noGrp="1"/>
          </p:cNvGraphicFramePr>
          <p:nvPr/>
        </p:nvGraphicFramePr>
        <p:xfrm>
          <a:off x="4829130" y="1632997"/>
          <a:ext cx="1936115" cy="1272540"/>
        </p:xfrm>
        <a:graphic>
          <a:graphicData uri="http://schemas.openxmlformats.org/drawingml/2006/table">
            <a:tbl>
              <a:tblPr/>
              <a:tblGrid>
                <a:gridCol w="1936115"/>
              </a:tblGrid>
              <a:tr h="1269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10" name="table 7510"/>
          <p:cNvGraphicFramePr>
            <a:graphicFrameLocks noGrp="1"/>
          </p:cNvGraphicFramePr>
          <p:nvPr/>
        </p:nvGraphicFramePr>
        <p:xfrm>
          <a:off x="2805576" y="1633124"/>
          <a:ext cx="1936115" cy="1272540"/>
        </p:xfrm>
        <a:graphic>
          <a:graphicData uri="http://schemas.openxmlformats.org/drawingml/2006/table">
            <a:tbl>
              <a:tblPr/>
              <a:tblGrid>
                <a:gridCol w="1936115"/>
              </a:tblGrid>
              <a:tr h="12693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512" name="picture 75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2459" y="1633004"/>
            <a:ext cx="1935937" cy="1272984"/>
          </a:xfrm>
          <a:prstGeom prst="rect">
            <a:avLst/>
          </a:prstGeom>
        </p:spPr>
      </p:pic>
      <p:pic>
        <p:nvPicPr>
          <p:cNvPr id="7514" name="picture 75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829238" y="1633118"/>
            <a:ext cx="1936140" cy="1272755"/>
          </a:xfrm>
          <a:prstGeom prst="rect">
            <a:avLst/>
          </a:prstGeom>
        </p:spPr>
      </p:pic>
      <p:pic>
        <p:nvPicPr>
          <p:cNvPr id="7516" name="picture 75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05696" y="1633232"/>
            <a:ext cx="1936127" cy="1272526"/>
          </a:xfrm>
          <a:prstGeom prst="rect">
            <a:avLst/>
          </a:prstGeom>
        </p:spPr>
      </p:pic>
      <p:sp>
        <p:nvSpPr>
          <p:cNvPr id="7518" name="textbox 7518"/>
          <p:cNvSpPr/>
          <p:nvPr/>
        </p:nvSpPr>
        <p:spPr>
          <a:xfrm>
            <a:off x="762995" y="1149647"/>
            <a:ext cx="5505450" cy="3917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5400" algn="l" rtl="0" eaLnBrk="0">
              <a:lnSpc>
                <a:spcPts val="1327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2. Alarm on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LCD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algn="l" rtl="0" eaLnBrk="0">
              <a:lnSpc>
                <a:spcPts val="1327"/>
              </a:lnSpc>
              <a:spcBef>
                <a:spcPts val="229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there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are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errors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,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they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will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displayed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real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time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on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Notice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-&gt;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Alarm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Status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"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page.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20" name="textbox 7520"/>
          <p:cNvSpPr/>
          <p:nvPr/>
        </p:nvSpPr>
        <p:spPr>
          <a:xfrm>
            <a:off x="623369" y="511350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522" name="picture 75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96169" y="524050"/>
            <a:ext cx="193116" cy="193116"/>
          </a:xfrm>
          <a:prstGeom prst="rect">
            <a:avLst/>
          </a:prstGeom>
        </p:spPr>
      </p:pic>
      <p:pic>
        <p:nvPicPr>
          <p:cNvPr id="7524" name="picture 75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526" name="textbox 7526"/>
          <p:cNvSpPr/>
          <p:nvPr/>
        </p:nvSpPr>
        <p:spPr>
          <a:xfrm>
            <a:off x="6886557" y="10384500"/>
            <a:ext cx="16827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47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28" name="table 7528"/>
          <p:cNvGraphicFramePr>
            <a:graphicFrameLocks noGrp="1"/>
          </p:cNvGraphicFramePr>
          <p:nvPr/>
        </p:nvGraphicFramePr>
        <p:xfrm>
          <a:off x="633303" y="1044824"/>
          <a:ext cx="6463030" cy="5386704"/>
        </p:xfrm>
        <a:graphic>
          <a:graphicData uri="http://schemas.openxmlformats.org/drawingml/2006/table">
            <a:tbl>
              <a:tblPr/>
              <a:tblGrid>
                <a:gridCol w="651509"/>
                <a:gridCol w="1221739"/>
                <a:gridCol w="1500505"/>
                <a:gridCol w="3089275"/>
              </a:tblGrid>
              <a:tr h="565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84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5579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W14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5570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multi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BM s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4" indent="6985" algn="l" rtl="0" eaLnBrk="0">
                        <a:lnSpc>
                          <a:spcPct val="11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Multiple</a:t>
                      </a:r>
                      <a:r>
                        <a:rPr sz="900" kern="0" spc="1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have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been set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600" algn="l" rtl="0" eaLnBrk="0">
                        <a:lnSpc>
                          <a:spcPct val="118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There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are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least two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inverters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parallel system,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keep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Primary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other set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 Sunordinate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5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4315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W21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6210" algn="l" rtl="0" eaLnBrk="0">
                        <a:lnSpc>
                          <a:spcPts val="1327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Trip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gfci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high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ts val="1327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detected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6679" algn="l" rtl="0" eaLnBrk="0">
                        <a:lnSpc>
                          <a:spcPct val="94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leakage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current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7789" algn="l" rtl="0" eaLnBrk="0">
                        <a:lnSpc>
                          <a:spcPts val="1363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side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15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3350" indent="2540" algn="l" rtl="0" eaLnBrk="0">
                        <a:lnSpc>
                          <a:spcPct val="108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there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ground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fault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              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side;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23825" indent="5714" algn="l" rtl="0" eaLnBrk="0">
                        <a:lnSpc>
                          <a:spcPct val="107000"/>
                        </a:lnSpc>
                        <a:spcBef>
                          <a:spcPts val="20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 fault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remains,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your supplier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5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00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W22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7800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Trip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dci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gh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ts val="129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detected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6679" algn="l" rtl="0" eaLnBrk="0">
                        <a:lnSpc>
                          <a:spcPct val="92000"/>
                        </a:lnSpc>
                        <a:spcBef>
                          <a:spcPts val="66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high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DC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injection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2870" algn="l" rtl="0" eaLnBrk="0">
                        <a:lnSpc>
                          <a:spcPts val="1263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current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rid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port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7635" indent="10795" algn="l" rtl="0" eaLnBrk="0">
                        <a:lnSpc>
                          <a:spcPct val="11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 f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ault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remains,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your supplier.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470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W23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5579" algn="l" rtl="0" eaLnBrk="0">
                        <a:lnSpc>
                          <a:spcPts val="1327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PV short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rcuit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" indent="5080" algn="l" rtl="0" eaLnBrk="0">
                        <a:lnSpc>
                          <a:spcPct val="11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detected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short  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circuit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PV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input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4620" algn="l" rtl="0" eaLnBrk="0">
                        <a:lnSpc>
                          <a:spcPts val="1263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1.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each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PV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string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connected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correctly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;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259079" indent="-130810" algn="l" rtl="0" eaLnBrk="0">
                        <a:lnSpc>
                          <a:spcPct val="107000"/>
                        </a:lnSpc>
                        <a:spcBef>
                          <a:spcPts val="20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2.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 fault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remains,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your supplier.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30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447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W24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ts val="1327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GFCI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module fa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ult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ts val="1327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GFCI</a:t>
                      </a:r>
                      <a:r>
                        <a:rPr sz="10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module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03504" algn="l" rtl="0" eaLnBrk="0">
                        <a:lnSpc>
                          <a:spcPts val="1363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abnormal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4620" algn="l" rtl="0" eaLnBrk="0">
                        <a:lnSpc>
                          <a:spcPts val="1327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fault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still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</a:t>
                      </a: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sts,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29539" algn="l" rtl="0" eaLnBrk="0">
                        <a:lnSpc>
                          <a:spcPct val="94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 your supplier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9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8279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W25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algn="l" rtl="0" eaLnBrk="0">
                        <a:lnSpc>
                          <a:spcPts val="1327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 volt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gh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ts val="1326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8425" algn="l" rtl="0" eaLnBrk="0">
                        <a:lnSpc>
                          <a:spcPct val="94000"/>
                        </a:lnSpc>
                        <a:spcBef>
                          <a:spcPts val="68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too</a:t>
                      </a:r>
                      <a:r>
                        <a:rPr sz="10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high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indent="5080" algn="l" rtl="0" eaLnBrk="0">
                        <a:lnSpc>
                          <a:spcPct val="111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exceeds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59.9V,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 should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 within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specification.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5579" algn="l" rtl="0" eaLnBrk="0">
                        <a:lnSpc>
                          <a:spcPct val="8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W26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220" algn="l" rtl="0" eaLnBrk="0">
                        <a:lnSpc>
                          <a:spcPts val="1326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 volt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ow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98425" algn="l" rtl="0" eaLnBrk="0">
                        <a:lnSpc>
                          <a:spcPts val="1363"/>
                        </a:lnSpc>
                        <a:spcBef>
                          <a:spcPts val="64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too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low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5095" indent="5080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 voltage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under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40V,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voltage should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 within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specifica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tion.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95579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W27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9854" algn="l" rtl="0" eaLnBrk="0">
                        <a:lnSpc>
                          <a:spcPct val="8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</a:t>
                      </a:r>
                      <a:r>
                        <a:rPr sz="10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open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94" indent="8254" algn="l" rtl="0" eaLnBrk="0">
                        <a:lnSpc>
                          <a:spcPct val="12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10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disconnected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from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ter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8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8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0175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breaker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tery fuse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9550" algn="l" rtl="0" eaLnBrk="0">
                        <a:lnSpc>
                          <a:spcPct val="83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W28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33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Offgrid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overload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4" algn="l" rtl="0" eaLnBrk="0">
                        <a:lnSpc>
                          <a:spcPct val="84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Overload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port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7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1445" indent="-1270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Check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power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 within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 specificatio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4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018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W29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" algn="l" rtl="0" eaLnBrk="0">
                        <a:lnSpc>
                          <a:spcPct val="9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OffGrid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OverV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olt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950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EPS Voltage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too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high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3825" indent="10795" algn="l" rtl="0" eaLnBrk="0">
                        <a:lnSpc>
                          <a:spcPct val="11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Restart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ter.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fault still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exists,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contact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your supplier.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8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30" name="textbox 7530"/>
          <p:cNvSpPr/>
          <p:nvPr/>
        </p:nvSpPr>
        <p:spPr>
          <a:xfrm>
            <a:off x="649084" y="6602179"/>
            <a:ext cx="5972809" cy="25476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9209" algn="l" rtl="0" eaLnBrk="0">
              <a:lnSpc>
                <a:spcPts val="1592"/>
              </a:lnSpc>
              <a:tabLst/>
            </a:pP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5.4</a:t>
            </a:r>
            <a:r>
              <a:rPr sz="1200" kern="0" spc="4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Fan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repl</a:t>
            </a:r>
            <a:r>
              <a:rPr sz="12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acement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2700" indent="9525" algn="l" rtl="0" eaLnBrk="0">
              <a:lnSpc>
                <a:spcPct val="107000"/>
              </a:lnSpc>
              <a:spcBef>
                <a:spcPts val="643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check and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clean the fans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regularly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recommended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period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6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months.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Please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replace the fan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following</a:t>
            </a:r>
            <a:r>
              <a:rPr sz="900" kern="0" spc="1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up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below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diagram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there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problem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with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fans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.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Turn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off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the</a:t>
            </a:r>
            <a:r>
              <a:rPr sz="9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wait</a:t>
            </a:r>
            <a:r>
              <a:rPr sz="9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more   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than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5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minutes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before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disassemblin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g the</a:t>
            </a:r>
            <a:r>
              <a:rPr sz="10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machine.</a:t>
            </a:r>
            <a:endParaRPr sz="10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1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3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3903345" algn="l" rtl="0" eaLnBrk="0">
              <a:lnSpc>
                <a:spcPct val="126000"/>
              </a:lnSpc>
              <a:spcBef>
                <a:spcPts val="1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 screwdriver</a:t>
            </a:r>
            <a:r>
              <a:rPr sz="9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to                              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remove the</a:t>
            </a:r>
            <a:r>
              <a:rPr sz="9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nut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here.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32" name="textbox 7532"/>
          <p:cNvSpPr/>
          <p:nvPr/>
        </p:nvSpPr>
        <p:spPr>
          <a:xfrm rot="1740000">
            <a:off x="2083129" y="9451969"/>
            <a:ext cx="69850" cy="40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DEVALAN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34" name="textbox 7534"/>
          <p:cNvSpPr/>
          <p:nvPr/>
        </p:nvSpPr>
        <p:spPr>
          <a:xfrm rot="1740000">
            <a:off x="2130098" y="9369059"/>
            <a:ext cx="62864" cy="40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EVALAN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536" name="picture 7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866999" y="7535524"/>
            <a:ext cx="2587374" cy="2771573"/>
          </a:xfrm>
          <a:prstGeom prst="rect">
            <a:avLst/>
          </a:prstGeom>
        </p:spPr>
      </p:pic>
      <p:pic>
        <p:nvPicPr>
          <p:cNvPr id="7538" name="picture 75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36070" y="524050"/>
            <a:ext cx="1119517" cy="193116"/>
          </a:xfrm>
          <a:prstGeom prst="rect">
            <a:avLst/>
          </a:prstGeom>
        </p:spPr>
      </p:pic>
      <p:pic>
        <p:nvPicPr>
          <p:cNvPr id="7540" name="picture 75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sp>
        <p:nvSpPr>
          <p:cNvPr id="7542" name="textbox 7542"/>
          <p:cNvSpPr/>
          <p:nvPr/>
        </p:nvSpPr>
        <p:spPr>
          <a:xfrm>
            <a:off x="6049721" y="562603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44" name="textbox 7544"/>
          <p:cNvSpPr/>
          <p:nvPr/>
        </p:nvSpPr>
        <p:spPr>
          <a:xfrm>
            <a:off x="502017" y="10381712"/>
            <a:ext cx="16827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48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7546" name="textbox 7546"/>
          <p:cNvSpPr/>
          <p:nvPr/>
        </p:nvSpPr>
        <p:spPr>
          <a:xfrm rot="1740000">
            <a:off x="2050413" y="9295396"/>
            <a:ext cx="72389" cy="939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255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DEVALAN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300" dirty="0">
              <a:latin typeface="Arial"/>
              <a:ea typeface="Arial"/>
              <a:cs typeface="Arial"/>
            </a:endParaRPr>
          </a:p>
          <a:p>
            <a:pPr marL="15240" algn="l" rtl="0" eaLnBrk="0">
              <a:lnSpc>
                <a:spcPct val="72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DEVALAN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48" name="textbox 7548"/>
          <p:cNvSpPr/>
          <p:nvPr/>
        </p:nvSpPr>
        <p:spPr>
          <a:xfrm rot="17820000">
            <a:off x="1924677" y="9427780"/>
            <a:ext cx="107950" cy="45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 not disconnect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50" name="textbox 7550"/>
          <p:cNvSpPr/>
          <p:nvPr/>
        </p:nvSpPr>
        <p:spPr>
          <a:xfrm rot="17820000">
            <a:off x="2025758" y="9508324"/>
            <a:ext cx="107950" cy="45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 not disconnect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52" name="textbox 7552"/>
          <p:cNvSpPr/>
          <p:nvPr/>
        </p:nvSpPr>
        <p:spPr>
          <a:xfrm rot="17820000">
            <a:off x="2124002" y="9522940"/>
            <a:ext cx="107950" cy="45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Do not disconnect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54" name="textbox 7554"/>
          <p:cNvSpPr/>
          <p:nvPr/>
        </p:nvSpPr>
        <p:spPr>
          <a:xfrm rot="12480000">
            <a:off x="3057897" y="9782580"/>
            <a:ext cx="48894" cy="40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spcBef>
                <a:spcPts val="1"/>
              </a:spcBef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PV1+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56" name="textbox 7556"/>
          <p:cNvSpPr/>
          <p:nvPr/>
        </p:nvSpPr>
        <p:spPr>
          <a:xfrm rot="12480000">
            <a:off x="3076681" y="9736866"/>
            <a:ext cx="50165" cy="742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73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1000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PV1-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  <a:p>
            <a:pPr marL="13334" algn="l" rtl="0" eaLnBrk="0">
              <a:lnSpc>
                <a:spcPct val="72000"/>
              </a:lnSpc>
              <a:spcBef>
                <a:spcPts val="54"/>
              </a:spcBef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PV2+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  <a:p>
            <a:pPr algn="l" rtl="0" eaLnBrk="0">
              <a:lnSpc>
                <a:spcPct val="57416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PV2-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58" name="textbox 7558"/>
          <p:cNvSpPr/>
          <p:nvPr/>
        </p:nvSpPr>
        <p:spPr>
          <a:xfrm rot="17820000">
            <a:off x="1953947" y="9430070"/>
            <a:ext cx="74294" cy="45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under load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60" name="textbox 7560"/>
          <p:cNvSpPr/>
          <p:nvPr/>
        </p:nvSpPr>
        <p:spPr>
          <a:xfrm rot="17820000">
            <a:off x="2055028" y="9510615"/>
            <a:ext cx="74294" cy="45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under load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62" name="textbox 7562"/>
          <p:cNvSpPr/>
          <p:nvPr/>
        </p:nvSpPr>
        <p:spPr>
          <a:xfrm rot="17820000">
            <a:off x="2153273" y="9525231"/>
            <a:ext cx="74294" cy="457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2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under load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64" name="textbox 7564"/>
          <p:cNvSpPr/>
          <p:nvPr/>
        </p:nvSpPr>
        <p:spPr>
          <a:xfrm rot="1740000">
            <a:off x="2220573" y="9380442"/>
            <a:ext cx="69850" cy="40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DEVALAN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7566" name="textbox 7566"/>
          <p:cNvSpPr/>
          <p:nvPr/>
        </p:nvSpPr>
        <p:spPr>
          <a:xfrm rot="1740000">
            <a:off x="2198942" y="9433304"/>
            <a:ext cx="69850" cy="40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2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DEVALAN</a:t>
            </a:r>
            <a:endParaRPr sz="100" dirty="0">
              <a:latin typeface="HarmonyOS Sans SC Black"/>
              <a:ea typeface="HarmonyOS Sans SC Black"/>
              <a:cs typeface="HarmonyOS Sans SC Black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8" name="rect 7568"/>
          <p:cNvSpPr/>
          <p:nvPr/>
        </p:nvSpPr>
        <p:spPr>
          <a:xfrm>
            <a:off x="470039" y="9505763"/>
            <a:ext cx="6616738" cy="131695"/>
          </a:xfrm>
          <a:prstGeom prst="rect">
            <a:avLst/>
          </a:prstGeom>
          <a:solidFill>
            <a:srgbClr val="57575F">
              <a:alpha val="1960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570" name="table 7570"/>
          <p:cNvGraphicFramePr>
            <a:graphicFrameLocks noGrp="1"/>
          </p:cNvGraphicFramePr>
          <p:nvPr/>
        </p:nvGraphicFramePr>
        <p:xfrm>
          <a:off x="470039" y="913244"/>
          <a:ext cx="6616700" cy="9161140"/>
        </p:xfrm>
        <a:graphic>
          <a:graphicData uri="http://schemas.openxmlformats.org/drawingml/2006/table">
            <a:tbl>
              <a:tblPr/>
              <a:tblGrid>
                <a:gridCol w="2220595"/>
                <a:gridCol w="384175"/>
                <a:gridCol w="1803400"/>
                <a:gridCol w="2208530"/>
              </a:tblGrid>
              <a:tr h="2349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PV</a:t>
                      </a:r>
                      <a:r>
                        <a:rPr sz="900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Input data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7534" algn="l" rtl="0" eaLnBrk="0">
                        <a:lnSpc>
                          <a:spcPct val="83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3K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0285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3.6K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usable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8794" algn="l" rtl="0" eaLnBrk="0">
                        <a:lnSpc>
                          <a:spcPts val="69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18/18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2980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18/18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short circui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 input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7684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32/32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1235" algn="l" rtl="0" eaLnBrk="0">
                        <a:lnSpc>
                          <a:spcPct val="7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32/32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Start input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2035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Startup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2035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 volt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230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150-425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ts val="67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150-425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nominal voltage(V) MPPT tracke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2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467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84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voltage ran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23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100-530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100-530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7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610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6600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2825" algn="l" rtl="0" eaLnBrk="0">
                        <a:lnSpc>
                          <a:spcPct val="7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6600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7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Number of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PPT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39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3890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08075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367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814" algn="l" rtl="0" eaLnBrk="0">
                        <a:lnSpc>
                          <a:spcPts val="1213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AC output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data(On-Grid)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9489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9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13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50" algn="l" rtl="0" eaLnBrk="0">
                        <a:lnSpc>
                          <a:spcPct val="7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15.7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Rated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voltage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7405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180-270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180-270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77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power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output(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6464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553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376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50/60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5530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726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50/60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 range(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898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45-55/55-65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9248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45-55/55-65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Phase shift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103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0.99@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full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74104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0.99@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full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Reactive power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adjust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range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3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-0.8~+0.8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leading Adjustable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095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-0.8~+0.8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leading Adjustable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THDI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46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50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102616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1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Sync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rush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cure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775" algn="l" rtl="0" eaLnBrk="0">
                        <a:lnSpc>
                          <a:spcPct val="8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785" algn="l" rtl="0" eaLnBrk="0">
                        <a:lnSpc>
                          <a:spcPct val="7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875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AC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output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data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Backup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)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9489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9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13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5050" algn="l" rtl="0" eaLnBrk="0">
                        <a:lnSpc>
                          <a:spcPct val="75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15.7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6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Rated output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wer(VA)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87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646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0" algn="l" rtl="0" eaLnBrk="0">
                        <a:lnSpc>
                          <a:spcPct val="70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71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441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4419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Peak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power(VA)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614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613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2xPn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,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6775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2xPn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,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7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THDV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5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616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Switching Time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112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948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9494" algn="l" rtl="0" eaLnBrk="0">
                        <a:lnSpc>
                          <a:spcPct val="69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Efficiency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Europe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8055" algn="l" rtl="0" eaLnBrk="0">
                        <a:lnSpc>
                          <a:spcPct val="71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064" algn="l" rtl="0" eaLnBrk="0">
                        <a:lnSpc>
                          <a:spcPct val="71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Efficiency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@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PV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97.5%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6789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97.5%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6370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@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battery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551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94%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4889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94%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iency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254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99.9%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458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5360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99.9%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Battery dat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75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Type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79219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Lead-acid battery/Lithium battery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charge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5680" algn="l" rtl="0" eaLnBrk="0">
                        <a:lnSpc>
                          <a:spcPct val="7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80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5689" algn="l" rtl="0" eaLnBrk="0">
                        <a:lnSpc>
                          <a:spcPct val="6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80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discharge cur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5680" algn="l" rtl="0" eaLnBrk="0">
                        <a:lnSpc>
                          <a:spcPct val="6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80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5689" algn="l" rtl="0" eaLnBrk="0">
                        <a:lnSpc>
                          <a:spcPct val="69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80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11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1869" algn="l" rtl="0" eaLnBrk="0">
                        <a:lnSpc>
                          <a:spcPct val="8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188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2175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40-60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242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218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40-60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1142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139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General</a:t>
                      </a:r>
                      <a:r>
                        <a:rPr sz="900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Integrated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disconnect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058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switch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Reverse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polarity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for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each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</a:t>
                      </a:r>
                      <a:r>
                        <a:rPr sz="1300" kern="0" spc="0" baseline="2003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2003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over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varistor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9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over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1300" kern="0" spc="0" baseline="801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801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431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Ground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monitoring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</a:t>
                      </a:r>
                      <a:r>
                        <a:rPr sz="1300" kern="0" spc="0" baseline="801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801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256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 monitorin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</a:t>
                      </a:r>
                      <a:r>
                        <a:rPr sz="1300" kern="0" spc="2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39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Pole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sensitive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leakage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89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838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Dimensions</a:t>
                      </a:r>
                      <a:r>
                        <a:rPr sz="1300" kern="0" spc="4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8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1300" kern="0" spc="4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487*455*21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.7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19.2*17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.9*8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9271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487*455*211</a:t>
                      </a:r>
                      <a:r>
                        <a:rPr sz="900" kern="0" spc="-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.7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19.2*17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.9*8</a:t>
                      </a:r>
                      <a:r>
                        <a:rPr sz="900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Weight</a:t>
                      </a:r>
                      <a:r>
                        <a:rPr sz="8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6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1300" kern="0" spc="6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       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29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(63.9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Ib</a:t>
                      </a:r>
                      <a:r>
                        <a:rPr sz="900" kern="0" spc="-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480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29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(63.9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Ib</a:t>
                      </a:r>
                      <a:r>
                        <a:rPr sz="900" kern="0" spc="-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Degree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NEMA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4X 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IP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2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5644" algn="l" rtl="0" eaLnBrk="0">
                        <a:lnSpc>
                          <a:spcPct val="7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NEMA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4X 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IP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6256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ts val="1166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Cooling concept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1875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300" kern="0" spc="4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Topology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        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ansformer-less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68019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Transformer-le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Relative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humidity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0-100%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519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0-100%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Altitude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m)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</a:t>
                      </a:r>
                      <a:r>
                        <a:rPr sz="1300" kern="0" spc="6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&lt;2000m</a:t>
                      </a:r>
                      <a:endParaRPr sz="1300" baseline="-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114" algn="l" rtl="0" eaLnBrk="0">
                        <a:lnSpc>
                          <a:spcPct val="74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&lt;2000m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775"/>
                        </a:lnSpc>
                        <a:tabLst/>
                      </a:pPr>
                      <a:r>
                        <a:rPr sz="500" kern="0" spc="2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Noise emission(dB)</a:t>
                      </a:r>
                      <a:endParaRPr sz="5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167004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Internal 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onsumption(W)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14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757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dB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899160" algn="l" rtl="0" eaLnBrk="0">
                        <a:lnSpc>
                          <a:spcPct val="6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&lt;15W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7585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dB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979169" algn="l" rtl="0" eaLnBrk="0">
                        <a:lnSpc>
                          <a:spcPct val="6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&lt;15W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Display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</a:t>
                      </a:r>
                      <a:r>
                        <a:rPr sz="1300" kern="0" spc="2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LCD</a:t>
                      </a:r>
                      <a:endParaRPr sz="1300" baseline="-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743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LCD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Communication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interface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485/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2300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485/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67639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ts val="1270"/>
                        </a:lnSpc>
                        <a:tabLst/>
                      </a:pPr>
                      <a:r>
                        <a:rPr sz="1300" kern="0" spc="60" baseline="1706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Standard</a:t>
                      </a: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60" baseline="1706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warranty</a:t>
                      </a:r>
                      <a:r>
                        <a:rPr sz="8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</a:t>
                      </a:r>
                      <a:r>
                        <a:rPr sz="1300" kern="0" spc="60" baseline="-6972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5yea</a:t>
                      </a:r>
                      <a:r>
                        <a:rPr sz="1300" kern="0" spc="50" baseline="-6972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endParaRPr sz="1300" baseline="-6972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7580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5years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72" name="textbox 7572"/>
          <p:cNvSpPr/>
          <p:nvPr/>
        </p:nvSpPr>
        <p:spPr>
          <a:xfrm>
            <a:off x="623371" y="511350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7574" name="picture 75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251" y="524050"/>
            <a:ext cx="193116" cy="193116"/>
          </a:xfrm>
          <a:prstGeom prst="rect">
            <a:avLst/>
          </a:prstGeom>
        </p:spPr>
      </p:pic>
      <p:pic>
        <p:nvPicPr>
          <p:cNvPr id="7576" name="picture 7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016"/>
            <a:ext cx="7560005" cy="17284"/>
          </a:xfrm>
          <a:prstGeom prst="rect">
            <a:avLst/>
          </a:prstGeom>
        </p:spPr>
      </p:pic>
      <p:sp>
        <p:nvSpPr>
          <p:cNvPr id="7578" name="textbox 7578"/>
          <p:cNvSpPr/>
          <p:nvPr/>
        </p:nvSpPr>
        <p:spPr>
          <a:xfrm>
            <a:off x="6922661" y="10381873"/>
            <a:ext cx="168275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49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" name="rect 7580"/>
          <p:cNvSpPr/>
          <p:nvPr/>
        </p:nvSpPr>
        <p:spPr>
          <a:xfrm>
            <a:off x="471526" y="9505962"/>
            <a:ext cx="6616749" cy="131695"/>
          </a:xfrm>
          <a:prstGeom prst="rect">
            <a:avLst/>
          </a:prstGeom>
          <a:solidFill>
            <a:srgbClr val="57575F">
              <a:alpha val="1960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582" name="table 7582"/>
          <p:cNvGraphicFramePr>
            <a:graphicFrameLocks noGrp="1"/>
          </p:cNvGraphicFramePr>
          <p:nvPr/>
        </p:nvGraphicFramePr>
        <p:xfrm>
          <a:off x="471525" y="913434"/>
          <a:ext cx="6616700" cy="9161140"/>
        </p:xfrm>
        <a:graphic>
          <a:graphicData uri="http://schemas.openxmlformats.org/drawingml/2006/table">
            <a:tbl>
              <a:tblPr/>
              <a:tblGrid>
                <a:gridCol w="2220595"/>
                <a:gridCol w="384175"/>
                <a:gridCol w="1804035"/>
                <a:gridCol w="2207895"/>
              </a:tblGrid>
              <a:tr h="2349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PV</a:t>
                      </a:r>
                      <a:r>
                        <a:rPr sz="900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Input data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7534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4K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10285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4.6K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usable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9430" algn="l" rtl="0" eaLnBrk="0">
                        <a:lnSpc>
                          <a:spcPts val="69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18/18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3614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18/18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short circui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 input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7684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32/32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1869" algn="l" rtl="0" eaLnBrk="0">
                        <a:lnSpc>
                          <a:spcPct val="7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32/32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Start input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2035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Startup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2035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 volt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150-425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0589" algn="l" rtl="0" eaLnBrk="0">
                        <a:lnSpc>
                          <a:spcPts val="67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150-425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nominal voltage(V) MPPT tracke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28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4675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90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voltage ran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86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100-530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8050" algn="l" rtl="0" eaLnBrk="0">
                        <a:lnSpc>
                          <a:spcPts val="66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100-530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8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43559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7000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3935" algn="l" rtl="0" eaLnBrk="0">
                        <a:lnSpc>
                          <a:spcPct val="7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7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Number of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PPT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39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966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706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08075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367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814" algn="l" rtl="0" eaLnBrk="0">
                        <a:lnSpc>
                          <a:spcPts val="121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AC output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data(On-Grid)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3135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17.4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0" algn="l" rtl="0" eaLnBrk="0">
                        <a:lnSpc>
                          <a:spcPct val="71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Rated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voltage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803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180-270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8050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180-270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2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power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output(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6464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4600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1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313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50/60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139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50/60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 range(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8980" algn="l" rtl="0" eaLnBrk="0">
                        <a:lnSpc>
                          <a:spcPct val="7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45-55/55-65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08990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45-55/55-65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Phase shift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166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0.99@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full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74168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0.99@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full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Reactive power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adjust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range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4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-0.8~+0.8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leading Adjustable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10209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-0.8~+0.8 l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eading Adjustab 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THDI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46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78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102679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1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Sync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rush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cure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775" algn="l" rtl="0" eaLnBrk="0">
                        <a:lnSpc>
                          <a:spcPct val="8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6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785" algn="l" rtl="0" eaLnBrk="0">
                        <a:lnSpc>
                          <a:spcPct val="7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875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AC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output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data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Backup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)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313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17.4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0" algn="l" rtl="0" eaLnBrk="0">
                        <a:lnSpc>
                          <a:spcPct val="75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8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9494" algn="l" rtl="0" eaLnBrk="0">
                        <a:lnSpc>
                          <a:spcPct val="6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Rated output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wer(VA)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1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646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9650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4600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993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504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5055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Peak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power(VA)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036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676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2xPn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,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7410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2xPn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,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THDV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78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679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Switching Time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3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948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9494" algn="l" rtl="0" eaLnBrk="0">
                        <a:lnSpc>
                          <a:spcPct val="69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Efficiency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Europe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8689" algn="l" rtl="0" eaLnBrk="0">
                        <a:lnSpc>
                          <a:spcPct val="70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700" algn="l" rtl="0" eaLnBrk="0">
                        <a:lnSpc>
                          <a:spcPct val="70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Efficiency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@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PV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97.5%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6789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97.5%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37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@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battery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5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94%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5525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94%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1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iency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3387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99.9%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297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5360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99.9%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Battery dat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74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Type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79219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Lead-acid battery/Lithium battery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charge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314" algn="l" rtl="0" eaLnBrk="0">
                        <a:lnSpc>
                          <a:spcPct val="6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80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5055" algn="l" rtl="0" eaLnBrk="0">
                        <a:lnSpc>
                          <a:spcPct val="6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discharge cur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314" algn="l" rtl="0" eaLnBrk="0">
                        <a:lnSpc>
                          <a:spcPts val="702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80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5055" algn="l" rtl="0" eaLnBrk="0">
                        <a:lnSpc>
                          <a:spcPct val="6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111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250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251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tage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range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281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40-60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1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28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40-60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115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775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785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General</a:t>
                      </a:r>
                      <a:r>
                        <a:rPr sz="900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Integrated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disconnect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1219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switch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Reverse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polarity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06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for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each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</a:t>
                      </a:r>
                      <a:r>
                        <a:rPr sz="1300" kern="0" spc="0" baseline="2003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2003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153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over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varistor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24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over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1300" kern="0" spc="0" baseline="801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801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270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Ground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monitoring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300" kern="0" spc="0" baseline="801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801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79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 monitorin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</a:t>
                      </a:r>
                      <a:r>
                        <a:rPr sz="1300" kern="0" spc="2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62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Pole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sensitive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leakage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6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9019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Dimensions</a:t>
                      </a:r>
                      <a:r>
                        <a:rPr sz="1300" kern="0" spc="4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8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1300" kern="0" spc="4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487*455*21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.7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19.2*17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.9*8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334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487*455*211</a:t>
                      </a:r>
                      <a:r>
                        <a:rPr sz="900" kern="0" spc="-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.7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19.2*17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.9*8</a:t>
                      </a:r>
                      <a:r>
                        <a:rPr sz="900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Weight</a:t>
                      </a:r>
                      <a:r>
                        <a:rPr sz="8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6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1300" kern="0" spc="6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       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29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(63.9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Ib</a:t>
                      </a:r>
                      <a:r>
                        <a:rPr sz="900" kern="0" spc="-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486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29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(63.9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Ib</a:t>
                      </a:r>
                      <a:r>
                        <a:rPr sz="900" kern="0" spc="-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Degree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NEMA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4X /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IP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6280" algn="l" rtl="0" eaLnBrk="0">
                        <a:lnSpc>
                          <a:spcPct val="73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NEMA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4X 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IP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6256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ts val="1156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Cooling concept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251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300" kern="0" spc="4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Topology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        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ansformer-less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66929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Transformer-le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Relative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humidity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0-100%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583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0-100%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Altitude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m)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</a:t>
                      </a:r>
                      <a:r>
                        <a:rPr sz="1300" kern="0" spc="6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&lt;2000m</a:t>
                      </a:r>
                      <a:endParaRPr sz="1300" baseline="-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0750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&lt;2000m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775"/>
                        </a:lnSpc>
                        <a:tabLst/>
                      </a:pPr>
                      <a:r>
                        <a:rPr sz="500" kern="0" spc="2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Noise emission(dB)</a:t>
                      </a:r>
                      <a:endParaRPr sz="5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167004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Internal 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onsumption(W)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1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7575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dB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899794" algn="l" rtl="0" eaLnBrk="0">
                        <a:lnSpc>
                          <a:spcPct val="6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&lt;15W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5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821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dB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979805" algn="l" rtl="0" eaLnBrk="0">
                        <a:lnSpc>
                          <a:spcPct val="6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&lt;15W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Display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</a:t>
                      </a:r>
                      <a:r>
                        <a:rPr sz="1300" kern="0" spc="2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LCD</a:t>
                      </a:r>
                      <a:endParaRPr sz="1300" baseline="-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806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LCD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Communication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interface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485/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2934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485/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67639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ts val="1270"/>
                        </a:lnSpc>
                        <a:tabLst/>
                      </a:pPr>
                      <a:r>
                        <a:rPr sz="1300" kern="0" spc="60" baseline="1706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Standard</a:t>
                      </a: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60" baseline="1706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warranty</a:t>
                      </a:r>
                      <a:r>
                        <a:rPr sz="8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</a:t>
                      </a:r>
                      <a:r>
                        <a:rPr sz="1300" kern="0" spc="60" baseline="-6972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5yea</a:t>
                      </a:r>
                      <a:r>
                        <a:rPr sz="1300" kern="0" spc="50" baseline="-6972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endParaRPr sz="1300" baseline="-6972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8214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5years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84" name="textbox 7584"/>
          <p:cNvSpPr/>
          <p:nvPr/>
        </p:nvSpPr>
        <p:spPr>
          <a:xfrm>
            <a:off x="623370" y="511350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7586" name="picture 7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249" y="524050"/>
            <a:ext cx="193116" cy="193116"/>
          </a:xfrm>
          <a:prstGeom prst="rect">
            <a:avLst/>
          </a:prstGeom>
        </p:spPr>
      </p:pic>
      <p:pic>
        <p:nvPicPr>
          <p:cNvPr id="7588" name="picture 75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183"/>
            <a:ext cx="7560005" cy="17284"/>
          </a:xfrm>
          <a:prstGeom prst="rect">
            <a:avLst/>
          </a:prstGeom>
        </p:spPr>
      </p:pic>
      <p:sp>
        <p:nvSpPr>
          <p:cNvPr id="7590" name="textbox 7590"/>
          <p:cNvSpPr/>
          <p:nvPr/>
        </p:nvSpPr>
        <p:spPr>
          <a:xfrm>
            <a:off x="507160" y="10379268"/>
            <a:ext cx="164464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50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rect 7592"/>
          <p:cNvSpPr/>
          <p:nvPr/>
        </p:nvSpPr>
        <p:spPr>
          <a:xfrm>
            <a:off x="469061" y="9506699"/>
            <a:ext cx="6616737" cy="131692"/>
          </a:xfrm>
          <a:prstGeom prst="rect">
            <a:avLst/>
          </a:prstGeom>
          <a:solidFill>
            <a:srgbClr val="57575F">
              <a:alpha val="1960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594" name="table 7594"/>
          <p:cNvGraphicFramePr>
            <a:graphicFrameLocks noGrp="1"/>
          </p:cNvGraphicFramePr>
          <p:nvPr/>
        </p:nvGraphicFramePr>
        <p:xfrm>
          <a:off x="469061" y="914170"/>
          <a:ext cx="6616700" cy="9161140"/>
        </p:xfrm>
        <a:graphic>
          <a:graphicData uri="http://schemas.openxmlformats.org/drawingml/2006/table">
            <a:tbl>
              <a:tblPr/>
              <a:tblGrid>
                <a:gridCol w="2221230"/>
                <a:gridCol w="384175"/>
                <a:gridCol w="1804035"/>
                <a:gridCol w="2207260"/>
              </a:tblGrid>
              <a:tr h="2349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PV</a:t>
                      </a:r>
                      <a:r>
                        <a:rPr sz="900" kern="0" spc="1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Input data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96265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5K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5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5854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6K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usable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19430" algn="l" rtl="0" eaLnBrk="0">
                        <a:lnSpc>
                          <a:spcPts val="692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18/18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2980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18/18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short circui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 input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27684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32/32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1235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32/32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Start input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1400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Startup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78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1400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37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 volt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230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150-425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9955" algn="l" rtl="0" eaLnBrk="0">
                        <a:lnSpc>
                          <a:spcPts val="67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150-425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6370" algn="l" rtl="0" eaLnBrk="0">
                        <a:lnSpc>
                          <a:spcPct val="9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nominal voltage(V) MPPT tracke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2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74675" algn="l" rtl="0" eaLnBrk="0">
                        <a:lnSpc>
                          <a:spcPct val="7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225" algn="l" rtl="0" eaLnBrk="0">
                        <a:lnSpc>
                          <a:spcPts val="696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87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voltage ran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4323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100-530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6780" algn="l" rtl="0" eaLnBrk="0">
                        <a:lnSpc>
                          <a:spcPts val="669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100-530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3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77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539750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3300" algn="l" rtl="0" eaLnBrk="0">
                        <a:lnSpc>
                          <a:spcPts val="686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175">
                <a:tc gridSpan="2">
                  <a:txBody>
                    <a:bodyPr/>
                    <a:lstStyle/>
                    <a:p>
                      <a:pPr marL="167004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Number of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PPT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39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43890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07439" algn="l" rtl="0" eaLnBrk="0">
                        <a:lnSpc>
                          <a:spcPct val="6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367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814" algn="l" rtl="0" eaLnBrk="0">
                        <a:lnSpc>
                          <a:spcPts val="121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AC output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data(On-Grid)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3610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21.7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2514" algn="l" rtl="0" eaLnBrk="0">
                        <a:lnSpc>
                          <a:spcPct val="71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26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Rated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948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voltage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2803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180-270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180-270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791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power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output(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583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3935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551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50/60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8219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50/60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 range(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20725" algn="l" rtl="0" eaLnBrk="0">
                        <a:lnSpc>
                          <a:spcPct val="7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45-55/55-65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14069" algn="l" rtl="0" eaLnBrk="0">
                        <a:lnSpc>
                          <a:spcPct val="7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45-55/55-65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Phase shift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166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0.99@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full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74104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0.99@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full</a:t>
                      </a:r>
                      <a:r>
                        <a:rPr sz="9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Reactive power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adjust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range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37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3020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-0.8~+0.8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leading Adjustable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095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-0.8~+0.8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leading Adjustable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THDI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4690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785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1026160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1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Sync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rush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cure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nt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775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3150" algn="l" rtl="0" eaLnBrk="0">
                        <a:lnSpc>
                          <a:spcPct val="82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8750" algn="l" rtl="0" eaLnBrk="0">
                        <a:lnSpc>
                          <a:spcPct val="9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AC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output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data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Backup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)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361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21.7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2514" algn="l" rtl="0" eaLnBrk="0">
                        <a:lnSpc>
                          <a:spcPct val="75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26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output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948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6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230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Rated output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wer(VA)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1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519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03935" algn="l" rtl="0" eaLnBrk="0">
                        <a:lnSpc>
                          <a:spcPct val="7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6000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Operating frequency(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Hz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991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504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4419" algn="l" rtl="0" eaLnBrk="0">
                        <a:lnSpc>
                          <a:spcPct val="7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Peak</a:t>
                      </a:r>
                      <a:r>
                        <a:rPr sz="9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power(VA)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030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8676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2xPn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,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66139" algn="l" rtl="0" eaLnBrk="0">
                        <a:lnSpc>
                          <a:spcPct val="6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2xPn</a:t>
                      </a:r>
                      <a:r>
                        <a:rPr sz="900" kern="0" spc="-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,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0.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THDV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78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616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&lt;3%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Switching Time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7533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9485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8860" algn="l" rtl="0" eaLnBrk="0">
                        <a:lnSpc>
                          <a:spcPct val="69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8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Efficiency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Europe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8689" algn="l" rtl="0" eaLnBrk="0">
                        <a:lnSpc>
                          <a:spcPct val="70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7430" algn="l" rtl="0" eaLnBrk="0">
                        <a:lnSpc>
                          <a:spcPct val="70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96%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Efficiency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@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PV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0741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97.5%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86155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97.5%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6370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Efficiency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@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battery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9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46150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94%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91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4889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94%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17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194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Effic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iency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3386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5985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99.9%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291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4725" algn="l" rtl="0" eaLnBrk="0">
                        <a:lnSpc>
                          <a:spcPts val="1194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99.9%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Battery dat</a:t>
                      </a:r>
                      <a:r>
                        <a:rPr sz="900" kern="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74000"/>
                        </a:lnSpc>
                        <a:tabLst/>
                      </a:pPr>
                      <a:r>
                        <a:rPr sz="9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Type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78585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Lead-acid battery/Lithium battery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charge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current(A)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2025" algn="l" rtl="0" eaLnBrk="0">
                        <a:lnSpc>
                          <a:spcPct val="6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105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1400" algn="l" rtl="0" eaLnBrk="0">
                        <a:lnSpc>
                          <a:spcPct val="6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125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discharge cur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rent(A)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62025" algn="l" rtl="0" eaLnBrk="0">
                        <a:lnSpc>
                          <a:spcPts val="702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120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1400" algn="l" rtl="0" eaLnBrk="0">
                        <a:lnSpc>
                          <a:spcPct val="6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140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4732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111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Nominal voltage(V)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250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188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 range(V)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9281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40-60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72185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40-60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1152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Max</a:t>
                      </a:r>
                      <a:r>
                        <a:rPr sz="900" kern="0" spc="-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(V)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3775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72514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60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ts val="1213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General</a:t>
                      </a:r>
                      <a:r>
                        <a:rPr sz="900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Data</a:t>
                      </a:r>
                      <a:endParaRPr sz="9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2A77E"/>
                    </a:solidFill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Integrated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disconnect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870585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 switch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Reverse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polarity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switch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rating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for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each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MPPT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</a:t>
                      </a:r>
                      <a:r>
                        <a:rPr sz="1300" kern="0" spc="0" baseline="2003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2003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733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over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voltage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varistor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24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Output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over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</a:t>
                      </a:r>
                      <a:r>
                        <a:rPr sz="1300" kern="0" spc="0" baseline="801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801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3850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Ground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monitoring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1300" kern="0" spc="0" baseline="8013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8013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259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 monitorin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</a:t>
                      </a:r>
                      <a:r>
                        <a:rPr sz="1300" kern="0" spc="2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466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42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</a:t>
                      </a:r>
                      <a:r>
                        <a:rPr sz="900" kern="0" spc="1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sensitive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eak</a:t>
                      </a:r>
                      <a:r>
                        <a:rPr sz="900" kern="0" spc="-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age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current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1300" baseline="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476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47750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Yes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08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Dimensions</a:t>
                      </a:r>
                      <a:r>
                        <a:rPr sz="1300" kern="0" spc="4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800" kern="0" spc="-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1300" kern="0" spc="4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r>
                        <a:rPr sz="8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487*455*211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.7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19.2*17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.9*8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0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710" algn="l" rtl="0" eaLnBrk="0">
                        <a:lnSpc>
                          <a:spcPct val="91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487*455*211</a:t>
                      </a:r>
                      <a:r>
                        <a:rPr sz="900" kern="0" spc="-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.7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mm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19.2*17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.9*8</a:t>
                      </a:r>
                      <a:r>
                        <a:rPr sz="900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.3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Weight</a:t>
                      </a:r>
                      <a:r>
                        <a:rPr sz="8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6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1300" kern="0" spc="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1300" kern="0" spc="60" baseline="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       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29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900" kern="0" spc="-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(63.9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Ib</a:t>
                      </a:r>
                      <a:r>
                        <a:rPr sz="900" kern="0" spc="-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480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29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kg</a:t>
                      </a:r>
                      <a:r>
                        <a:rPr sz="900" kern="0" spc="-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(63.9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Ib</a:t>
                      </a:r>
                      <a:r>
                        <a:rPr sz="900" kern="0" spc="-1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78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7004" algn="l" rtl="0" eaLnBrk="0">
                        <a:lnSpc>
                          <a:spcPct val="90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Degree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of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protection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NEMA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4X /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IP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715009" algn="l" rtl="0" eaLnBrk="0">
                        <a:lnSpc>
                          <a:spcPct val="7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NEMA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4X 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IP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65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62560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ts val="1156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Cooling concept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31239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300" kern="0" spc="4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Topology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                      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ansformer-less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marL="668019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Transformer-le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Relative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humidity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0-100%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58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25194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0-100%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Altitude</a:t>
                      </a:r>
                      <a:r>
                        <a:rPr sz="900" kern="0" spc="-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(</a:t>
                      </a:r>
                      <a:r>
                        <a:rPr sz="900" kern="0" spc="-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m)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</a:t>
                      </a:r>
                      <a:r>
                        <a:rPr sz="1300" kern="0" spc="6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&lt;2000m</a:t>
                      </a:r>
                      <a:endParaRPr sz="1300" baseline="-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9480" algn="l" rtl="0" eaLnBrk="0">
                        <a:lnSpc>
                          <a:spcPct val="7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&lt;2000m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233044">
                <a:tc>
                  <a:txBody>
                    <a:bodyPr/>
                    <a:lstStyle/>
                    <a:p>
                      <a:pPr marL="167004" algn="l" rtl="0" eaLnBrk="0">
                        <a:lnSpc>
                          <a:spcPts val="775"/>
                        </a:lnSpc>
                        <a:tabLst/>
                      </a:pPr>
                      <a:r>
                        <a:rPr sz="500" kern="0" spc="2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Noise emission(dB)</a:t>
                      </a:r>
                      <a:endParaRPr sz="5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167004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Internal c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onsumption(W)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614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8210" algn="l" rtl="0" eaLnBrk="0">
                        <a:lnSpc>
                          <a:spcPct val="96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dB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899794" algn="l" rtl="0" eaLnBrk="0">
                        <a:lnSpc>
                          <a:spcPct val="68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&lt;15W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83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96950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50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dB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978535" algn="l" rtl="0" eaLnBrk="0">
                        <a:lnSpc>
                          <a:spcPct val="67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&lt;15W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79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Display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 </a:t>
                      </a:r>
                      <a:r>
                        <a:rPr sz="1300" kern="0" spc="20" baseline="-4006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LCD</a:t>
                      </a:r>
                      <a:endParaRPr sz="1300" baseline="-4006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69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027430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LCD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ct val="9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Communication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interface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485/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/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29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22300" algn="l" rtl="0" eaLnBrk="0">
                        <a:lnSpc>
                          <a:spcPct val="7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485/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Fi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/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CAN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DEDF"/>
                    </a:solidFill>
                  </a:tcPr>
                </a:tc>
              </a:tr>
              <a:tr h="167639">
                <a:tc gridSpan="3">
                  <a:txBody>
                    <a:bodyPr/>
                    <a:lstStyle/>
                    <a:p>
                      <a:pPr marL="167004" algn="l" rtl="0" eaLnBrk="0">
                        <a:lnSpc>
                          <a:spcPts val="1270"/>
                        </a:lnSpc>
                        <a:tabLst/>
                      </a:pPr>
                      <a:r>
                        <a:rPr sz="1300" kern="0" spc="60" baseline="1706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Standard</a:t>
                      </a: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300" kern="0" spc="60" baseline="17068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warranty</a:t>
                      </a:r>
                      <a:r>
                        <a:rPr sz="8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</a:t>
                      </a: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                                            </a:t>
                      </a:r>
                      <a:r>
                        <a:rPr sz="1300" kern="0" spc="60" baseline="-6972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5yea</a:t>
                      </a:r>
                      <a:r>
                        <a:rPr sz="1300" kern="0" spc="50" baseline="-6972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rs</a:t>
                      </a:r>
                      <a:endParaRPr sz="1300" baseline="-6972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957580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5years</a:t>
                      </a:r>
                      <a:endParaRPr sz="9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596" name="textbox 7596"/>
          <p:cNvSpPr/>
          <p:nvPr/>
        </p:nvSpPr>
        <p:spPr>
          <a:xfrm>
            <a:off x="623369" y="511350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7598" name="picture 7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01249" y="524050"/>
            <a:ext cx="193116" cy="193116"/>
          </a:xfrm>
          <a:prstGeom prst="rect">
            <a:avLst/>
          </a:prstGeom>
        </p:spPr>
      </p:pic>
      <p:pic>
        <p:nvPicPr>
          <p:cNvPr id="7600" name="picture 7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755166"/>
            <a:ext cx="7560005" cy="17284"/>
          </a:xfrm>
          <a:prstGeom prst="rect">
            <a:avLst/>
          </a:prstGeom>
        </p:spPr>
      </p:pic>
      <p:sp>
        <p:nvSpPr>
          <p:cNvPr id="7602" name="textbox 7602"/>
          <p:cNvSpPr/>
          <p:nvPr/>
        </p:nvSpPr>
        <p:spPr>
          <a:xfrm>
            <a:off x="6868087" y="10383530"/>
            <a:ext cx="164464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3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51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4" name="rect 7604"/>
          <p:cNvSpPr/>
          <p:nvPr/>
        </p:nvSpPr>
        <p:spPr>
          <a:xfrm>
            <a:off x="6868972" y="13"/>
            <a:ext cx="691019" cy="7160500"/>
          </a:xfrm>
          <a:prstGeom prst="rect">
            <a:avLst/>
          </a:prstGeom>
          <a:solidFill>
            <a:srgbClr val="62A7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606" name="textbox 7606"/>
          <p:cNvSpPr/>
          <p:nvPr/>
        </p:nvSpPr>
        <p:spPr>
          <a:xfrm>
            <a:off x="788104" y="9014532"/>
            <a:ext cx="1999614" cy="7296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902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4765" algn="l" rtl="0" eaLnBrk="0">
              <a:lnSpc>
                <a:spcPct val="84000"/>
              </a:lnSpc>
              <a:tabLst/>
            </a:pPr>
            <a:r>
              <a:rPr sz="1000" kern="0" spc="-2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Lux</a:t>
            </a:r>
            <a:r>
              <a:rPr sz="1000" kern="0" spc="8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</a:t>
            </a:r>
            <a:r>
              <a:rPr sz="1000" kern="0" spc="-2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Power Technolog</a:t>
            </a:r>
            <a:r>
              <a:rPr sz="1000" kern="0" spc="-3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y Co.,</a:t>
            </a:r>
            <a:r>
              <a:rPr sz="1000" kern="0" spc="9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</a:t>
            </a:r>
            <a:r>
              <a:rPr sz="1000" kern="0" spc="-3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Ltd</a:t>
            </a:r>
            <a:endParaRPr sz="1000" dirty="0">
              <a:latin typeface="HarmonyOS Sans SC Light"/>
              <a:ea typeface="HarmonyOS Sans SC Light"/>
              <a:cs typeface="HarmonyOS Sans SC Light"/>
            </a:endParaRPr>
          </a:p>
          <a:p>
            <a:pPr marL="12700" indent="12064" algn="l" rtl="0" eaLnBrk="0">
              <a:lnSpc>
                <a:spcPct val="107000"/>
              </a:lnSpc>
              <a:spcBef>
                <a:spcPts val="470"/>
              </a:spcBef>
              <a:tabLst/>
            </a:pP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Headquarter: +86 755</a:t>
            </a:r>
            <a:r>
              <a:rPr sz="1000" kern="0" spc="5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</a:t>
            </a: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8520</a:t>
            </a:r>
            <a:r>
              <a:rPr sz="1000" kern="0" spc="4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</a:t>
            </a: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9056</a:t>
            </a:r>
            <a:r>
              <a:rPr sz="1000" kern="0" spc="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    </a:t>
            </a: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www.luxpowertek.com</a:t>
            </a:r>
            <a:endParaRPr sz="1000" dirty="0">
              <a:latin typeface="HarmonyOS Sans SC Light"/>
              <a:ea typeface="HarmonyOS Sans SC Light"/>
              <a:cs typeface="HarmonyOS Sans SC Light"/>
            </a:endParaRPr>
          </a:p>
          <a:p>
            <a:pPr marL="12700" algn="l" rtl="0" eaLnBrk="0">
              <a:lnSpc>
                <a:spcPts val="1326"/>
              </a:lnSpc>
              <a:spcBef>
                <a:spcPts val="165"/>
              </a:spcBef>
              <a:tabLst/>
            </a:pP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Contact</a:t>
            </a:r>
            <a:r>
              <a:rPr sz="1000" kern="0" spc="7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</a:t>
            </a: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us:</a:t>
            </a:r>
            <a:r>
              <a:rPr sz="1000" kern="0" spc="7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 </a:t>
            </a:r>
            <a:r>
              <a:rPr sz="1000" kern="0" spc="-1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info@luxpowertek.</a:t>
            </a:r>
            <a:r>
              <a:rPr sz="1000" kern="0" spc="-20" dirty="0">
                <a:solidFill>
                  <a:srgbClr val="040000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com</a:t>
            </a:r>
            <a:endParaRPr sz="10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608" name="textbox 7608"/>
          <p:cNvSpPr/>
          <p:nvPr/>
        </p:nvSpPr>
        <p:spPr>
          <a:xfrm rot="16200000">
            <a:off x="-2396595" y="3812388"/>
            <a:ext cx="6232525" cy="349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spcBef>
                <a:spcPts val="3"/>
              </a:spcBef>
              <a:tabLst/>
            </a:pPr>
            <a:r>
              <a:rPr sz="2100" kern="0" spc="2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YOUR</a:t>
            </a:r>
            <a:r>
              <a:rPr sz="2100" kern="0" spc="28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2100" kern="0" spc="2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RELIABLE</a:t>
            </a:r>
            <a:r>
              <a:rPr sz="2100" kern="0" spc="28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2100" kern="0" spc="2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ENERGY</a:t>
            </a:r>
            <a:r>
              <a:rPr sz="2100" kern="0" spc="1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SOLUTIONS</a:t>
            </a:r>
            <a:r>
              <a:rPr sz="2100" kern="0" spc="28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2100" kern="0" spc="1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PARTNER</a:t>
            </a:r>
            <a:endParaRPr sz="21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7610" name="picture 76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917520" y="8814765"/>
            <a:ext cx="719995" cy="719999"/>
          </a:xfrm>
          <a:prstGeom prst="rect">
            <a:avLst/>
          </a:prstGeom>
        </p:spPr>
      </p:pic>
      <p:sp>
        <p:nvSpPr>
          <p:cNvPr id="7612" name="textbox 7612"/>
          <p:cNvSpPr/>
          <p:nvPr/>
        </p:nvSpPr>
        <p:spPr>
          <a:xfrm>
            <a:off x="1931884" y="8758862"/>
            <a:ext cx="578484" cy="167639"/>
          </a:xfrm>
          <a:prstGeom prst="roundRect">
            <a:avLst>
              <a:gd name="adj" fmla="val 18094"/>
            </a:avLst>
          </a:prstGeom>
          <a:noFill/>
          <a:ln w="19050" cap="flat">
            <a:solidFill>
              <a:srgbClr val="62A77E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70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58114" algn="l" rtl="0" eaLnBrk="0">
              <a:lnSpc>
                <a:spcPts val="717"/>
              </a:lnSpc>
              <a:spcBef>
                <a:spcPts val="1"/>
              </a:spcBef>
              <a:tabLst/>
            </a:pPr>
            <a:r>
              <a:rPr sz="500" kern="0" spc="10" dirty="0">
                <a:solidFill>
                  <a:srgbClr val="040000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luxpowertek</a:t>
            </a:r>
            <a:endParaRPr sz="5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7614" name="textbox 7614"/>
          <p:cNvSpPr/>
          <p:nvPr/>
        </p:nvSpPr>
        <p:spPr>
          <a:xfrm>
            <a:off x="5928890" y="9587625"/>
            <a:ext cx="723265" cy="1403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87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900" kern="0" spc="-40" dirty="0">
                <a:solidFill>
                  <a:srgbClr val="040000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092.20043A</a:t>
            </a:r>
            <a:r>
              <a:rPr sz="900" kern="0" spc="-50" dirty="0">
                <a:solidFill>
                  <a:srgbClr val="040000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C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616" name="picture 76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03264" y="8754248"/>
            <a:ext cx="177419" cy="177419"/>
          </a:xfrm>
          <a:prstGeom prst="rect">
            <a:avLst/>
          </a:prstGeom>
        </p:spPr>
      </p:pic>
      <p:pic>
        <p:nvPicPr>
          <p:cNvPr id="7618" name="picture 76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56333" y="8754248"/>
            <a:ext cx="177419" cy="177419"/>
          </a:xfrm>
          <a:prstGeom prst="rect">
            <a:avLst/>
          </a:prstGeom>
        </p:spPr>
      </p:pic>
      <p:pic>
        <p:nvPicPr>
          <p:cNvPr id="7620" name="picture 76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29811" y="8754248"/>
            <a:ext cx="177406" cy="177419"/>
          </a:xfrm>
          <a:prstGeom prst="rect">
            <a:avLst/>
          </a:prstGeom>
        </p:spPr>
      </p:pic>
      <p:pic>
        <p:nvPicPr>
          <p:cNvPr id="7622" name="picture 76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82881" y="8754248"/>
            <a:ext cx="177406" cy="177419"/>
          </a:xfrm>
          <a:prstGeom prst="rect">
            <a:avLst/>
          </a:prstGeom>
        </p:spPr>
      </p:pic>
      <p:pic>
        <p:nvPicPr>
          <p:cNvPr id="7624" name="picture 76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709900" y="8754743"/>
            <a:ext cx="176428" cy="176428"/>
          </a:xfrm>
          <a:prstGeom prst="rect">
            <a:avLst/>
          </a:prstGeom>
        </p:spPr>
      </p:pic>
      <p:pic>
        <p:nvPicPr>
          <p:cNvPr id="7626" name="picture 76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41159" y="7212444"/>
            <a:ext cx="156654" cy="142405"/>
          </a:xfrm>
          <a:prstGeom prst="rect">
            <a:avLst/>
          </a:prstGeom>
        </p:spPr>
      </p:pic>
      <p:grpSp>
        <p:nvGrpSpPr>
          <p:cNvPr id="472" name="group 472"/>
          <p:cNvGrpSpPr/>
          <p:nvPr/>
        </p:nvGrpSpPr>
        <p:grpSpPr>
          <a:xfrm rot="21600000">
            <a:off x="1938105" y="8765086"/>
            <a:ext cx="135585" cy="156654"/>
            <a:chOff x="0" y="0"/>
            <a:chExt cx="135585" cy="156654"/>
          </a:xfrm>
        </p:grpSpPr>
        <p:sp>
          <p:nvSpPr>
            <p:cNvPr id="7628" name="path 7628"/>
            <p:cNvSpPr/>
            <p:nvPr/>
          </p:nvSpPr>
          <p:spPr>
            <a:xfrm>
              <a:off x="0" y="0"/>
              <a:ext cx="135585" cy="156654"/>
            </a:xfrm>
            <a:custGeom>
              <a:avLst/>
              <a:gdLst/>
              <a:ahLst/>
              <a:cxnLst/>
              <a:rect l="0" t="0" r="0" b="0"/>
              <a:pathLst>
                <a:path w="213" h="246">
                  <a:moveTo>
                    <a:pt x="174" y="246"/>
                  </a:moveTo>
                  <a:lnTo>
                    <a:pt x="39" y="246"/>
                  </a:lnTo>
                  <a:cubicBezTo>
                    <a:pt x="17" y="246"/>
                    <a:pt x="0" y="229"/>
                    <a:pt x="0" y="207"/>
                  </a:cubicBezTo>
                  <a:lnTo>
                    <a:pt x="0" y="39"/>
                  </a:lnTo>
                  <a:cubicBezTo>
                    <a:pt x="0" y="17"/>
                    <a:pt x="17" y="0"/>
                    <a:pt x="39" y="0"/>
                  </a:cubicBezTo>
                  <a:lnTo>
                    <a:pt x="174" y="0"/>
                  </a:lnTo>
                  <a:cubicBezTo>
                    <a:pt x="195" y="0"/>
                    <a:pt x="213" y="17"/>
                    <a:pt x="213" y="39"/>
                  </a:cubicBezTo>
                  <a:lnTo>
                    <a:pt x="213" y="207"/>
                  </a:lnTo>
                  <a:cubicBezTo>
                    <a:pt x="213" y="229"/>
                    <a:pt x="195" y="246"/>
                    <a:pt x="174" y="246"/>
                  </a:cubicBezTo>
                </a:path>
              </a:pathLst>
            </a:custGeom>
            <a:solidFill>
              <a:srgbClr val="62A77E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30" name="path 7630"/>
            <p:cNvSpPr/>
            <p:nvPr/>
          </p:nvSpPr>
          <p:spPr>
            <a:xfrm>
              <a:off x="31928" y="42197"/>
              <a:ext cx="50977" cy="50965"/>
            </a:xfrm>
            <a:custGeom>
              <a:avLst/>
              <a:gdLst/>
              <a:ahLst/>
              <a:cxnLst/>
              <a:rect l="0" t="0" r="0" b="0"/>
              <a:pathLst>
                <a:path w="80" h="80">
                  <a:moveTo>
                    <a:pt x="76" y="40"/>
                  </a:moveTo>
                  <a:cubicBezTo>
                    <a:pt x="76" y="60"/>
                    <a:pt x="60" y="76"/>
                    <a:pt x="40" y="76"/>
                  </a:cubicBezTo>
                  <a:cubicBezTo>
                    <a:pt x="19" y="76"/>
                    <a:pt x="3" y="60"/>
                    <a:pt x="3" y="40"/>
                  </a:cubicBezTo>
                  <a:cubicBezTo>
                    <a:pt x="3" y="19"/>
                    <a:pt x="19" y="3"/>
                    <a:pt x="40" y="3"/>
                  </a:cubicBezTo>
                  <a:cubicBezTo>
                    <a:pt x="60" y="3"/>
                    <a:pt x="76" y="19"/>
                    <a:pt x="76" y="40"/>
                  </a:cubicBezTo>
                </a:path>
              </a:pathLst>
            </a:custGeom>
            <a:noFill/>
            <a:ln w="4483" cap="flat">
              <a:solidFill>
                <a:srgbClr val="FFFFF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32" name="path 7632"/>
            <p:cNvSpPr/>
            <p:nvPr/>
          </p:nvSpPr>
          <p:spPr>
            <a:xfrm>
              <a:off x="73287" y="80690"/>
              <a:ext cx="25450" cy="22910"/>
            </a:xfrm>
            <a:custGeom>
              <a:avLst/>
              <a:gdLst/>
              <a:ahLst/>
              <a:cxnLst/>
              <a:rect l="0" t="0" r="0" b="0"/>
              <a:pathLst>
                <a:path w="40" h="36">
                  <a:moveTo>
                    <a:pt x="39" y="33"/>
                  </a:moveTo>
                  <a:lnTo>
                    <a:pt x="38" y="35"/>
                  </a:lnTo>
                  <a:cubicBezTo>
                    <a:pt x="37" y="36"/>
                    <a:pt x="35" y="36"/>
                    <a:pt x="34" y="35"/>
                  </a:cubicBezTo>
                  <a:lnTo>
                    <a:pt x="1" y="5"/>
                  </a:lnTo>
                  <a:cubicBezTo>
                    <a:pt x="0" y="4"/>
                    <a:pt x="0" y="3"/>
                    <a:pt x="0" y="2"/>
                  </a:cubicBezTo>
                  <a:lnTo>
                    <a:pt x="1" y="1"/>
                  </a:lnTo>
                  <a:cubicBezTo>
                    <a:pt x="2" y="0"/>
                    <a:pt x="4" y="0"/>
                    <a:pt x="5" y="0"/>
                  </a:cubicBezTo>
                  <a:lnTo>
                    <a:pt x="39" y="30"/>
                  </a:lnTo>
                  <a:cubicBezTo>
                    <a:pt x="39" y="31"/>
                    <a:pt x="40" y="32"/>
                    <a:pt x="39" y="3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 118"/>
          <p:cNvSpPr/>
          <p:nvPr/>
        </p:nvSpPr>
        <p:spPr>
          <a:xfrm>
            <a:off x="794499" y="2047568"/>
            <a:ext cx="930376" cy="257340"/>
          </a:xfrm>
          <a:prstGeom prst="rect">
            <a:avLst/>
          </a:prstGeom>
          <a:solidFill>
            <a:srgbClr val="E7211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20" name="table 120"/>
          <p:cNvGraphicFramePr>
            <a:graphicFrameLocks noGrp="1"/>
          </p:cNvGraphicFramePr>
          <p:nvPr/>
        </p:nvGraphicFramePr>
        <p:xfrm>
          <a:off x="790575" y="2043645"/>
          <a:ext cx="5981065" cy="5520689"/>
        </p:xfrm>
        <a:graphic>
          <a:graphicData uri="http://schemas.openxmlformats.org/drawingml/2006/table">
            <a:tbl>
              <a:tblPr/>
              <a:tblGrid>
                <a:gridCol w="5981065"/>
              </a:tblGrid>
              <a:tr h="287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16839" algn="l" rtl="0" eaLnBrk="0">
                        <a:lnSpc>
                          <a:spcPts val="1286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1200" kern="0" spc="-40" baseline="60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!</a:t>
                      </a:r>
                      <a:r>
                        <a:rPr sz="7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-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Medium"/>
                          <a:ea typeface="HarmonyOS Sans SC Medium"/>
                          <a:cs typeface="HarmonyOS Sans SC Medium"/>
                        </a:rPr>
                        <a:t>DANGER</a:t>
                      </a:r>
                      <a:endParaRPr sz="1000" dirty="0">
                        <a:latin typeface="HarmonyOS Sans SC Medium"/>
                        <a:ea typeface="HarmonyOS Sans SC Medium"/>
                        <a:cs typeface="HarmonyOS Sans SC Medium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33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9395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Dangers of High Voltages and Lar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ge Current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109" indent="-70485" algn="l" rtl="0" eaLnBrk="0">
                        <a:lnSpc>
                          <a:spcPct val="141000"/>
                        </a:lnSpc>
                        <a:spcBef>
                          <a:spcPts val="515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Beware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high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voltage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Please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turn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off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switch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Panel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output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before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during 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 installation to avoid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electric shock.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109" indent="-70485" algn="l" rtl="0" eaLnBrk="0">
                        <a:lnSpc>
                          <a:spcPct val="141000"/>
                        </a:lnSpc>
                        <a:spcBef>
                          <a:spcPts val="216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Beware of high grid voltage. Please turn-off the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AC switch of gr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id connection before and during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 installation to avoid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electric shock.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9554" indent="-74930" algn="l" rtl="0" eaLnBrk="0">
                        <a:lnSpc>
                          <a:spcPct val="133000"/>
                        </a:lnSpc>
                        <a:spcBef>
                          <a:spcPts val="210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Beware of large current of the battery output. Please turn-off the battery modu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before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during the installation to avoid el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ectric shock.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825" indent="-139064" algn="l" rtl="0" eaLnBrk="0">
                        <a:lnSpc>
                          <a:spcPct val="133000"/>
                        </a:lnSpc>
                        <a:spcBef>
                          <a:spcPts val="408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62A77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20" dirty="0">
                          <a:solidFill>
                            <a:srgbClr val="62A77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 not open the inverter when i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t's working to avoid electric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shock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damages from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live voltage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current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from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system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4625" algn="l" rtl="0" eaLnBrk="0">
                        <a:lnSpc>
                          <a:spcPts val="1326"/>
                        </a:lnSpc>
                        <a:spcBef>
                          <a:spcPts val="443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 not operate the inve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rter when it's working, only the LCD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buttons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 touched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2729" indent="1270" algn="l" rtl="0" eaLnBrk="0">
                        <a:lnSpc>
                          <a:spcPct val="133000"/>
                        </a:lnSpc>
                        <a:spcBef>
                          <a:spcPts val="438"/>
                        </a:spcBef>
                        <a:tabLst/>
                      </a:pP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limited cases by qualified perso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nnel, other parts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 the inverter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 touched when 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under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safe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state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(e.g.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fully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shut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down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2095" indent="-77469" algn="l" rtl="0" eaLnBrk="0">
                        <a:lnSpc>
                          <a:spcPct val="133000"/>
                        </a:lnSpc>
                        <a:spcBef>
                          <a:spcPts val="408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not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disconnect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any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connections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(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communication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etc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.)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       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 whe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 it's working.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indent="-78739" algn="l" rtl="0" eaLnBrk="0">
                        <a:lnSpc>
                          <a:spcPct val="133000"/>
                        </a:lnSpc>
                        <a:spcBef>
                          <a:spcPts val="408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Make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sure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inverter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well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grounding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operator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should</a:t>
                      </a:r>
                      <a:r>
                        <a:rPr sz="1000" kern="0" spc="1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make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sure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himself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good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protected 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by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reasonable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professional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insulation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measurements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(e.g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personal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protective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equipment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algn="l" rtl="0" eaLnBrk="0">
                        <a:lnSpc>
                          <a:spcPct val="81000"/>
                        </a:lnSpc>
                        <a:spcBef>
                          <a:spcPts val="667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(PPE)).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45109" indent="-70485" algn="l" rtl="0" eaLnBrk="0">
                        <a:lnSpc>
                          <a:spcPct val="133000"/>
                        </a:lnSpc>
                        <a:spcBef>
                          <a:spcPts val="581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Inspect relevant existed wiring on-site of the installation is under good condit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ion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before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installa-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tion, operation or m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aintenance.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3365" indent="-78739" algn="l" rtl="0" eaLnBrk="0">
                        <a:lnSpc>
                          <a:spcPct val="133000"/>
                        </a:lnSpc>
                        <a:spcBef>
                          <a:spcPts val="1"/>
                        </a:spcBef>
                        <a:tabLst>
                          <a:tab pos="255270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	</a:t>
                      </a:r>
                      <a:r>
                        <a:rPr sz="10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Inspect the connections are good be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tween inverter 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PV,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battery and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grid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during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installation to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prevent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damages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injuries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caused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by</a:t>
                      </a:r>
                      <a:r>
                        <a:rPr sz="10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bad</a:t>
                      </a:r>
                      <a:r>
                        <a:rPr sz="10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connections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02366" y="6781471"/>
            <a:ext cx="63347" cy="63347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2366" y="6317801"/>
            <a:ext cx="63347" cy="63347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2366" y="5630502"/>
            <a:ext cx="63347" cy="63347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02366" y="5179172"/>
            <a:ext cx="63347" cy="63347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902366" y="4482380"/>
            <a:ext cx="63347" cy="63347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02366" y="3563882"/>
            <a:ext cx="63347" cy="63348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902366" y="3104633"/>
            <a:ext cx="63347" cy="63348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02366" y="2677056"/>
            <a:ext cx="63347" cy="63348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778408" y="1089975"/>
            <a:ext cx="5971540" cy="8515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2859" algn="l" rtl="0" eaLnBrk="0">
              <a:lnSpc>
                <a:spcPts val="1857"/>
              </a:lnSpc>
              <a:tabLst/>
            </a:pPr>
            <a:r>
              <a:rPr sz="14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Important Safety Notifications</a:t>
            </a:r>
            <a:endParaRPr sz="14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14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17145" indent="-5080" algn="l" rtl="0" eaLnBrk="0">
              <a:lnSpc>
                <a:spcPct val="110000"/>
              </a:lnSpc>
              <a:spcBef>
                <a:spcPts val="3"/>
              </a:spcBef>
              <a:tabLst/>
            </a:pP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There are many safety issues need to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 carefully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notified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before,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during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after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installation,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also in future operation and maintenance, following is import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ant safety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notifications to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operator,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owner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000" kern="0" spc="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 user of this produc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 in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appropriate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usage</a:t>
            </a:r>
            <a:endParaRPr sz="1000" dirty="0">
              <a:latin typeface="Arial"/>
              <a:ea typeface="Arial"/>
              <a:cs typeface="Arial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623368" y="51169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7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5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000" kern="0" spc="2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                               </a:t>
            </a:r>
            <a:r>
              <a:rPr sz="1800" kern="0" spc="2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100" kern="0" spc="17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kern="0" spc="10" baseline="-5787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Manual</a:t>
            </a:r>
            <a:endParaRPr sz="1800" baseline="-5787" dirty="0">
              <a:latin typeface="Arial"/>
              <a:ea typeface="Arial"/>
              <a:cs typeface="Arial"/>
            </a:endParaRPr>
          </a:p>
        </p:txBody>
      </p:sp>
      <p:pic>
        <p:nvPicPr>
          <p:cNvPr id="142" name="picture 1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01246" y="524398"/>
            <a:ext cx="193116" cy="193116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0" y="755667"/>
            <a:ext cx="7560005" cy="16840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27281" y="2090808"/>
            <a:ext cx="171983" cy="148932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500348" y="10388532"/>
            <a:ext cx="9271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50"/>
          <p:cNvGraphicFramePr>
            <a:graphicFrameLocks noGrp="1"/>
          </p:cNvGraphicFramePr>
          <p:nvPr/>
        </p:nvGraphicFramePr>
        <p:xfrm>
          <a:off x="789828" y="1197854"/>
          <a:ext cx="5977254" cy="3427729"/>
        </p:xfrm>
        <a:graphic>
          <a:graphicData uri="http://schemas.openxmlformats.org/drawingml/2006/table">
            <a:tbl>
              <a:tblPr/>
              <a:tblGrid>
                <a:gridCol w="5977254"/>
              </a:tblGrid>
              <a:tr h="266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16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82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Avoid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Misoperation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Inappropriate</a:t>
                      </a:r>
                      <a:r>
                        <a:rPr sz="1000" b="1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Usage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1450" indent="-51435" algn="l" rtl="0" eaLnBrk="0">
                        <a:lnSpc>
                          <a:spcPct val="146000"/>
                        </a:lnSpc>
                        <a:spcBef>
                          <a:spcPts val="302"/>
                        </a:spcBef>
                        <a:tabLst>
                          <a:tab pos="163195" algn="l"/>
                        </a:tabLst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	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All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work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this</a:t>
                      </a:r>
                      <a:r>
                        <a:rPr sz="9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product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design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installation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operation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setting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configuration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                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maintenance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must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carr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ied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out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qualified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personnel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required.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135" algn="l" rtl="0" eaLnBrk="0">
                        <a:lnSpc>
                          <a:spcPts val="1327"/>
                        </a:lnSpc>
                        <a:spcBef>
                          <a:spcPts val="477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6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All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connections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must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accordance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with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local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national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regulations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standards.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135" algn="l" rtl="0" eaLnBrk="0">
                        <a:lnSpc>
                          <a:spcPts val="1327"/>
                        </a:lnSpc>
                        <a:spcBef>
                          <a:spcPts val="473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system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can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inter-connected with 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utility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only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if 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tility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permits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it.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72085" indent="-107950" algn="l" rtl="0" eaLnBrk="0">
                        <a:lnSpc>
                          <a:spcPct val="139000"/>
                        </a:lnSpc>
                        <a:spcBef>
                          <a:spcPts val="438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2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All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warning</a:t>
                      </a:r>
                      <a:r>
                        <a:rPr sz="9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labels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nameplates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must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clearly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visible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must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      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removed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covered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pasted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71450" indent="-51435" algn="l" rtl="0" eaLnBrk="0">
                        <a:lnSpc>
                          <a:spcPct val="132000"/>
                        </a:lnSpc>
                        <a:spcBef>
                          <a:spcPts val="433"/>
                        </a:spcBef>
                        <a:tabLst>
                          <a:tab pos="163829" algn="l"/>
                        </a:tabLst>
                      </a:pP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	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installation should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consider the safety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future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users when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choosing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the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right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position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location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 specified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this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manual.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4135" algn="l" rtl="0" eaLnBrk="0">
                        <a:lnSpc>
                          <a:spcPts val="1327"/>
                        </a:lnSpc>
                        <a:spcBef>
                          <a:spcPts val="465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13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keep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children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away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from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touching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misusing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relevant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71450" indent="-102870" algn="l" rtl="0" eaLnBrk="0">
                        <a:lnSpc>
                          <a:spcPct val="138000"/>
                        </a:lnSpc>
                        <a:spcBef>
                          <a:spcPts val="450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150" dirty="0">
                          <a:solidFill>
                            <a:srgbClr val="62A77E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Beware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burning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hurt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some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parts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could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hot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when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working</a:t>
                      </a:r>
                      <a:r>
                        <a:rPr sz="9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not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touch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surface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most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parts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when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they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are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working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During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3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179" algn="l" rtl="0" eaLnBrk="0">
                        <a:lnSpc>
                          <a:spcPts val="132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working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states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,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only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LCD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buttons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could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touched</a:t>
                      </a:r>
                      <a:r>
                        <a:rPr sz="9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2" name="picture 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54026" y="3139910"/>
            <a:ext cx="56197" cy="56210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54026" y="1766478"/>
            <a:ext cx="56197" cy="56210"/>
          </a:xfrm>
          <a:prstGeom prst="rect">
            <a:avLst/>
          </a:prstGeom>
        </p:spPr>
      </p:pic>
      <p:graphicFrame>
        <p:nvGraphicFramePr>
          <p:cNvPr id="156" name="table 156"/>
          <p:cNvGraphicFramePr>
            <a:graphicFrameLocks noGrp="1"/>
          </p:cNvGraphicFramePr>
          <p:nvPr/>
        </p:nvGraphicFramePr>
        <p:xfrm>
          <a:off x="789536" y="4996878"/>
          <a:ext cx="5977890" cy="2199640"/>
        </p:xfrm>
        <a:graphic>
          <a:graphicData uri="http://schemas.openxmlformats.org/drawingml/2006/table">
            <a:tbl>
              <a:tblPr/>
              <a:tblGrid>
                <a:gridCol w="5977890"/>
              </a:tblGrid>
              <a:tr h="2724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7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829" algn="l" rtl="0" eaLnBrk="0">
                        <a:lnSpc>
                          <a:spcPts val="1326"/>
                        </a:lnSpc>
                        <a:tabLst/>
                      </a:pP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Avoid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Misoperation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b="1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Inappropriate</a:t>
                      </a:r>
                      <a:r>
                        <a:rPr sz="1000" b="1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Usage</a:t>
                      </a: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9545" indent="-111125" algn="l" rtl="0" eaLnBrk="0">
                        <a:lnSpc>
                          <a:spcPct val="131000"/>
                        </a:lnSpc>
                        <a:spcBef>
                          <a:spcPts val="651"/>
                        </a:spcBef>
                        <a:tabLst/>
                      </a:pPr>
                      <a:r>
                        <a:rPr sz="1000" kern="0" spc="0" dirty="0">
                          <a:solidFill>
                            <a:srgbClr val="62A77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170" dirty="0">
                          <a:solidFill>
                            <a:srgbClr val="62A77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carefully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read this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manual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before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any work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is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carried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out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 this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inverter, 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installation,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           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please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keep this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manual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carefully stor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ed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easy to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access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any time.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58419" algn="l" rtl="0" eaLnBrk="0">
                        <a:lnSpc>
                          <a:spcPts val="1326"/>
                        </a:lnSpc>
                        <a:spcBef>
                          <a:spcPts val="917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62A77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</a:t>
                      </a:r>
                      <a:r>
                        <a:rPr sz="1000" kern="0" spc="160" dirty="0">
                          <a:solidFill>
                            <a:srgbClr val="62A77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qualified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personnel should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have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had training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 the</a:t>
                      </a:r>
                      <a:r>
                        <a:rPr sz="10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ation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commissioning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the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173989" algn="l" rtl="0" eaLnBrk="0">
                        <a:lnSpc>
                          <a:spcPts val="1326"/>
                        </a:lnSpc>
                        <a:spcBef>
                          <a:spcPts val="473"/>
                        </a:spcBef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electrical system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 well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dealing with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hazards,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also they should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hav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 the</a:t>
                      </a:r>
                      <a:r>
                        <a:rPr sz="10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knowledge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 the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9545" indent="8254" algn="l" rtl="0" eaLnBrk="0">
                        <a:lnSpc>
                          <a:spcPct val="146000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manual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other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related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documents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.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As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installer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operator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they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are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required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to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be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familiar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</a:t>
                      </a:r>
                      <a:r>
                        <a:rPr sz="900" kern="0" spc="1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local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regulations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directives.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8" name="textbox 158"/>
          <p:cNvSpPr/>
          <p:nvPr/>
        </p:nvSpPr>
        <p:spPr>
          <a:xfrm>
            <a:off x="623364" y="511698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160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96162" y="524398"/>
            <a:ext cx="193116" cy="193116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794914" y="1202301"/>
            <a:ext cx="934085" cy="228600"/>
          </a:xfrm>
          <a:prstGeom prst="rect">
            <a:avLst/>
          </a:prstGeom>
          <a:solidFill>
            <a:srgbClr val="F0882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endParaRPr/>
          </a:p>
        </p:txBody>
      </p:sp>
      <p:sp>
        <p:nvSpPr>
          <p:cNvPr id="164" name="textbox 164"/>
          <p:cNvSpPr/>
          <p:nvPr/>
        </p:nvSpPr>
        <p:spPr>
          <a:xfrm>
            <a:off x="794881" y="5001602"/>
            <a:ext cx="940435" cy="222250"/>
          </a:xfrm>
          <a:prstGeom prst="rect">
            <a:avLst/>
          </a:prstGeom>
          <a:solidFill>
            <a:srgbClr val="177B3B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  <a:tabLst/>
            </a:pPr>
            <a:endParaRPr sz="400" dirty="0">
              <a:latin typeface="Arial"/>
              <a:ea typeface="Arial"/>
              <a:cs typeface="Arial"/>
            </a:endParaRPr>
          </a:p>
          <a:p>
            <a:pPr marL="154939" algn="l" rtl="0" eaLnBrk="0">
              <a:lnSpc>
                <a:spcPct val="82000"/>
              </a:lnSpc>
              <a:spcBef>
                <a:spcPts val="3"/>
              </a:spcBef>
              <a:tabLst>
                <a:tab pos="277495" algn="l"/>
              </a:tabLst>
            </a:pPr>
            <a:r>
              <a:rPr sz="1000" kern="0" spc="0" dirty="0">
                <a:solidFill>
                  <a:srgbClr val="FFFFFF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	</a:t>
            </a: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NOTICE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68348" y="5069329"/>
            <a:ext cx="81991" cy="81991"/>
          </a:xfrm>
          <a:prstGeom prst="rect">
            <a:avLst/>
          </a:prstGeom>
        </p:spPr>
      </p:pic>
      <p:pic>
        <p:nvPicPr>
          <p:cNvPr id="168" name="picture 1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24007" y="1240663"/>
            <a:ext cx="152577" cy="132143"/>
          </a:xfrm>
          <a:prstGeom prst="rect">
            <a:avLst/>
          </a:prstGeom>
        </p:spPr>
      </p:pic>
      <p:sp>
        <p:nvSpPr>
          <p:cNvPr id="170" name="textbox 170"/>
          <p:cNvSpPr/>
          <p:nvPr/>
        </p:nvSpPr>
        <p:spPr>
          <a:xfrm>
            <a:off x="878072" y="1212134"/>
            <a:ext cx="753744" cy="2012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380"/>
              </a:lnSpc>
              <a:tabLst/>
            </a:pPr>
            <a:r>
              <a:rPr sz="1000" kern="0" spc="-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!   </a:t>
            </a:r>
            <a:r>
              <a:rPr sz="1000" kern="0" spc="-20" dirty="0">
                <a:solidFill>
                  <a:srgbClr val="FFFFFF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WARNING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pic>
        <p:nvPicPr>
          <p:cNvPr id="172" name="picture 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0" y="755532"/>
            <a:ext cx="7560005" cy="16840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6944485" y="10399210"/>
            <a:ext cx="93980" cy="1504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400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ath 176"/>
          <p:cNvSpPr/>
          <p:nvPr/>
        </p:nvSpPr>
        <p:spPr>
          <a:xfrm>
            <a:off x="2182332" y="4015464"/>
            <a:ext cx="200456" cy="200456"/>
          </a:xfrm>
          <a:custGeom>
            <a:avLst/>
            <a:gdLst/>
            <a:ahLst/>
            <a:cxnLst/>
            <a:rect l="0" t="0" r="0" b="0"/>
            <a:pathLst>
              <a:path w="315" h="315">
                <a:moveTo>
                  <a:pt x="258" y="312"/>
                </a:moveTo>
                <a:lnTo>
                  <a:pt x="57" y="312"/>
                </a:lnTo>
                <a:cubicBezTo>
                  <a:pt x="27" y="312"/>
                  <a:pt x="2" y="288"/>
                  <a:pt x="2" y="258"/>
                </a:cubicBezTo>
                <a:lnTo>
                  <a:pt x="2" y="57"/>
                </a:lnTo>
                <a:cubicBezTo>
                  <a:pt x="2" y="27"/>
                  <a:pt x="27" y="2"/>
                  <a:pt x="57" y="2"/>
                </a:cubicBezTo>
                <a:lnTo>
                  <a:pt x="258" y="2"/>
                </a:lnTo>
                <a:cubicBezTo>
                  <a:pt x="288" y="2"/>
                  <a:pt x="312" y="27"/>
                  <a:pt x="312" y="57"/>
                </a:cubicBezTo>
                <a:lnTo>
                  <a:pt x="312" y="258"/>
                </a:lnTo>
                <a:cubicBezTo>
                  <a:pt x="312" y="288"/>
                  <a:pt x="288" y="312"/>
                  <a:pt x="258" y="312"/>
                </a:cubicBezTo>
                <a:moveTo>
                  <a:pt x="116" y="245"/>
                </a:moveTo>
                <a:cubicBezTo>
                  <a:pt x="78" y="245"/>
                  <a:pt x="46" y="216"/>
                  <a:pt x="46" y="181"/>
                </a:cubicBezTo>
                <a:lnTo>
                  <a:pt x="46" y="103"/>
                </a:lnTo>
                <a:cubicBezTo>
                  <a:pt x="46" y="69"/>
                  <a:pt x="78" y="40"/>
                  <a:pt x="116" y="40"/>
                </a:cubicBezTo>
                <a:lnTo>
                  <a:pt x="203" y="40"/>
                </a:lnTo>
                <a:cubicBezTo>
                  <a:pt x="241" y="40"/>
                  <a:pt x="273" y="69"/>
                  <a:pt x="273" y="103"/>
                </a:cubicBezTo>
                <a:lnTo>
                  <a:pt x="273" y="141"/>
                </a:lnTo>
              </a:path>
            </a:pathLst>
          </a:custGeom>
          <a:noFill/>
          <a:ln w="3454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776288" y="2157818"/>
          <a:ext cx="5989320" cy="7319009"/>
        </p:xfrm>
        <a:graphic>
          <a:graphicData uri="http://schemas.openxmlformats.org/drawingml/2006/table">
            <a:tbl>
              <a:tblPr/>
              <a:tblGrid>
                <a:gridCol w="1096010"/>
                <a:gridCol w="1780539"/>
                <a:gridCol w="3112770"/>
              </a:tblGrid>
              <a:tr h="45846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955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A.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Solar</a:t>
                      </a:r>
                      <a:r>
                        <a:rPr sz="9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</a:t>
                      </a:r>
                      <a:r>
                        <a:rPr sz="9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storage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645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B.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AC</a:t>
                      </a:r>
                      <a:r>
                        <a:rPr sz="900" kern="0" spc="1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Coupling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existed</a:t>
                      </a:r>
                      <a:r>
                        <a:rPr sz="9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solar</a:t>
                      </a:r>
                      <a:r>
                        <a:rPr sz="9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631825" algn="l" rtl="0" eaLnBrk="0">
                        <a:lnSpc>
                          <a:spcPts val="567"/>
                        </a:lnSpc>
                        <a:spcBef>
                          <a:spcPts val="129"/>
                        </a:spcBef>
                        <a:tabLst/>
                      </a:pPr>
                      <a:r>
                        <a:rPr sz="4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Existing On-grid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671194" algn="l" rtl="0" eaLnBrk="0">
                        <a:lnSpc>
                          <a:spcPts val="501"/>
                        </a:lnSpc>
                        <a:tabLst/>
                      </a:pPr>
                      <a:r>
                        <a:rPr sz="4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Solar System</a:t>
                      </a:r>
                      <a:endParaRPr sz="4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65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8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8435" algn="l" rtl="0" eaLnBrk="0">
                        <a:lnSpc>
                          <a:spcPts val="374"/>
                        </a:lnSpc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1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7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5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97509" indent="-126364" algn="l" rtl="0" eaLnBrk="0">
                        <a:lnSpc>
                          <a:spcPct val="117000"/>
                        </a:lnSpc>
                        <a:tabLst/>
                      </a:pP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C.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On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-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solar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system</a:t>
                      </a:r>
                      <a:r>
                        <a:rPr sz="9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without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battery           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(Support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even without</a:t>
                      </a:r>
                      <a:r>
                        <a:rPr sz="900" kern="0" spc="10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batt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ery)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645" algn="l" rtl="0" eaLnBrk="0">
                        <a:lnSpc>
                          <a:spcPts val="1326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D.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Off-grid</a:t>
                      </a:r>
                      <a:r>
                        <a:rPr sz="1000" kern="0" spc="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back-up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applications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8986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31364" algn="l" rtl="0" eaLnBrk="0">
                        <a:lnSpc>
                          <a:spcPts val="374"/>
                        </a:lnSpc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725">
                <a:tc gridSpan="2" rowSpan="2"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9272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0179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E. Single</a:t>
                      </a:r>
                      <a:r>
                        <a:rPr sz="1000" kern="0" spc="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 three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phase</a:t>
                      </a:r>
                      <a:r>
                        <a:rPr sz="10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10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par</a:t>
                      </a:r>
                      <a:r>
                        <a:rPr sz="1000" kern="0" spc="-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alleling system</a:t>
                      </a:r>
                      <a:endParaRPr sz="10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449069" algn="l" rtl="0" eaLnBrk="0">
                        <a:lnSpc>
                          <a:spcPts val="364"/>
                        </a:lnSpc>
                        <a:spcBef>
                          <a:spcPts val="90"/>
                        </a:spcBef>
                        <a:tabLst/>
                      </a:pPr>
                      <a:r>
                        <a:rPr sz="3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LuxPower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marL="486409" algn="l" rtl="0" eaLnBrk="0">
                        <a:lnSpc>
                          <a:spcPct val="90000"/>
                        </a:lnSpc>
                        <a:spcBef>
                          <a:spcPts val="147"/>
                        </a:spcBef>
                        <a:tabLst/>
                      </a:pPr>
                      <a:r>
                        <a:rPr sz="5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Router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  <a:p>
                      <a:pPr algn="l" rtl="0" eaLnBrk="0">
                        <a:lnSpc>
                          <a:spcPct val="189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077085" algn="l" rtl="0" eaLnBrk="0">
                        <a:lnSpc>
                          <a:spcPct val="93000"/>
                        </a:lnSpc>
                        <a:tabLst/>
                      </a:pPr>
                      <a:r>
                        <a:rPr sz="5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Grid</a:t>
                      </a:r>
                      <a:endParaRPr sz="5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4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8440" algn="l" rtl="0" eaLnBrk="0">
                        <a:lnSpc>
                          <a:spcPts val="1327"/>
                        </a:lnSpc>
                        <a:tabLst/>
                      </a:pP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F.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Off-grid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and</a:t>
                      </a:r>
                      <a:r>
                        <a:rPr sz="9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generator</a:t>
                      </a:r>
                      <a:r>
                        <a:rPr sz="9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applicatio</a:t>
                      </a:r>
                      <a:r>
                        <a:rPr sz="9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ns</a:t>
                      </a:r>
                      <a:endParaRPr sz="9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1020">
                <a:tc gridSpan="2"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501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0" name="textbox 180"/>
          <p:cNvSpPr/>
          <p:nvPr/>
        </p:nvSpPr>
        <p:spPr>
          <a:xfrm>
            <a:off x="778054" y="1086030"/>
            <a:ext cx="5562600" cy="9359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21590" algn="l" rtl="0" eaLnBrk="0">
              <a:lnSpc>
                <a:spcPts val="1857"/>
              </a:lnSpc>
              <a:tabLst/>
            </a:pPr>
            <a:r>
              <a:rPr sz="14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2.    </a:t>
            </a:r>
            <a:r>
              <a:rPr sz="14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Brief</a:t>
            </a:r>
            <a:r>
              <a:rPr sz="1400" b="1" kern="0" spc="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Introduction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592"/>
              </a:lnSpc>
              <a:spcBef>
                <a:spcPts val="1559"/>
              </a:spcBef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2.1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Brief Introducti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on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algn="l" rtl="0" eaLnBrk="0">
              <a:lnSpc>
                <a:spcPct val="115000"/>
              </a:lnSpc>
              <a:tabLst/>
            </a:pPr>
            <a:endParaRPr sz="600" dirty="0">
              <a:latin typeface="Arial"/>
              <a:ea typeface="Arial"/>
              <a:cs typeface="Arial"/>
            </a:endParaRPr>
          </a:p>
          <a:p>
            <a:pPr marL="18415" algn="l" rtl="0" eaLnBrk="0">
              <a:lnSpc>
                <a:spcPts val="1327"/>
              </a:lnSpc>
              <a:spcBef>
                <a:spcPts val="6"/>
              </a:spcBef>
              <a:tabLst/>
            </a:pP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This</a:t>
            </a:r>
            <a:r>
              <a:rPr sz="900" kern="0" spc="1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product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and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relevant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suitable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for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following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applications</a:t>
            </a:r>
            <a:r>
              <a:rPr sz="900" kern="0" spc="9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(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system</a:t>
            </a:r>
            <a:r>
              <a:rPr sz="9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diagram</a:t>
            </a:r>
            <a:r>
              <a:rPr sz="9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):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182" name="rect 182"/>
          <p:cNvSpPr/>
          <p:nvPr/>
        </p:nvSpPr>
        <p:spPr>
          <a:xfrm>
            <a:off x="1696070" y="8802564"/>
            <a:ext cx="126758" cy="30594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88750" y="8071780"/>
            <a:ext cx="1302385" cy="762346"/>
          </a:xfrm>
          <a:prstGeom prst="rect">
            <a:avLst/>
          </a:prstGeom>
        </p:spPr>
      </p:pic>
      <p:sp>
        <p:nvSpPr>
          <p:cNvPr id="186" name="rect 186"/>
          <p:cNvSpPr/>
          <p:nvPr/>
        </p:nvSpPr>
        <p:spPr>
          <a:xfrm>
            <a:off x="1832805" y="3574667"/>
            <a:ext cx="640156" cy="154520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6013" y="3243853"/>
            <a:ext cx="102432" cy="21011"/>
          </a:xfrm>
          <a:prstGeom prst="rect">
            <a:avLst/>
          </a:prstGeom>
        </p:spPr>
      </p:pic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1832805" y="2919793"/>
          <a:ext cx="641985" cy="814069"/>
        </p:xfrm>
        <a:graphic>
          <a:graphicData uri="http://schemas.openxmlformats.org/drawingml/2006/table">
            <a:tbl>
              <a:tblPr/>
              <a:tblGrid>
                <a:gridCol w="641985"/>
              </a:tblGrid>
              <a:tr h="7950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2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86384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Nornal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   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Fault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6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70509" algn="l" rtl="0" eaLnBrk="0">
                        <a:lnSpc>
                          <a:spcPts val="66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      UP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 </a:t>
                      </a:r>
                      <a:r>
                        <a:rPr sz="1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   </a:t>
                      </a: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Enter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58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2" name="path 192"/>
          <p:cNvSpPr/>
          <p:nvPr/>
        </p:nvSpPr>
        <p:spPr>
          <a:xfrm>
            <a:off x="5130439" y="8532521"/>
            <a:ext cx="829610" cy="548824"/>
          </a:xfrm>
          <a:custGeom>
            <a:avLst/>
            <a:gdLst/>
            <a:ahLst/>
            <a:cxnLst/>
            <a:rect l="0" t="0" r="0" b="0"/>
            <a:pathLst>
              <a:path w="1306" h="864">
                <a:moveTo>
                  <a:pt x="1306" y="851"/>
                </a:moveTo>
                <a:lnTo>
                  <a:pt x="3" y="860"/>
                </a:lnTo>
                <a:lnTo>
                  <a:pt x="3" y="0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1872162" y="6147059"/>
            <a:ext cx="565315" cy="13646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96" name="table 196"/>
          <p:cNvGraphicFramePr>
            <a:graphicFrameLocks noGrp="1"/>
          </p:cNvGraphicFramePr>
          <p:nvPr/>
        </p:nvGraphicFramePr>
        <p:xfrm>
          <a:off x="1872162" y="5568752"/>
          <a:ext cx="567054" cy="718820"/>
        </p:xfrm>
        <a:graphic>
          <a:graphicData uri="http://schemas.openxmlformats.org/drawingml/2006/table">
            <a:tbl>
              <a:tblPr/>
              <a:tblGrid>
                <a:gridCol w="567054"/>
              </a:tblGrid>
              <a:tr h="715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0195" algn="l" rtl="0" eaLnBrk="0">
                        <a:lnSpc>
                          <a:spcPts val="58"/>
                        </a:lnSpc>
                        <a:tabLst/>
                      </a:pP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8" name="rect 198"/>
          <p:cNvSpPr/>
          <p:nvPr/>
        </p:nvSpPr>
        <p:spPr>
          <a:xfrm>
            <a:off x="4769750" y="6109134"/>
            <a:ext cx="565315" cy="13646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4769750" y="5530827"/>
          <a:ext cx="567054" cy="718820"/>
        </p:xfrm>
        <a:graphic>
          <a:graphicData uri="http://schemas.openxmlformats.org/drawingml/2006/table">
            <a:tbl>
              <a:tblPr/>
              <a:tblGrid>
                <a:gridCol w="567054"/>
              </a:tblGrid>
              <a:tr h="715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00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0195" algn="l" rtl="0" eaLnBrk="0">
                        <a:lnSpc>
                          <a:spcPts val="58"/>
                        </a:lnSpc>
                        <a:tabLst/>
                      </a:pPr>
                      <a:r>
                        <a:rPr sz="1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Down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2" name="path 202"/>
          <p:cNvSpPr/>
          <p:nvPr/>
        </p:nvSpPr>
        <p:spPr>
          <a:xfrm>
            <a:off x="4952533" y="8514196"/>
            <a:ext cx="4673" cy="313676"/>
          </a:xfrm>
          <a:custGeom>
            <a:avLst/>
            <a:gdLst/>
            <a:ahLst/>
            <a:cxnLst/>
            <a:rect l="0" t="0" r="0" b="0"/>
            <a:pathLst>
              <a:path w="7" h="493">
                <a:moveTo>
                  <a:pt x="2" y="0"/>
                </a:moveTo>
                <a:lnTo>
                  <a:pt x="4" y="493"/>
                </a:lnTo>
              </a:path>
            </a:pathLst>
          </a:custGeom>
          <a:noFill/>
          <a:ln w="3657" cap="flat">
            <a:solidFill>
              <a:srgbClr val="1C773A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4" name="path 204"/>
          <p:cNvSpPr/>
          <p:nvPr/>
        </p:nvSpPr>
        <p:spPr>
          <a:xfrm>
            <a:off x="5323238" y="8512640"/>
            <a:ext cx="3543" cy="149085"/>
          </a:xfrm>
          <a:custGeom>
            <a:avLst/>
            <a:gdLst/>
            <a:ahLst/>
            <a:cxnLst/>
            <a:rect l="0" t="0" r="0" b="0"/>
            <a:pathLst>
              <a:path w="5" h="234">
                <a:moveTo>
                  <a:pt x="2" y="0"/>
                </a:moveTo>
                <a:lnTo>
                  <a:pt x="2" y="234"/>
                </a:lnTo>
              </a:path>
            </a:pathLst>
          </a:custGeom>
          <a:noFill/>
          <a:ln w="3543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6" name="rect 206"/>
          <p:cNvSpPr/>
          <p:nvPr/>
        </p:nvSpPr>
        <p:spPr>
          <a:xfrm>
            <a:off x="4885903" y="8400667"/>
            <a:ext cx="565315" cy="136461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4885903" y="7822362"/>
          <a:ext cx="567054" cy="718820"/>
        </p:xfrm>
        <a:graphic>
          <a:graphicData uri="http://schemas.openxmlformats.org/drawingml/2006/table">
            <a:tbl>
              <a:tblPr/>
              <a:tblGrid>
                <a:gridCol w="567054"/>
              </a:tblGrid>
              <a:tr h="7156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8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9395" algn="l" rtl="0" eaLnBrk="0">
                        <a:lnSpc>
                          <a:spcPts val="58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0" name="rect 210"/>
          <p:cNvSpPr/>
          <p:nvPr/>
        </p:nvSpPr>
        <p:spPr>
          <a:xfrm>
            <a:off x="4935687" y="3406472"/>
            <a:ext cx="562648" cy="135814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2" name="table 212"/>
          <p:cNvGraphicFramePr>
            <a:graphicFrameLocks noGrp="1"/>
          </p:cNvGraphicFramePr>
          <p:nvPr/>
        </p:nvGraphicFramePr>
        <p:xfrm>
          <a:off x="4935687" y="2830900"/>
          <a:ext cx="564515" cy="715644"/>
        </p:xfrm>
        <a:graphic>
          <a:graphicData uri="http://schemas.openxmlformats.org/drawingml/2006/table">
            <a:tbl>
              <a:tblPr/>
              <a:tblGrid>
                <a:gridCol w="564515"/>
              </a:tblGrid>
              <a:tr h="6965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7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8125" algn="l" rtl="0" eaLnBrk="0">
                        <a:lnSpc>
                          <a:spcPts val="58"/>
                        </a:lnSpc>
                        <a:tabLst/>
                      </a:pPr>
                      <a:r>
                        <a:rPr sz="1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Return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4" name="picture 2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8987" y="3104464"/>
            <a:ext cx="863829" cy="431599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09318" y="5731822"/>
            <a:ext cx="762843" cy="381153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117986" y="8028995"/>
            <a:ext cx="762843" cy="381153"/>
          </a:xfrm>
          <a:prstGeom prst="rect">
            <a:avLst/>
          </a:prstGeom>
        </p:spPr>
      </p:pic>
      <p:pic>
        <p:nvPicPr>
          <p:cNvPr id="220" name="picture 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006906" y="5693899"/>
            <a:ext cx="762844" cy="381152"/>
          </a:xfrm>
          <a:prstGeom prst="rect">
            <a:avLst/>
          </a:prstGeom>
        </p:spPr>
      </p:pic>
      <p:pic>
        <p:nvPicPr>
          <p:cNvPr id="222" name="picture 2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6066" y="524398"/>
            <a:ext cx="1119517" cy="193116"/>
          </a:xfrm>
          <a:prstGeom prst="rect">
            <a:avLst/>
          </a:prstGeom>
        </p:spPr>
      </p:pic>
      <p:pic>
        <p:nvPicPr>
          <p:cNvPr id="224" name="picture 2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150998" y="4003614"/>
            <a:ext cx="638098" cy="336295"/>
          </a:xfrm>
          <a:prstGeom prst="rect">
            <a:avLst/>
          </a:prstGeom>
        </p:spPr>
      </p:pic>
      <p:sp>
        <p:nvSpPr>
          <p:cNvPr id="226" name="path 226"/>
          <p:cNvSpPr/>
          <p:nvPr/>
        </p:nvSpPr>
        <p:spPr>
          <a:xfrm>
            <a:off x="4832119" y="3546599"/>
            <a:ext cx="326548" cy="526002"/>
          </a:xfrm>
          <a:custGeom>
            <a:avLst/>
            <a:gdLst/>
            <a:ahLst/>
            <a:cxnLst/>
            <a:rect l="0" t="0" r="0" b="0"/>
            <a:pathLst>
              <a:path w="514" h="828">
                <a:moveTo>
                  <a:pt x="510" y="0"/>
                </a:moveTo>
                <a:lnTo>
                  <a:pt x="510" y="824"/>
                </a:lnTo>
                <a:lnTo>
                  <a:pt x="0" y="824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8" name="picture 2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3016496" y="3392158"/>
            <a:ext cx="330860" cy="383031"/>
            <a:chOff x="0" y="0"/>
            <a:chExt cx="330860" cy="383031"/>
          </a:xfrm>
        </p:grpSpPr>
        <p:sp>
          <p:nvSpPr>
            <p:cNvPr id="230" name="path 230"/>
            <p:cNvSpPr/>
            <p:nvPr/>
          </p:nvSpPr>
          <p:spPr>
            <a:xfrm>
              <a:off x="0" y="0"/>
              <a:ext cx="330860" cy="383031"/>
            </a:xfrm>
            <a:custGeom>
              <a:avLst/>
              <a:gdLst/>
              <a:ahLst/>
              <a:cxnLst/>
              <a:rect l="0" t="0" r="0" b="0"/>
              <a:pathLst>
                <a:path w="521" h="603">
                  <a:moveTo>
                    <a:pt x="381" y="601"/>
                  </a:moveTo>
                  <a:lnTo>
                    <a:pt x="381" y="98"/>
                  </a:lnTo>
                  <a:lnTo>
                    <a:pt x="5" y="82"/>
                  </a:lnTo>
                  <a:cubicBezTo>
                    <a:pt x="3" y="82"/>
                    <a:pt x="1" y="84"/>
                    <a:pt x="1" y="86"/>
                  </a:cubicBezTo>
                  <a:lnTo>
                    <a:pt x="10" y="532"/>
                  </a:lnTo>
                  <a:lnTo>
                    <a:pt x="387" y="601"/>
                  </a:lnTo>
                  <a:lnTo>
                    <a:pt x="519" y="488"/>
                  </a:lnTo>
                  <a:lnTo>
                    <a:pt x="518" y="23"/>
                  </a:lnTo>
                  <a:lnTo>
                    <a:pt x="204" y="1"/>
                  </a:lnTo>
                  <a:lnTo>
                    <a:pt x="5" y="82"/>
                  </a:lnTo>
                </a:path>
              </a:pathLst>
            </a:custGeom>
            <a:noFill/>
            <a:ln w="2451" cap="rnd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2" name="path 232"/>
            <p:cNvSpPr/>
            <p:nvPr/>
          </p:nvSpPr>
          <p:spPr>
            <a:xfrm>
              <a:off x="2174" y="33659"/>
              <a:ext cx="327240" cy="282843"/>
            </a:xfrm>
            <a:custGeom>
              <a:avLst/>
              <a:gdLst/>
              <a:ahLst/>
              <a:cxnLst/>
              <a:rect l="0" t="0" r="0" b="0"/>
              <a:pathLst>
                <a:path w="515" h="445">
                  <a:moveTo>
                    <a:pt x="0" y="55"/>
                  </a:moveTo>
                  <a:lnTo>
                    <a:pt x="381" y="72"/>
                  </a:lnTo>
                  <a:lnTo>
                    <a:pt x="514" y="1"/>
                  </a:lnTo>
                  <a:moveTo>
                    <a:pt x="54" y="111"/>
                  </a:moveTo>
                  <a:cubicBezTo>
                    <a:pt x="54" y="121"/>
                    <a:pt x="45" y="130"/>
                    <a:pt x="35" y="130"/>
                  </a:cubicBezTo>
                  <a:cubicBezTo>
                    <a:pt x="25" y="130"/>
                    <a:pt x="17" y="121"/>
                    <a:pt x="17" y="111"/>
                  </a:cubicBezTo>
                  <a:cubicBezTo>
                    <a:pt x="17" y="101"/>
                    <a:pt x="25" y="93"/>
                    <a:pt x="35" y="93"/>
                  </a:cubicBezTo>
                  <a:cubicBezTo>
                    <a:pt x="45" y="93"/>
                    <a:pt x="54" y="101"/>
                    <a:pt x="54" y="111"/>
                  </a:cubicBezTo>
                  <a:moveTo>
                    <a:pt x="63" y="117"/>
                  </a:moveTo>
                  <a:cubicBezTo>
                    <a:pt x="63" y="128"/>
                    <a:pt x="55" y="136"/>
                    <a:pt x="45" y="136"/>
                  </a:cubicBezTo>
                  <a:cubicBezTo>
                    <a:pt x="35" y="136"/>
                    <a:pt x="26" y="128"/>
                    <a:pt x="26" y="117"/>
                  </a:cubicBezTo>
                  <a:cubicBezTo>
                    <a:pt x="26" y="107"/>
                    <a:pt x="35" y="99"/>
                    <a:pt x="45" y="99"/>
                  </a:cubicBezTo>
                  <a:cubicBezTo>
                    <a:pt x="55" y="99"/>
                    <a:pt x="63" y="107"/>
                    <a:pt x="63" y="117"/>
                  </a:cubicBezTo>
                  <a:moveTo>
                    <a:pt x="103" y="102"/>
                  </a:moveTo>
                  <a:cubicBezTo>
                    <a:pt x="103" y="108"/>
                    <a:pt x="99" y="113"/>
                    <a:pt x="94" y="113"/>
                  </a:cubicBezTo>
                  <a:cubicBezTo>
                    <a:pt x="88" y="113"/>
                    <a:pt x="83" y="109"/>
                    <a:pt x="83" y="104"/>
                  </a:cubicBezTo>
                  <a:cubicBezTo>
                    <a:pt x="83" y="99"/>
                    <a:pt x="87" y="94"/>
                    <a:pt x="92" y="93"/>
                  </a:cubicBezTo>
                  <a:cubicBezTo>
                    <a:pt x="97" y="93"/>
                    <a:pt x="102" y="97"/>
                    <a:pt x="103" y="102"/>
                  </a:cubicBezTo>
                  <a:moveTo>
                    <a:pt x="136" y="102"/>
                  </a:moveTo>
                  <a:cubicBezTo>
                    <a:pt x="137" y="108"/>
                    <a:pt x="133" y="113"/>
                    <a:pt x="127" y="113"/>
                  </a:cubicBezTo>
                  <a:cubicBezTo>
                    <a:pt x="122" y="113"/>
                    <a:pt x="117" y="109"/>
                    <a:pt x="117" y="104"/>
                  </a:cubicBezTo>
                  <a:cubicBezTo>
                    <a:pt x="116" y="99"/>
                    <a:pt x="121" y="94"/>
                    <a:pt x="126" y="93"/>
                  </a:cubicBezTo>
                  <a:cubicBezTo>
                    <a:pt x="131" y="93"/>
                    <a:pt x="136" y="97"/>
                    <a:pt x="136" y="102"/>
                  </a:cubicBezTo>
                  <a:moveTo>
                    <a:pt x="81" y="121"/>
                  </a:moveTo>
                  <a:lnTo>
                    <a:pt x="140" y="121"/>
                  </a:lnTo>
                  <a:moveTo>
                    <a:pt x="81" y="128"/>
                  </a:moveTo>
                  <a:lnTo>
                    <a:pt x="140" y="128"/>
                  </a:lnTo>
                  <a:moveTo>
                    <a:pt x="81" y="135"/>
                  </a:moveTo>
                  <a:lnTo>
                    <a:pt x="140" y="135"/>
                  </a:lnTo>
                  <a:moveTo>
                    <a:pt x="286" y="296"/>
                  </a:moveTo>
                  <a:lnTo>
                    <a:pt x="286" y="312"/>
                  </a:lnTo>
                  <a:moveTo>
                    <a:pt x="443" y="381"/>
                  </a:moveTo>
                  <a:lnTo>
                    <a:pt x="446" y="443"/>
                  </a:lnTo>
                  <a:lnTo>
                    <a:pt x="484" y="415"/>
                  </a:lnTo>
                  <a:lnTo>
                    <a:pt x="484" y="357"/>
                  </a:lnTo>
                  <a:lnTo>
                    <a:pt x="443" y="381"/>
                  </a:lnTo>
                  <a:close/>
                  <a:moveTo>
                    <a:pt x="443" y="390"/>
                  </a:moveTo>
                  <a:lnTo>
                    <a:pt x="484" y="370"/>
                  </a:lnTo>
                  <a:moveTo>
                    <a:pt x="443" y="401"/>
                  </a:moveTo>
                  <a:lnTo>
                    <a:pt x="484" y="379"/>
                  </a:lnTo>
                  <a:moveTo>
                    <a:pt x="444" y="410"/>
                  </a:moveTo>
                  <a:lnTo>
                    <a:pt x="484" y="386"/>
                  </a:lnTo>
                  <a:moveTo>
                    <a:pt x="444" y="418"/>
                  </a:moveTo>
                  <a:lnTo>
                    <a:pt x="484" y="394"/>
                  </a:lnTo>
                  <a:moveTo>
                    <a:pt x="445" y="429"/>
                  </a:moveTo>
                  <a:lnTo>
                    <a:pt x="484" y="404"/>
                  </a:lnTo>
                </a:path>
              </a:pathLst>
            </a:custGeom>
            <a:noFill/>
            <a:ln w="2451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34" name="path 234"/>
            <p:cNvSpPr/>
            <p:nvPr/>
          </p:nvSpPr>
          <p:spPr>
            <a:xfrm>
              <a:off x="242565" y="14501"/>
              <a:ext cx="88290" cy="49047"/>
            </a:xfrm>
            <a:custGeom>
              <a:avLst/>
              <a:gdLst/>
              <a:ahLst/>
              <a:cxnLst/>
              <a:rect l="0" t="0" r="0" b="0"/>
              <a:pathLst>
                <a:path w="139" h="77">
                  <a:moveTo>
                    <a:pt x="137" y="1"/>
                  </a:moveTo>
                  <a:lnTo>
                    <a:pt x="1" y="75"/>
                  </a:lnTo>
                </a:path>
              </a:pathLst>
            </a:custGeom>
            <a:noFill/>
            <a:ln w="2451" cap="sq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36" name="path 236"/>
          <p:cNvSpPr/>
          <p:nvPr/>
        </p:nvSpPr>
        <p:spPr>
          <a:xfrm>
            <a:off x="2960104" y="3015443"/>
            <a:ext cx="186573" cy="112261"/>
          </a:xfrm>
          <a:custGeom>
            <a:avLst/>
            <a:gdLst/>
            <a:ahLst/>
            <a:cxnLst/>
            <a:rect l="0" t="0" r="0" b="0"/>
            <a:pathLst>
              <a:path w="293" h="176">
                <a:moveTo>
                  <a:pt x="132" y="1"/>
                </a:moveTo>
                <a:lnTo>
                  <a:pt x="1" y="142"/>
                </a:lnTo>
                <a:lnTo>
                  <a:pt x="9" y="149"/>
                </a:lnTo>
                <a:lnTo>
                  <a:pt x="137" y="6"/>
                </a:lnTo>
                <a:moveTo>
                  <a:pt x="262" y="1"/>
                </a:moveTo>
                <a:lnTo>
                  <a:pt x="218" y="35"/>
                </a:lnTo>
                <a:moveTo>
                  <a:pt x="218" y="60"/>
                </a:moveTo>
                <a:lnTo>
                  <a:pt x="257" y="78"/>
                </a:lnTo>
                <a:moveTo>
                  <a:pt x="292" y="68"/>
                </a:moveTo>
                <a:lnTo>
                  <a:pt x="203" y="121"/>
                </a:lnTo>
                <a:moveTo>
                  <a:pt x="162" y="70"/>
                </a:moveTo>
                <a:lnTo>
                  <a:pt x="146" y="55"/>
                </a:lnTo>
                <a:lnTo>
                  <a:pt x="146" y="27"/>
                </a:lnTo>
                <a:lnTo>
                  <a:pt x="211" y="27"/>
                </a:lnTo>
                <a:lnTo>
                  <a:pt x="211" y="35"/>
                </a:lnTo>
                <a:lnTo>
                  <a:pt x="162" y="70"/>
                </a:lnTo>
                <a:close/>
                <a:moveTo>
                  <a:pt x="169" y="75"/>
                </a:moveTo>
                <a:lnTo>
                  <a:pt x="177" y="83"/>
                </a:lnTo>
                <a:lnTo>
                  <a:pt x="209" y="58"/>
                </a:lnTo>
                <a:lnTo>
                  <a:pt x="209" y="44"/>
                </a:lnTo>
                <a:lnTo>
                  <a:pt x="169" y="75"/>
                </a:lnTo>
                <a:close/>
                <a:moveTo>
                  <a:pt x="28" y="134"/>
                </a:moveTo>
                <a:lnTo>
                  <a:pt x="31" y="138"/>
                </a:lnTo>
                <a:lnTo>
                  <a:pt x="100" y="63"/>
                </a:lnTo>
                <a:lnTo>
                  <a:pt x="107" y="69"/>
                </a:lnTo>
                <a:lnTo>
                  <a:pt x="102" y="73"/>
                </a:lnTo>
                <a:lnTo>
                  <a:pt x="111" y="73"/>
                </a:lnTo>
                <a:lnTo>
                  <a:pt x="137" y="61"/>
                </a:lnTo>
                <a:lnTo>
                  <a:pt x="137" y="31"/>
                </a:lnTo>
                <a:lnTo>
                  <a:pt x="130" y="22"/>
                </a:lnTo>
                <a:lnTo>
                  <a:pt x="28" y="134"/>
                </a:lnTo>
                <a:close/>
                <a:moveTo>
                  <a:pt x="149" y="83"/>
                </a:moveTo>
                <a:lnTo>
                  <a:pt x="140" y="73"/>
                </a:lnTo>
                <a:lnTo>
                  <a:pt x="133" y="81"/>
                </a:lnTo>
                <a:lnTo>
                  <a:pt x="96" y="81"/>
                </a:lnTo>
                <a:lnTo>
                  <a:pt x="44" y="133"/>
                </a:lnTo>
                <a:lnTo>
                  <a:pt x="44" y="137"/>
                </a:lnTo>
                <a:lnTo>
                  <a:pt x="80" y="137"/>
                </a:lnTo>
                <a:lnTo>
                  <a:pt x="149" y="83"/>
                </a:lnTo>
                <a:close/>
                <a:moveTo>
                  <a:pt x="154" y="89"/>
                </a:moveTo>
                <a:lnTo>
                  <a:pt x="74" y="150"/>
                </a:lnTo>
                <a:lnTo>
                  <a:pt x="74" y="159"/>
                </a:lnTo>
                <a:lnTo>
                  <a:pt x="90" y="174"/>
                </a:lnTo>
                <a:lnTo>
                  <a:pt x="148" y="141"/>
                </a:lnTo>
                <a:lnTo>
                  <a:pt x="156" y="92"/>
                </a:lnTo>
                <a:lnTo>
                  <a:pt x="154" y="89"/>
                </a:lnTo>
                <a:close/>
                <a:moveTo>
                  <a:pt x="215" y="77"/>
                </a:moveTo>
                <a:lnTo>
                  <a:pt x="234" y="83"/>
                </a:lnTo>
                <a:lnTo>
                  <a:pt x="249" y="83"/>
                </a:lnTo>
                <a:lnTo>
                  <a:pt x="203" y="107"/>
                </a:lnTo>
                <a:lnTo>
                  <a:pt x="199" y="102"/>
                </a:lnTo>
                <a:lnTo>
                  <a:pt x="199" y="89"/>
                </a:lnTo>
                <a:lnTo>
                  <a:pt x="215" y="77"/>
                </a:lnTo>
                <a:close/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8" name="path 238"/>
          <p:cNvSpPr/>
          <p:nvPr/>
        </p:nvSpPr>
        <p:spPr>
          <a:xfrm>
            <a:off x="3007514" y="3091122"/>
            <a:ext cx="102565" cy="121742"/>
          </a:xfrm>
          <a:custGeom>
            <a:avLst/>
            <a:gdLst/>
            <a:ahLst/>
            <a:cxnLst/>
            <a:rect l="0" t="0" r="0" b="0"/>
            <a:pathLst>
              <a:path w="161" h="191">
                <a:moveTo>
                  <a:pt x="12" y="52"/>
                </a:moveTo>
                <a:lnTo>
                  <a:pt x="1" y="63"/>
                </a:lnTo>
                <a:lnTo>
                  <a:pt x="7" y="69"/>
                </a:lnTo>
                <a:lnTo>
                  <a:pt x="72" y="32"/>
                </a:lnTo>
                <a:lnTo>
                  <a:pt x="47" y="188"/>
                </a:lnTo>
                <a:lnTo>
                  <a:pt x="59" y="188"/>
                </a:lnTo>
                <a:lnTo>
                  <a:pt x="59" y="183"/>
                </a:lnTo>
                <a:lnTo>
                  <a:pt x="97" y="159"/>
                </a:lnTo>
                <a:lnTo>
                  <a:pt x="105" y="159"/>
                </a:lnTo>
                <a:lnTo>
                  <a:pt x="143" y="183"/>
                </a:lnTo>
                <a:lnTo>
                  <a:pt x="143" y="189"/>
                </a:lnTo>
                <a:lnTo>
                  <a:pt x="159" y="189"/>
                </a:lnTo>
                <a:lnTo>
                  <a:pt x="128" y="1"/>
                </a:lnTo>
                <a:moveTo>
                  <a:pt x="62" y="173"/>
                </a:moveTo>
                <a:lnTo>
                  <a:pt x="93" y="154"/>
                </a:lnTo>
                <a:lnTo>
                  <a:pt x="67" y="137"/>
                </a:lnTo>
                <a:lnTo>
                  <a:pt x="62" y="173"/>
                </a:lnTo>
                <a:close/>
                <a:moveTo>
                  <a:pt x="113" y="153"/>
                </a:moveTo>
                <a:lnTo>
                  <a:pt x="140" y="137"/>
                </a:lnTo>
                <a:lnTo>
                  <a:pt x="146" y="174"/>
                </a:lnTo>
                <a:lnTo>
                  <a:pt x="113" y="153"/>
                </a:lnTo>
                <a:close/>
                <a:moveTo>
                  <a:pt x="73" y="131"/>
                </a:moveTo>
                <a:lnTo>
                  <a:pt x="102" y="110"/>
                </a:lnTo>
                <a:lnTo>
                  <a:pt x="134" y="131"/>
                </a:lnTo>
                <a:lnTo>
                  <a:pt x="104" y="150"/>
                </a:lnTo>
                <a:lnTo>
                  <a:pt x="73" y="131"/>
                </a:lnTo>
                <a:close/>
                <a:moveTo>
                  <a:pt x="73" y="87"/>
                </a:moveTo>
                <a:lnTo>
                  <a:pt x="67" y="125"/>
                </a:lnTo>
                <a:lnTo>
                  <a:pt x="97" y="104"/>
                </a:lnTo>
                <a:lnTo>
                  <a:pt x="73" y="87"/>
                </a:lnTo>
                <a:close/>
                <a:moveTo>
                  <a:pt x="131" y="88"/>
                </a:moveTo>
                <a:lnTo>
                  <a:pt x="110" y="104"/>
                </a:lnTo>
                <a:lnTo>
                  <a:pt x="137" y="122"/>
                </a:lnTo>
                <a:lnTo>
                  <a:pt x="131" y="88"/>
                </a:lnTo>
                <a:close/>
                <a:moveTo>
                  <a:pt x="104" y="101"/>
                </a:moveTo>
                <a:lnTo>
                  <a:pt x="82" y="82"/>
                </a:lnTo>
                <a:lnTo>
                  <a:pt x="104" y="67"/>
                </a:lnTo>
                <a:lnTo>
                  <a:pt x="124" y="81"/>
                </a:lnTo>
                <a:lnTo>
                  <a:pt x="104" y="101"/>
                </a:lnTo>
                <a:close/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" name="path 240"/>
          <p:cNvSpPr/>
          <p:nvPr/>
        </p:nvSpPr>
        <p:spPr>
          <a:xfrm>
            <a:off x="3022002" y="2848387"/>
            <a:ext cx="339459" cy="364596"/>
          </a:xfrm>
          <a:custGeom>
            <a:avLst/>
            <a:gdLst/>
            <a:ahLst/>
            <a:cxnLst/>
            <a:rect l="0" t="0" r="0" b="0"/>
            <a:pathLst>
              <a:path w="534" h="574">
                <a:moveTo>
                  <a:pt x="232" y="1"/>
                </a:moveTo>
                <a:lnTo>
                  <a:pt x="1" y="272"/>
                </a:lnTo>
                <a:lnTo>
                  <a:pt x="11" y="282"/>
                </a:lnTo>
                <a:lnTo>
                  <a:pt x="244" y="9"/>
                </a:lnTo>
                <a:moveTo>
                  <a:pt x="395" y="64"/>
                </a:moveTo>
                <a:lnTo>
                  <a:pt x="395" y="109"/>
                </a:lnTo>
                <a:lnTo>
                  <a:pt x="466" y="143"/>
                </a:lnTo>
                <a:lnTo>
                  <a:pt x="523" y="115"/>
                </a:lnTo>
                <a:moveTo>
                  <a:pt x="533" y="125"/>
                </a:moveTo>
                <a:lnTo>
                  <a:pt x="366" y="224"/>
                </a:lnTo>
                <a:moveTo>
                  <a:pt x="289" y="129"/>
                </a:moveTo>
                <a:lnTo>
                  <a:pt x="268" y="108"/>
                </a:lnTo>
                <a:lnTo>
                  <a:pt x="268" y="49"/>
                </a:lnTo>
                <a:lnTo>
                  <a:pt x="380" y="49"/>
                </a:lnTo>
                <a:lnTo>
                  <a:pt x="380" y="64"/>
                </a:lnTo>
                <a:lnTo>
                  <a:pt x="289" y="129"/>
                </a:lnTo>
                <a:close/>
                <a:moveTo>
                  <a:pt x="304" y="138"/>
                </a:moveTo>
                <a:lnTo>
                  <a:pt x="317" y="152"/>
                </a:lnTo>
                <a:lnTo>
                  <a:pt x="378" y="106"/>
                </a:lnTo>
                <a:lnTo>
                  <a:pt x="378" y="80"/>
                </a:lnTo>
                <a:lnTo>
                  <a:pt x="304" y="138"/>
                </a:lnTo>
                <a:close/>
                <a:moveTo>
                  <a:pt x="234" y="31"/>
                </a:moveTo>
                <a:lnTo>
                  <a:pt x="255" y="51"/>
                </a:lnTo>
                <a:lnTo>
                  <a:pt x="255" y="108"/>
                </a:lnTo>
                <a:lnTo>
                  <a:pt x="207" y="131"/>
                </a:lnTo>
                <a:lnTo>
                  <a:pt x="190" y="131"/>
                </a:lnTo>
                <a:lnTo>
                  <a:pt x="199" y="123"/>
                </a:lnTo>
                <a:lnTo>
                  <a:pt x="187" y="111"/>
                </a:lnTo>
                <a:lnTo>
                  <a:pt x="59" y="251"/>
                </a:lnTo>
                <a:lnTo>
                  <a:pt x="52" y="244"/>
                </a:lnTo>
                <a:lnTo>
                  <a:pt x="234" y="31"/>
                </a:lnTo>
                <a:close/>
                <a:moveTo>
                  <a:pt x="266" y="152"/>
                </a:moveTo>
                <a:lnTo>
                  <a:pt x="249" y="135"/>
                </a:lnTo>
                <a:lnTo>
                  <a:pt x="235" y="149"/>
                </a:lnTo>
                <a:lnTo>
                  <a:pt x="166" y="149"/>
                </a:lnTo>
                <a:lnTo>
                  <a:pt x="69" y="246"/>
                </a:lnTo>
                <a:lnTo>
                  <a:pt x="69" y="254"/>
                </a:lnTo>
                <a:lnTo>
                  <a:pt x="138" y="254"/>
                </a:lnTo>
                <a:lnTo>
                  <a:pt x="266" y="152"/>
                </a:lnTo>
                <a:close/>
                <a:moveTo>
                  <a:pt x="275" y="163"/>
                </a:moveTo>
                <a:lnTo>
                  <a:pt x="127" y="277"/>
                </a:lnTo>
                <a:lnTo>
                  <a:pt x="127" y="295"/>
                </a:lnTo>
                <a:lnTo>
                  <a:pt x="155" y="323"/>
                </a:lnTo>
                <a:lnTo>
                  <a:pt x="264" y="260"/>
                </a:lnTo>
                <a:lnTo>
                  <a:pt x="278" y="169"/>
                </a:lnTo>
                <a:lnTo>
                  <a:pt x="275" y="163"/>
                </a:lnTo>
                <a:close/>
                <a:moveTo>
                  <a:pt x="389" y="141"/>
                </a:moveTo>
                <a:lnTo>
                  <a:pt x="423" y="152"/>
                </a:lnTo>
                <a:lnTo>
                  <a:pt x="452" y="152"/>
                </a:lnTo>
                <a:lnTo>
                  <a:pt x="366" y="198"/>
                </a:lnTo>
                <a:lnTo>
                  <a:pt x="358" y="189"/>
                </a:lnTo>
                <a:lnTo>
                  <a:pt x="358" y="163"/>
                </a:lnTo>
                <a:lnTo>
                  <a:pt x="389" y="141"/>
                </a:lnTo>
                <a:close/>
                <a:moveTo>
                  <a:pt x="278" y="169"/>
                </a:moveTo>
                <a:lnTo>
                  <a:pt x="289" y="181"/>
                </a:lnTo>
                <a:lnTo>
                  <a:pt x="307" y="163"/>
                </a:lnTo>
                <a:lnTo>
                  <a:pt x="317" y="175"/>
                </a:lnTo>
                <a:lnTo>
                  <a:pt x="332" y="161"/>
                </a:lnTo>
                <a:lnTo>
                  <a:pt x="349" y="178"/>
                </a:lnTo>
                <a:lnTo>
                  <a:pt x="358" y="175"/>
                </a:lnTo>
                <a:moveTo>
                  <a:pt x="152" y="320"/>
                </a:moveTo>
                <a:lnTo>
                  <a:pt x="137" y="331"/>
                </a:lnTo>
                <a:lnTo>
                  <a:pt x="152" y="337"/>
                </a:lnTo>
                <a:lnTo>
                  <a:pt x="261" y="280"/>
                </a:lnTo>
                <a:lnTo>
                  <a:pt x="215" y="572"/>
                </a:lnTo>
                <a:lnTo>
                  <a:pt x="238" y="572"/>
                </a:lnTo>
                <a:lnTo>
                  <a:pt x="238" y="561"/>
                </a:lnTo>
                <a:lnTo>
                  <a:pt x="309" y="517"/>
                </a:lnTo>
                <a:lnTo>
                  <a:pt x="323" y="517"/>
                </a:lnTo>
                <a:lnTo>
                  <a:pt x="395" y="563"/>
                </a:lnTo>
                <a:moveTo>
                  <a:pt x="423" y="573"/>
                </a:moveTo>
                <a:lnTo>
                  <a:pt x="366" y="224"/>
                </a:lnTo>
                <a:moveTo>
                  <a:pt x="244" y="543"/>
                </a:moveTo>
                <a:lnTo>
                  <a:pt x="301" y="509"/>
                </a:lnTo>
                <a:lnTo>
                  <a:pt x="252" y="477"/>
                </a:lnTo>
                <a:lnTo>
                  <a:pt x="244" y="543"/>
                </a:lnTo>
                <a:close/>
                <a:moveTo>
                  <a:pt x="338" y="506"/>
                </a:moveTo>
                <a:lnTo>
                  <a:pt x="389" y="477"/>
                </a:lnTo>
                <a:lnTo>
                  <a:pt x="398" y="546"/>
                </a:lnTo>
                <a:lnTo>
                  <a:pt x="338" y="506"/>
                </a:lnTo>
                <a:close/>
                <a:moveTo>
                  <a:pt x="264" y="466"/>
                </a:moveTo>
                <a:lnTo>
                  <a:pt x="317" y="426"/>
                </a:lnTo>
                <a:lnTo>
                  <a:pt x="378" y="466"/>
                </a:lnTo>
                <a:lnTo>
                  <a:pt x="320" y="500"/>
                </a:lnTo>
                <a:lnTo>
                  <a:pt x="264" y="466"/>
                </a:lnTo>
                <a:close/>
                <a:moveTo>
                  <a:pt x="264" y="383"/>
                </a:moveTo>
                <a:lnTo>
                  <a:pt x="252" y="454"/>
                </a:lnTo>
                <a:lnTo>
                  <a:pt x="309" y="415"/>
                </a:lnTo>
                <a:lnTo>
                  <a:pt x="264" y="383"/>
                </a:lnTo>
                <a:close/>
                <a:moveTo>
                  <a:pt x="372" y="386"/>
                </a:moveTo>
                <a:lnTo>
                  <a:pt x="332" y="414"/>
                </a:lnTo>
                <a:lnTo>
                  <a:pt x="383" y="449"/>
                </a:lnTo>
                <a:lnTo>
                  <a:pt x="372" y="386"/>
                </a:lnTo>
                <a:close/>
                <a:moveTo>
                  <a:pt x="320" y="409"/>
                </a:moveTo>
                <a:lnTo>
                  <a:pt x="281" y="375"/>
                </a:lnTo>
                <a:lnTo>
                  <a:pt x="320" y="346"/>
                </a:lnTo>
                <a:lnTo>
                  <a:pt x="358" y="372"/>
                </a:lnTo>
                <a:lnTo>
                  <a:pt x="320" y="409"/>
                </a:lnTo>
                <a:close/>
                <a:moveTo>
                  <a:pt x="307" y="338"/>
                </a:moveTo>
                <a:lnTo>
                  <a:pt x="275" y="312"/>
                </a:lnTo>
                <a:lnTo>
                  <a:pt x="266" y="363"/>
                </a:lnTo>
                <a:lnTo>
                  <a:pt x="307" y="338"/>
                </a:lnTo>
                <a:close/>
                <a:moveTo>
                  <a:pt x="360" y="312"/>
                </a:moveTo>
                <a:lnTo>
                  <a:pt x="329" y="335"/>
                </a:lnTo>
                <a:lnTo>
                  <a:pt x="369" y="363"/>
                </a:lnTo>
                <a:lnTo>
                  <a:pt x="360" y="312"/>
                </a:lnTo>
                <a:close/>
                <a:moveTo>
                  <a:pt x="320" y="326"/>
                </a:moveTo>
                <a:lnTo>
                  <a:pt x="289" y="306"/>
                </a:lnTo>
                <a:lnTo>
                  <a:pt x="317" y="283"/>
                </a:lnTo>
                <a:lnTo>
                  <a:pt x="349" y="303"/>
                </a:lnTo>
                <a:lnTo>
                  <a:pt x="320" y="326"/>
                </a:lnTo>
                <a:close/>
                <a:moveTo>
                  <a:pt x="281" y="260"/>
                </a:moveTo>
                <a:lnTo>
                  <a:pt x="275" y="295"/>
                </a:lnTo>
                <a:lnTo>
                  <a:pt x="307" y="277"/>
                </a:lnTo>
                <a:lnTo>
                  <a:pt x="281" y="260"/>
                </a:lnTo>
                <a:close/>
                <a:moveTo>
                  <a:pt x="355" y="260"/>
                </a:moveTo>
                <a:lnTo>
                  <a:pt x="329" y="277"/>
                </a:lnTo>
                <a:lnTo>
                  <a:pt x="360" y="300"/>
                </a:lnTo>
                <a:lnTo>
                  <a:pt x="355" y="260"/>
                </a:lnTo>
                <a:close/>
                <a:moveTo>
                  <a:pt x="320" y="238"/>
                </a:moveTo>
                <a:lnTo>
                  <a:pt x="301" y="252"/>
                </a:lnTo>
                <a:lnTo>
                  <a:pt x="317" y="269"/>
                </a:lnTo>
                <a:lnTo>
                  <a:pt x="338" y="255"/>
                </a:lnTo>
                <a:lnTo>
                  <a:pt x="320" y="238"/>
                </a:lnTo>
                <a:close/>
                <a:moveTo>
                  <a:pt x="284" y="244"/>
                </a:moveTo>
                <a:lnTo>
                  <a:pt x="304" y="224"/>
                </a:lnTo>
                <a:lnTo>
                  <a:pt x="289" y="209"/>
                </a:lnTo>
                <a:lnTo>
                  <a:pt x="284" y="244"/>
                </a:lnTo>
                <a:close/>
                <a:moveTo>
                  <a:pt x="349" y="209"/>
                </a:moveTo>
                <a:lnTo>
                  <a:pt x="332" y="226"/>
                </a:lnTo>
                <a:lnTo>
                  <a:pt x="355" y="249"/>
                </a:lnTo>
                <a:lnTo>
                  <a:pt x="349" y="209"/>
                </a:lnTo>
                <a:close/>
                <a:moveTo>
                  <a:pt x="320" y="192"/>
                </a:moveTo>
                <a:lnTo>
                  <a:pt x="309" y="203"/>
                </a:lnTo>
                <a:lnTo>
                  <a:pt x="320" y="215"/>
                </a:lnTo>
                <a:lnTo>
                  <a:pt x="332" y="203"/>
                </a:lnTo>
                <a:lnTo>
                  <a:pt x="320" y="192"/>
                </a:lnTo>
                <a:close/>
                <a:moveTo>
                  <a:pt x="292" y="195"/>
                </a:moveTo>
                <a:lnTo>
                  <a:pt x="308" y="188"/>
                </a:lnTo>
                <a:lnTo>
                  <a:pt x="298" y="178"/>
                </a:lnTo>
                <a:lnTo>
                  <a:pt x="292" y="195"/>
                </a:lnTo>
                <a:close/>
                <a:moveTo>
                  <a:pt x="329" y="189"/>
                </a:moveTo>
                <a:lnTo>
                  <a:pt x="339" y="199"/>
                </a:lnTo>
                <a:lnTo>
                  <a:pt x="338" y="181"/>
                </a:lnTo>
                <a:lnTo>
                  <a:pt x="329" y="189"/>
                </a:lnTo>
                <a:close/>
                <a:moveTo>
                  <a:pt x="40" y="269"/>
                </a:moveTo>
                <a:lnTo>
                  <a:pt x="34" y="264"/>
                </a:lnTo>
                <a:moveTo>
                  <a:pt x="32" y="277"/>
                </a:moveTo>
                <a:lnTo>
                  <a:pt x="136" y="277"/>
                </a:lnTo>
                <a:lnTo>
                  <a:pt x="160" y="259"/>
                </a:lnTo>
                <a:lnTo>
                  <a:pt x="164" y="264"/>
                </a:lnTo>
                <a:moveTo>
                  <a:pt x="121" y="298"/>
                </a:moveTo>
                <a:lnTo>
                  <a:pt x="121" y="323"/>
                </a:lnTo>
                <a:moveTo>
                  <a:pt x="159" y="341"/>
                </a:moveTo>
                <a:lnTo>
                  <a:pt x="189" y="326"/>
                </a:lnTo>
                <a:lnTo>
                  <a:pt x="195" y="331"/>
                </a:lnTo>
                <a:moveTo>
                  <a:pt x="58" y="355"/>
                </a:moveTo>
                <a:lnTo>
                  <a:pt x="64" y="361"/>
                </a:lnTo>
                <a:lnTo>
                  <a:pt x="73" y="352"/>
                </a:lnTo>
                <a:lnTo>
                  <a:pt x="79" y="358"/>
                </a:lnTo>
                <a:lnTo>
                  <a:pt x="87" y="350"/>
                </a:lnTo>
                <a:lnTo>
                  <a:pt x="96" y="359"/>
                </a:lnTo>
                <a:lnTo>
                  <a:pt x="101" y="358"/>
                </a:lnTo>
                <a:moveTo>
                  <a:pt x="73" y="445"/>
                </a:moveTo>
                <a:lnTo>
                  <a:pt x="57" y="431"/>
                </a:lnTo>
                <a:lnTo>
                  <a:pt x="52" y="459"/>
                </a:lnTo>
                <a:lnTo>
                  <a:pt x="73" y="445"/>
                </a:lnTo>
                <a:close/>
                <a:moveTo>
                  <a:pt x="102" y="431"/>
                </a:moveTo>
                <a:lnTo>
                  <a:pt x="86" y="443"/>
                </a:lnTo>
                <a:lnTo>
                  <a:pt x="107" y="459"/>
                </a:lnTo>
                <a:lnTo>
                  <a:pt x="102" y="431"/>
                </a:lnTo>
                <a:close/>
                <a:moveTo>
                  <a:pt x="81" y="439"/>
                </a:moveTo>
                <a:lnTo>
                  <a:pt x="64" y="428"/>
                </a:lnTo>
                <a:lnTo>
                  <a:pt x="79" y="416"/>
                </a:lnTo>
                <a:lnTo>
                  <a:pt x="96" y="427"/>
                </a:lnTo>
                <a:lnTo>
                  <a:pt x="81" y="439"/>
                </a:lnTo>
                <a:close/>
                <a:moveTo>
                  <a:pt x="60" y="404"/>
                </a:moveTo>
                <a:lnTo>
                  <a:pt x="57" y="422"/>
                </a:lnTo>
                <a:lnTo>
                  <a:pt x="73" y="413"/>
                </a:lnTo>
                <a:lnTo>
                  <a:pt x="60" y="404"/>
                </a:lnTo>
                <a:close/>
                <a:moveTo>
                  <a:pt x="99" y="404"/>
                </a:moveTo>
                <a:lnTo>
                  <a:pt x="86" y="413"/>
                </a:lnTo>
                <a:lnTo>
                  <a:pt x="102" y="425"/>
                </a:lnTo>
                <a:lnTo>
                  <a:pt x="99" y="404"/>
                </a:lnTo>
                <a:close/>
                <a:moveTo>
                  <a:pt x="81" y="392"/>
                </a:moveTo>
                <a:lnTo>
                  <a:pt x="70" y="399"/>
                </a:lnTo>
                <a:lnTo>
                  <a:pt x="79" y="408"/>
                </a:lnTo>
                <a:lnTo>
                  <a:pt x="90" y="401"/>
                </a:lnTo>
                <a:lnTo>
                  <a:pt x="81" y="392"/>
                </a:lnTo>
                <a:close/>
                <a:moveTo>
                  <a:pt x="61" y="395"/>
                </a:moveTo>
                <a:lnTo>
                  <a:pt x="72" y="384"/>
                </a:lnTo>
                <a:lnTo>
                  <a:pt x="64" y="376"/>
                </a:lnTo>
                <a:lnTo>
                  <a:pt x="61" y="395"/>
                </a:lnTo>
                <a:close/>
                <a:moveTo>
                  <a:pt x="96" y="376"/>
                </a:moveTo>
                <a:lnTo>
                  <a:pt x="87" y="385"/>
                </a:lnTo>
                <a:lnTo>
                  <a:pt x="99" y="398"/>
                </a:lnTo>
                <a:lnTo>
                  <a:pt x="96" y="376"/>
                </a:lnTo>
                <a:close/>
                <a:moveTo>
                  <a:pt x="81" y="367"/>
                </a:moveTo>
                <a:lnTo>
                  <a:pt x="75" y="373"/>
                </a:lnTo>
                <a:lnTo>
                  <a:pt x="81" y="379"/>
                </a:lnTo>
                <a:lnTo>
                  <a:pt x="87" y="373"/>
                </a:lnTo>
                <a:lnTo>
                  <a:pt x="81" y="367"/>
                </a:lnTo>
                <a:close/>
                <a:moveTo>
                  <a:pt x="66" y="369"/>
                </a:moveTo>
                <a:lnTo>
                  <a:pt x="74" y="364"/>
                </a:lnTo>
                <a:lnTo>
                  <a:pt x="69" y="359"/>
                </a:lnTo>
                <a:lnTo>
                  <a:pt x="66" y="369"/>
                </a:lnTo>
                <a:close/>
                <a:moveTo>
                  <a:pt x="66" y="369"/>
                </a:moveTo>
                <a:lnTo>
                  <a:pt x="74" y="364"/>
                </a:lnTo>
                <a:lnTo>
                  <a:pt x="69" y="359"/>
                </a:lnTo>
                <a:lnTo>
                  <a:pt x="66" y="369"/>
                </a:lnTo>
                <a:close/>
                <a:moveTo>
                  <a:pt x="86" y="366"/>
                </a:moveTo>
                <a:lnTo>
                  <a:pt x="91" y="370"/>
                </a:lnTo>
                <a:lnTo>
                  <a:pt x="90" y="361"/>
                </a:lnTo>
                <a:lnTo>
                  <a:pt x="86" y="366"/>
                </a:lnTo>
                <a:close/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2" name="path 242"/>
          <p:cNvSpPr/>
          <p:nvPr/>
        </p:nvSpPr>
        <p:spPr>
          <a:xfrm>
            <a:off x="5102385" y="6574604"/>
            <a:ext cx="53492" cy="246996"/>
          </a:xfrm>
          <a:custGeom>
            <a:avLst/>
            <a:gdLst/>
            <a:ahLst/>
            <a:cxnLst/>
            <a:rect l="0" t="0" r="0" b="0"/>
            <a:pathLst>
              <a:path w="84" h="388">
                <a:moveTo>
                  <a:pt x="82" y="365"/>
                </a:moveTo>
                <a:lnTo>
                  <a:pt x="1" y="387"/>
                </a:lnTo>
                <a:lnTo>
                  <a:pt x="1" y="36"/>
                </a:lnTo>
                <a:lnTo>
                  <a:pt x="82" y="1"/>
                </a:lnTo>
                <a:lnTo>
                  <a:pt x="82" y="365"/>
                </a:lnTo>
                <a:close/>
              </a:path>
            </a:pathLst>
          </a:custGeom>
          <a:noFill/>
          <a:ln w="1828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944872" y="6247757"/>
            <a:ext cx="210467" cy="573835"/>
          </a:xfrm>
          <a:prstGeom prst="rect">
            <a:avLst/>
          </a:prstGeom>
        </p:spPr>
      </p:pic>
      <p:sp>
        <p:nvSpPr>
          <p:cNvPr id="246" name="path 246"/>
          <p:cNvSpPr/>
          <p:nvPr/>
        </p:nvSpPr>
        <p:spPr>
          <a:xfrm>
            <a:off x="2867669" y="5497491"/>
            <a:ext cx="354685" cy="331080"/>
          </a:xfrm>
          <a:custGeom>
            <a:avLst/>
            <a:gdLst/>
            <a:ahLst/>
            <a:cxnLst/>
            <a:rect l="0" t="0" r="0" b="0"/>
            <a:pathLst>
              <a:path w="558" h="521">
                <a:moveTo>
                  <a:pt x="291" y="14"/>
                </a:moveTo>
                <a:lnTo>
                  <a:pt x="87" y="253"/>
                </a:lnTo>
                <a:lnTo>
                  <a:pt x="95" y="262"/>
                </a:lnTo>
                <a:lnTo>
                  <a:pt x="301" y="21"/>
                </a:lnTo>
                <a:lnTo>
                  <a:pt x="291" y="14"/>
                </a:lnTo>
                <a:close/>
                <a:moveTo>
                  <a:pt x="294" y="33"/>
                </a:moveTo>
                <a:lnTo>
                  <a:pt x="460" y="35"/>
                </a:lnTo>
                <a:lnTo>
                  <a:pt x="494" y="1"/>
                </a:lnTo>
                <a:lnTo>
                  <a:pt x="506" y="14"/>
                </a:lnTo>
                <a:lnTo>
                  <a:pt x="435" y="69"/>
                </a:lnTo>
                <a:lnTo>
                  <a:pt x="435" y="110"/>
                </a:lnTo>
                <a:lnTo>
                  <a:pt x="498" y="139"/>
                </a:lnTo>
                <a:lnTo>
                  <a:pt x="548" y="114"/>
                </a:lnTo>
                <a:lnTo>
                  <a:pt x="557" y="123"/>
                </a:lnTo>
                <a:lnTo>
                  <a:pt x="410" y="210"/>
                </a:lnTo>
                <a:moveTo>
                  <a:pt x="341" y="127"/>
                </a:moveTo>
                <a:lnTo>
                  <a:pt x="323" y="108"/>
                </a:lnTo>
                <a:lnTo>
                  <a:pt x="323" y="56"/>
                </a:lnTo>
                <a:lnTo>
                  <a:pt x="422" y="56"/>
                </a:lnTo>
                <a:lnTo>
                  <a:pt x="422" y="69"/>
                </a:lnTo>
                <a:lnTo>
                  <a:pt x="341" y="127"/>
                </a:lnTo>
                <a:close/>
                <a:moveTo>
                  <a:pt x="354" y="135"/>
                </a:moveTo>
                <a:lnTo>
                  <a:pt x="366" y="147"/>
                </a:lnTo>
                <a:lnTo>
                  <a:pt x="420" y="107"/>
                </a:lnTo>
                <a:lnTo>
                  <a:pt x="420" y="84"/>
                </a:lnTo>
                <a:lnTo>
                  <a:pt x="354" y="135"/>
                </a:lnTo>
                <a:close/>
                <a:moveTo>
                  <a:pt x="293" y="40"/>
                </a:moveTo>
                <a:lnTo>
                  <a:pt x="311" y="58"/>
                </a:lnTo>
                <a:lnTo>
                  <a:pt x="311" y="108"/>
                </a:lnTo>
                <a:lnTo>
                  <a:pt x="269" y="129"/>
                </a:lnTo>
                <a:lnTo>
                  <a:pt x="254" y="129"/>
                </a:lnTo>
                <a:lnTo>
                  <a:pt x="262" y="121"/>
                </a:lnTo>
                <a:lnTo>
                  <a:pt x="251" y="111"/>
                </a:lnTo>
                <a:lnTo>
                  <a:pt x="138" y="235"/>
                </a:lnTo>
                <a:lnTo>
                  <a:pt x="132" y="228"/>
                </a:lnTo>
                <a:lnTo>
                  <a:pt x="293" y="40"/>
                </a:lnTo>
                <a:close/>
                <a:moveTo>
                  <a:pt x="321" y="147"/>
                </a:moveTo>
                <a:lnTo>
                  <a:pt x="306" y="132"/>
                </a:lnTo>
                <a:lnTo>
                  <a:pt x="293" y="145"/>
                </a:lnTo>
                <a:lnTo>
                  <a:pt x="233" y="145"/>
                </a:lnTo>
                <a:lnTo>
                  <a:pt x="147" y="230"/>
                </a:lnTo>
                <a:lnTo>
                  <a:pt x="147" y="237"/>
                </a:lnTo>
                <a:lnTo>
                  <a:pt x="208" y="237"/>
                </a:lnTo>
                <a:lnTo>
                  <a:pt x="321" y="147"/>
                </a:lnTo>
                <a:close/>
                <a:moveTo>
                  <a:pt x="329" y="157"/>
                </a:moveTo>
                <a:lnTo>
                  <a:pt x="198" y="258"/>
                </a:lnTo>
                <a:lnTo>
                  <a:pt x="198" y="273"/>
                </a:lnTo>
                <a:lnTo>
                  <a:pt x="223" y="298"/>
                </a:lnTo>
                <a:lnTo>
                  <a:pt x="319" y="243"/>
                </a:lnTo>
                <a:lnTo>
                  <a:pt x="331" y="162"/>
                </a:lnTo>
                <a:lnTo>
                  <a:pt x="329" y="157"/>
                </a:lnTo>
                <a:close/>
                <a:moveTo>
                  <a:pt x="430" y="137"/>
                </a:moveTo>
                <a:lnTo>
                  <a:pt x="460" y="147"/>
                </a:lnTo>
                <a:lnTo>
                  <a:pt x="485" y="147"/>
                </a:lnTo>
                <a:lnTo>
                  <a:pt x="410" y="187"/>
                </a:lnTo>
                <a:lnTo>
                  <a:pt x="402" y="180"/>
                </a:lnTo>
                <a:lnTo>
                  <a:pt x="402" y="157"/>
                </a:lnTo>
                <a:lnTo>
                  <a:pt x="430" y="137"/>
                </a:lnTo>
                <a:close/>
                <a:moveTo>
                  <a:pt x="331" y="162"/>
                </a:moveTo>
                <a:lnTo>
                  <a:pt x="341" y="172"/>
                </a:lnTo>
                <a:lnTo>
                  <a:pt x="357" y="157"/>
                </a:lnTo>
                <a:lnTo>
                  <a:pt x="366" y="167"/>
                </a:lnTo>
                <a:lnTo>
                  <a:pt x="379" y="155"/>
                </a:lnTo>
                <a:lnTo>
                  <a:pt x="394" y="170"/>
                </a:lnTo>
                <a:lnTo>
                  <a:pt x="402" y="167"/>
                </a:lnTo>
                <a:moveTo>
                  <a:pt x="220" y="295"/>
                </a:moveTo>
                <a:lnTo>
                  <a:pt x="207" y="305"/>
                </a:lnTo>
                <a:lnTo>
                  <a:pt x="220" y="311"/>
                </a:lnTo>
                <a:lnTo>
                  <a:pt x="316" y="260"/>
                </a:lnTo>
                <a:lnTo>
                  <a:pt x="276" y="518"/>
                </a:lnTo>
                <a:lnTo>
                  <a:pt x="296" y="518"/>
                </a:lnTo>
                <a:lnTo>
                  <a:pt x="296" y="508"/>
                </a:lnTo>
                <a:lnTo>
                  <a:pt x="359" y="470"/>
                </a:lnTo>
                <a:lnTo>
                  <a:pt x="371" y="470"/>
                </a:lnTo>
                <a:lnTo>
                  <a:pt x="435" y="510"/>
                </a:lnTo>
                <a:lnTo>
                  <a:pt x="435" y="519"/>
                </a:lnTo>
                <a:lnTo>
                  <a:pt x="460" y="519"/>
                </a:lnTo>
                <a:lnTo>
                  <a:pt x="410" y="210"/>
                </a:lnTo>
                <a:moveTo>
                  <a:pt x="301" y="493"/>
                </a:moveTo>
                <a:lnTo>
                  <a:pt x="351" y="462"/>
                </a:lnTo>
                <a:lnTo>
                  <a:pt x="309" y="434"/>
                </a:lnTo>
                <a:lnTo>
                  <a:pt x="301" y="493"/>
                </a:lnTo>
                <a:close/>
                <a:moveTo>
                  <a:pt x="385" y="459"/>
                </a:moveTo>
                <a:lnTo>
                  <a:pt x="430" y="434"/>
                </a:lnTo>
                <a:lnTo>
                  <a:pt x="438" y="495"/>
                </a:lnTo>
                <a:lnTo>
                  <a:pt x="385" y="459"/>
                </a:lnTo>
                <a:close/>
                <a:moveTo>
                  <a:pt x="319" y="424"/>
                </a:moveTo>
                <a:lnTo>
                  <a:pt x="366" y="389"/>
                </a:lnTo>
                <a:lnTo>
                  <a:pt x="420" y="424"/>
                </a:lnTo>
                <a:lnTo>
                  <a:pt x="369" y="455"/>
                </a:lnTo>
                <a:lnTo>
                  <a:pt x="319" y="424"/>
                </a:lnTo>
                <a:close/>
                <a:moveTo>
                  <a:pt x="319" y="351"/>
                </a:moveTo>
                <a:lnTo>
                  <a:pt x="309" y="414"/>
                </a:lnTo>
                <a:lnTo>
                  <a:pt x="359" y="379"/>
                </a:lnTo>
                <a:lnTo>
                  <a:pt x="319" y="351"/>
                </a:lnTo>
                <a:close/>
                <a:moveTo>
                  <a:pt x="414" y="354"/>
                </a:moveTo>
                <a:lnTo>
                  <a:pt x="379" y="379"/>
                </a:lnTo>
                <a:lnTo>
                  <a:pt x="425" y="409"/>
                </a:lnTo>
                <a:lnTo>
                  <a:pt x="414" y="354"/>
                </a:lnTo>
                <a:close/>
                <a:moveTo>
                  <a:pt x="369" y="374"/>
                </a:moveTo>
                <a:lnTo>
                  <a:pt x="334" y="344"/>
                </a:lnTo>
                <a:lnTo>
                  <a:pt x="369" y="319"/>
                </a:lnTo>
                <a:lnTo>
                  <a:pt x="402" y="341"/>
                </a:lnTo>
                <a:lnTo>
                  <a:pt x="369" y="374"/>
                </a:lnTo>
                <a:close/>
                <a:moveTo>
                  <a:pt x="357" y="311"/>
                </a:moveTo>
                <a:lnTo>
                  <a:pt x="329" y="288"/>
                </a:lnTo>
                <a:lnTo>
                  <a:pt x="321" y="334"/>
                </a:lnTo>
                <a:lnTo>
                  <a:pt x="357" y="311"/>
                </a:lnTo>
                <a:close/>
                <a:moveTo>
                  <a:pt x="404" y="288"/>
                </a:moveTo>
                <a:lnTo>
                  <a:pt x="377" y="308"/>
                </a:lnTo>
                <a:lnTo>
                  <a:pt x="412" y="334"/>
                </a:lnTo>
                <a:lnTo>
                  <a:pt x="404" y="288"/>
                </a:lnTo>
                <a:close/>
                <a:moveTo>
                  <a:pt x="369" y="301"/>
                </a:moveTo>
                <a:lnTo>
                  <a:pt x="341" y="283"/>
                </a:lnTo>
                <a:lnTo>
                  <a:pt x="366" y="263"/>
                </a:lnTo>
                <a:lnTo>
                  <a:pt x="394" y="281"/>
                </a:lnTo>
                <a:lnTo>
                  <a:pt x="369" y="301"/>
                </a:lnTo>
                <a:close/>
                <a:moveTo>
                  <a:pt x="334" y="243"/>
                </a:moveTo>
                <a:lnTo>
                  <a:pt x="329" y="273"/>
                </a:lnTo>
                <a:lnTo>
                  <a:pt x="357" y="258"/>
                </a:lnTo>
                <a:lnTo>
                  <a:pt x="334" y="243"/>
                </a:lnTo>
                <a:close/>
                <a:moveTo>
                  <a:pt x="399" y="243"/>
                </a:moveTo>
                <a:lnTo>
                  <a:pt x="377" y="258"/>
                </a:lnTo>
                <a:lnTo>
                  <a:pt x="404" y="278"/>
                </a:lnTo>
                <a:lnTo>
                  <a:pt x="399" y="243"/>
                </a:lnTo>
                <a:close/>
                <a:moveTo>
                  <a:pt x="369" y="223"/>
                </a:moveTo>
                <a:lnTo>
                  <a:pt x="351" y="235"/>
                </a:lnTo>
                <a:lnTo>
                  <a:pt x="366" y="250"/>
                </a:lnTo>
                <a:lnTo>
                  <a:pt x="385" y="238"/>
                </a:lnTo>
                <a:lnTo>
                  <a:pt x="369" y="223"/>
                </a:lnTo>
                <a:close/>
                <a:moveTo>
                  <a:pt x="337" y="228"/>
                </a:moveTo>
                <a:lnTo>
                  <a:pt x="354" y="210"/>
                </a:lnTo>
                <a:lnTo>
                  <a:pt x="341" y="198"/>
                </a:lnTo>
                <a:lnTo>
                  <a:pt x="337" y="228"/>
                </a:lnTo>
                <a:close/>
                <a:moveTo>
                  <a:pt x="394" y="198"/>
                </a:moveTo>
                <a:lnTo>
                  <a:pt x="379" y="212"/>
                </a:lnTo>
                <a:lnTo>
                  <a:pt x="399" y="233"/>
                </a:lnTo>
                <a:lnTo>
                  <a:pt x="394" y="198"/>
                </a:lnTo>
                <a:close/>
                <a:moveTo>
                  <a:pt x="369" y="183"/>
                </a:moveTo>
                <a:lnTo>
                  <a:pt x="359" y="192"/>
                </a:lnTo>
                <a:lnTo>
                  <a:pt x="369" y="202"/>
                </a:lnTo>
                <a:lnTo>
                  <a:pt x="379" y="192"/>
                </a:lnTo>
                <a:lnTo>
                  <a:pt x="369" y="183"/>
                </a:lnTo>
                <a:close/>
                <a:moveTo>
                  <a:pt x="344" y="185"/>
                </a:moveTo>
                <a:lnTo>
                  <a:pt x="358" y="179"/>
                </a:lnTo>
                <a:lnTo>
                  <a:pt x="349" y="170"/>
                </a:lnTo>
                <a:lnTo>
                  <a:pt x="344" y="185"/>
                </a:lnTo>
                <a:close/>
                <a:moveTo>
                  <a:pt x="377" y="180"/>
                </a:moveTo>
                <a:lnTo>
                  <a:pt x="386" y="188"/>
                </a:lnTo>
                <a:lnTo>
                  <a:pt x="385" y="172"/>
                </a:lnTo>
                <a:lnTo>
                  <a:pt x="377" y="180"/>
                </a:lnTo>
                <a:close/>
                <a:moveTo>
                  <a:pt x="116" y="246"/>
                </a:moveTo>
                <a:lnTo>
                  <a:pt x="1" y="371"/>
                </a:lnTo>
                <a:moveTo>
                  <a:pt x="8" y="377"/>
                </a:moveTo>
                <a:lnTo>
                  <a:pt x="121" y="250"/>
                </a:lnTo>
                <a:lnTo>
                  <a:pt x="116" y="246"/>
                </a:lnTo>
                <a:moveTo>
                  <a:pt x="115" y="258"/>
                </a:moveTo>
                <a:lnTo>
                  <a:pt x="206" y="258"/>
                </a:lnTo>
                <a:lnTo>
                  <a:pt x="227" y="242"/>
                </a:lnTo>
                <a:lnTo>
                  <a:pt x="231" y="246"/>
                </a:lnTo>
                <a:lnTo>
                  <a:pt x="193" y="276"/>
                </a:lnTo>
                <a:lnTo>
                  <a:pt x="193" y="298"/>
                </a:lnTo>
                <a:lnTo>
                  <a:pt x="227" y="314"/>
                </a:lnTo>
                <a:lnTo>
                  <a:pt x="253" y="300"/>
                </a:lnTo>
                <a:lnTo>
                  <a:pt x="258" y="305"/>
                </a:lnTo>
                <a:lnTo>
                  <a:pt x="179" y="352"/>
                </a:lnTo>
                <a:moveTo>
                  <a:pt x="143" y="307"/>
                </a:moveTo>
                <a:lnTo>
                  <a:pt x="129" y="294"/>
                </a:lnTo>
                <a:lnTo>
                  <a:pt x="129" y="269"/>
                </a:lnTo>
                <a:lnTo>
                  <a:pt x="186" y="269"/>
                </a:lnTo>
                <a:lnTo>
                  <a:pt x="186" y="276"/>
                </a:lnTo>
                <a:lnTo>
                  <a:pt x="143" y="307"/>
                </a:lnTo>
                <a:close/>
                <a:moveTo>
                  <a:pt x="149" y="311"/>
                </a:moveTo>
                <a:lnTo>
                  <a:pt x="156" y="318"/>
                </a:lnTo>
                <a:lnTo>
                  <a:pt x="184" y="296"/>
                </a:lnTo>
                <a:lnTo>
                  <a:pt x="184" y="284"/>
                </a:lnTo>
                <a:lnTo>
                  <a:pt x="149" y="311"/>
                </a:lnTo>
                <a:close/>
                <a:moveTo>
                  <a:pt x="24" y="363"/>
                </a:moveTo>
                <a:lnTo>
                  <a:pt x="28" y="367"/>
                </a:lnTo>
                <a:lnTo>
                  <a:pt x="88" y="300"/>
                </a:lnTo>
                <a:lnTo>
                  <a:pt x="94" y="306"/>
                </a:lnTo>
                <a:lnTo>
                  <a:pt x="90" y="310"/>
                </a:lnTo>
                <a:lnTo>
                  <a:pt x="98" y="310"/>
                </a:lnTo>
                <a:lnTo>
                  <a:pt x="120" y="299"/>
                </a:lnTo>
                <a:lnTo>
                  <a:pt x="120" y="272"/>
                </a:lnTo>
                <a:lnTo>
                  <a:pt x="115" y="264"/>
                </a:lnTo>
                <a:lnTo>
                  <a:pt x="24" y="363"/>
                </a:lnTo>
                <a:close/>
                <a:moveTo>
                  <a:pt x="132" y="318"/>
                </a:moveTo>
                <a:lnTo>
                  <a:pt x="124" y="310"/>
                </a:lnTo>
                <a:lnTo>
                  <a:pt x="117" y="316"/>
                </a:lnTo>
                <a:lnTo>
                  <a:pt x="85" y="316"/>
                </a:lnTo>
                <a:lnTo>
                  <a:pt x="39" y="362"/>
                </a:lnTo>
                <a:lnTo>
                  <a:pt x="39" y="366"/>
                </a:lnTo>
                <a:lnTo>
                  <a:pt x="71" y="366"/>
                </a:lnTo>
                <a:lnTo>
                  <a:pt x="132" y="318"/>
                </a:lnTo>
                <a:close/>
                <a:moveTo>
                  <a:pt x="136" y="323"/>
                </a:moveTo>
                <a:lnTo>
                  <a:pt x="66" y="377"/>
                </a:lnTo>
                <a:lnTo>
                  <a:pt x="66" y="385"/>
                </a:lnTo>
                <a:lnTo>
                  <a:pt x="79" y="399"/>
                </a:lnTo>
                <a:lnTo>
                  <a:pt x="131" y="369"/>
                </a:lnTo>
                <a:lnTo>
                  <a:pt x="138" y="326"/>
                </a:lnTo>
                <a:lnTo>
                  <a:pt x="136" y="323"/>
                </a:lnTo>
                <a:close/>
                <a:moveTo>
                  <a:pt x="190" y="313"/>
                </a:moveTo>
                <a:lnTo>
                  <a:pt x="206" y="318"/>
                </a:lnTo>
                <a:lnTo>
                  <a:pt x="220" y="318"/>
                </a:lnTo>
                <a:lnTo>
                  <a:pt x="179" y="339"/>
                </a:lnTo>
                <a:lnTo>
                  <a:pt x="175" y="336"/>
                </a:lnTo>
                <a:lnTo>
                  <a:pt x="175" y="323"/>
                </a:lnTo>
                <a:lnTo>
                  <a:pt x="190" y="313"/>
                </a:lnTo>
                <a:close/>
                <a:moveTo>
                  <a:pt x="138" y="326"/>
                </a:moveTo>
                <a:lnTo>
                  <a:pt x="143" y="331"/>
                </a:lnTo>
                <a:lnTo>
                  <a:pt x="151" y="323"/>
                </a:lnTo>
                <a:lnTo>
                  <a:pt x="156" y="329"/>
                </a:lnTo>
                <a:lnTo>
                  <a:pt x="163" y="322"/>
                </a:lnTo>
                <a:lnTo>
                  <a:pt x="171" y="330"/>
                </a:lnTo>
                <a:lnTo>
                  <a:pt x="175" y="329"/>
                </a:lnTo>
                <a:moveTo>
                  <a:pt x="77" y="396"/>
                </a:moveTo>
                <a:lnTo>
                  <a:pt x="67" y="406"/>
                </a:lnTo>
                <a:lnTo>
                  <a:pt x="72" y="411"/>
                </a:lnTo>
                <a:lnTo>
                  <a:pt x="129" y="379"/>
                </a:lnTo>
                <a:lnTo>
                  <a:pt x="108" y="517"/>
                </a:lnTo>
                <a:lnTo>
                  <a:pt x="118" y="517"/>
                </a:lnTo>
                <a:lnTo>
                  <a:pt x="118" y="512"/>
                </a:lnTo>
                <a:lnTo>
                  <a:pt x="152" y="491"/>
                </a:lnTo>
                <a:lnTo>
                  <a:pt x="158" y="491"/>
                </a:lnTo>
                <a:lnTo>
                  <a:pt x="192" y="512"/>
                </a:lnTo>
                <a:lnTo>
                  <a:pt x="192" y="518"/>
                </a:lnTo>
                <a:lnTo>
                  <a:pt x="206" y="518"/>
                </a:lnTo>
                <a:lnTo>
                  <a:pt x="179" y="352"/>
                </a:lnTo>
                <a:moveTo>
                  <a:pt x="121" y="503"/>
                </a:moveTo>
                <a:lnTo>
                  <a:pt x="148" y="487"/>
                </a:lnTo>
                <a:lnTo>
                  <a:pt x="125" y="472"/>
                </a:lnTo>
                <a:lnTo>
                  <a:pt x="121" y="503"/>
                </a:lnTo>
                <a:close/>
                <a:moveTo>
                  <a:pt x="166" y="486"/>
                </a:moveTo>
                <a:lnTo>
                  <a:pt x="190" y="472"/>
                </a:lnTo>
                <a:lnTo>
                  <a:pt x="195" y="504"/>
                </a:lnTo>
                <a:lnTo>
                  <a:pt x="166" y="486"/>
                </a:lnTo>
                <a:close/>
                <a:moveTo>
                  <a:pt x="131" y="466"/>
                </a:moveTo>
                <a:lnTo>
                  <a:pt x="156" y="448"/>
                </a:lnTo>
                <a:lnTo>
                  <a:pt x="185" y="466"/>
                </a:lnTo>
                <a:lnTo>
                  <a:pt x="158" y="483"/>
                </a:lnTo>
                <a:lnTo>
                  <a:pt x="131" y="466"/>
                </a:lnTo>
                <a:close/>
                <a:moveTo>
                  <a:pt x="131" y="427"/>
                </a:moveTo>
                <a:lnTo>
                  <a:pt x="125" y="461"/>
                </a:lnTo>
                <a:lnTo>
                  <a:pt x="152" y="442"/>
                </a:lnTo>
                <a:lnTo>
                  <a:pt x="131" y="427"/>
                </a:lnTo>
                <a:close/>
                <a:moveTo>
                  <a:pt x="182" y="428"/>
                </a:moveTo>
                <a:lnTo>
                  <a:pt x="163" y="442"/>
                </a:lnTo>
                <a:lnTo>
                  <a:pt x="187" y="458"/>
                </a:lnTo>
                <a:lnTo>
                  <a:pt x="182" y="428"/>
                </a:lnTo>
                <a:close/>
                <a:moveTo>
                  <a:pt x="158" y="440"/>
                </a:moveTo>
                <a:lnTo>
                  <a:pt x="139" y="423"/>
                </a:lnTo>
                <a:lnTo>
                  <a:pt x="158" y="410"/>
                </a:lnTo>
                <a:lnTo>
                  <a:pt x="175" y="422"/>
                </a:lnTo>
                <a:lnTo>
                  <a:pt x="158" y="440"/>
                </a:lnTo>
                <a:close/>
                <a:moveTo>
                  <a:pt x="151" y="406"/>
                </a:moveTo>
                <a:lnTo>
                  <a:pt x="136" y="394"/>
                </a:lnTo>
                <a:lnTo>
                  <a:pt x="132" y="418"/>
                </a:lnTo>
                <a:lnTo>
                  <a:pt x="151" y="406"/>
                </a:lnTo>
                <a:close/>
                <a:moveTo>
                  <a:pt x="176" y="394"/>
                </a:moveTo>
                <a:lnTo>
                  <a:pt x="162" y="404"/>
                </a:lnTo>
                <a:lnTo>
                  <a:pt x="181" y="418"/>
                </a:lnTo>
                <a:lnTo>
                  <a:pt x="176" y="394"/>
                </a:lnTo>
                <a:close/>
                <a:moveTo>
                  <a:pt x="158" y="400"/>
                </a:moveTo>
                <a:lnTo>
                  <a:pt x="143" y="391"/>
                </a:lnTo>
                <a:lnTo>
                  <a:pt x="156" y="380"/>
                </a:lnTo>
                <a:lnTo>
                  <a:pt x="171" y="390"/>
                </a:lnTo>
                <a:lnTo>
                  <a:pt x="158" y="400"/>
                </a:lnTo>
                <a:close/>
                <a:moveTo>
                  <a:pt x="139" y="369"/>
                </a:moveTo>
                <a:lnTo>
                  <a:pt x="136" y="385"/>
                </a:lnTo>
                <a:lnTo>
                  <a:pt x="151" y="377"/>
                </a:lnTo>
                <a:lnTo>
                  <a:pt x="139" y="369"/>
                </a:lnTo>
                <a:close/>
                <a:moveTo>
                  <a:pt x="174" y="369"/>
                </a:moveTo>
                <a:lnTo>
                  <a:pt x="162" y="377"/>
                </a:lnTo>
                <a:lnTo>
                  <a:pt x="176" y="388"/>
                </a:lnTo>
                <a:lnTo>
                  <a:pt x="174" y="369"/>
                </a:lnTo>
                <a:close/>
                <a:moveTo>
                  <a:pt x="158" y="359"/>
                </a:moveTo>
                <a:lnTo>
                  <a:pt x="148" y="365"/>
                </a:lnTo>
                <a:lnTo>
                  <a:pt x="156" y="374"/>
                </a:lnTo>
                <a:lnTo>
                  <a:pt x="166" y="367"/>
                </a:lnTo>
                <a:lnTo>
                  <a:pt x="158" y="359"/>
                </a:lnTo>
                <a:close/>
                <a:moveTo>
                  <a:pt x="140" y="361"/>
                </a:moveTo>
                <a:lnTo>
                  <a:pt x="149" y="352"/>
                </a:lnTo>
                <a:lnTo>
                  <a:pt x="143" y="345"/>
                </a:lnTo>
                <a:lnTo>
                  <a:pt x="140" y="361"/>
                </a:lnTo>
                <a:close/>
                <a:moveTo>
                  <a:pt x="171" y="345"/>
                </a:moveTo>
                <a:lnTo>
                  <a:pt x="163" y="353"/>
                </a:lnTo>
                <a:lnTo>
                  <a:pt x="174" y="364"/>
                </a:lnTo>
                <a:lnTo>
                  <a:pt x="171" y="345"/>
                </a:lnTo>
                <a:close/>
                <a:moveTo>
                  <a:pt x="158" y="337"/>
                </a:moveTo>
                <a:lnTo>
                  <a:pt x="152" y="342"/>
                </a:lnTo>
                <a:lnTo>
                  <a:pt x="158" y="347"/>
                </a:lnTo>
                <a:lnTo>
                  <a:pt x="163" y="342"/>
                </a:lnTo>
                <a:lnTo>
                  <a:pt x="158" y="337"/>
                </a:lnTo>
                <a:close/>
                <a:moveTo>
                  <a:pt x="144" y="338"/>
                </a:moveTo>
                <a:lnTo>
                  <a:pt x="151" y="335"/>
                </a:lnTo>
                <a:lnTo>
                  <a:pt x="147" y="330"/>
                </a:lnTo>
                <a:lnTo>
                  <a:pt x="144" y="338"/>
                </a:lnTo>
                <a:close/>
                <a:moveTo>
                  <a:pt x="144" y="338"/>
                </a:moveTo>
                <a:lnTo>
                  <a:pt x="151" y="335"/>
                </a:lnTo>
                <a:lnTo>
                  <a:pt x="147" y="330"/>
                </a:lnTo>
                <a:lnTo>
                  <a:pt x="144" y="338"/>
                </a:lnTo>
                <a:close/>
                <a:moveTo>
                  <a:pt x="162" y="336"/>
                </a:moveTo>
                <a:lnTo>
                  <a:pt x="166" y="340"/>
                </a:lnTo>
                <a:lnTo>
                  <a:pt x="166" y="331"/>
                </a:lnTo>
                <a:lnTo>
                  <a:pt x="162" y="336"/>
                </a:lnTo>
                <a:close/>
              </a:path>
            </a:pathLst>
          </a:custGeom>
          <a:noFill/>
          <a:ln w="217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8" name="path 248"/>
          <p:cNvSpPr/>
          <p:nvPr/>
        </p:nvSpPr>
        <p:spPr>
          <a:xfrm>
            <a:off x="2905538" y="8019784"/>
            <a:ext cx="137926" cy="82128"/>
          </a:xfrm>
          <a:custGeom>
            <a:avLst/>
            <a:gdLst/>
            <a:ahLst/>
            <a:cxnLst/>
            <a:rect l="0" t="0" r="0" b="0"/>
            <a:pathLst>
              <a:path w="217" h="129">
                <a:moveTo>
                  <a:pt x="11" y="21"/>
                </a:moveTo>
                <a:lnTo>
                  <a:pt x="1" y="14"/>
                </a:lnTo>
                <a:moveTo>
                  <a:pt x="3" y="33"/>
                </a:moveTo>
                <a:lnTo>
                  <a:pt x="169" y="35"/>
                </a:lnTo>
                <a:lnTo>
                  <a:pt x="203" y="1"/>
                </a:lnTo>
                <a:lnTo>
                  <a:pt x="215" y="14"/>
                </a:lnTo>
                <a:lnTo>
                  <a:pt x="144" y="69"/>
                </a:lnTo>
                <a:moveTo>
                  <a:pt x="51" y="127"/>
                </a:moveTo>
                <a:lnTo>
                  <a:pt x="32" y="108"/>
                </a:lnTo>
                <a:lnTo>
                  <a:pt x="32" y="56"/>
                </a:lnTo>
                <a:lnTo>
                  <a:pt x="131" y="56"/>
                </a:lnTo>
                <a:lnTo>
                  <a:pt x="131" y="69"/>
                </a:lnTo>
                <a:lnTo>
                  <a:pt x="51" y="127"/>
                </a:lnTo>
                <a:close/>
              </a:path>
            </a:pathLst>
          </a:custGeom>
          <a:noFill/>
          <a:ln w="217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0" name="path 250"/>
          <p:cNvSpPr/>
          <p:nvPr/>
        </p:nvSpPr>
        <p:spPr>
          <a:xfrm>
            <a:off x="2720966" y="8027978"/>
            <a:ext cx="354685" cy="322887"/>
          </a:xfrm>
          <a:custGeom>
            <a:avLst/>
            <a:gdLst/>
            <a:ahLst/>
            <a:cxnLst/>
            <a:rect l="0" t="0" r="0" b="0"/>
            <a:pathLst>
              <a:path w="558" h="508">
                <a:moveTo>
                  <a:pt x="291" y="1"/>
                </a:moveTo>
                <a:lnTo>
                  <a:pt x="87" y="240"/>
                </a:lnTo>
                <a:lnTo>
                  <a:pt x="95" y="249"/>
                </a:lnTo>
                <a:lnTo>
                  <a:pt x="301" y="8"/>
                </a:lnTo>
                <a:moveTo>
                  <a:pt x="435" y="56"/>
                </a:moveTo>
                <a:lnTo>
                  <a:pt x="435" y="97"/>
                </a:lnTo>
                <a:lnTo>
                  <a:pt x="498" y="126"/>
                </a:lnTo>
                <a:lnTo>
                  <a:pt x="548" y="101"/>
                </a:lnTo>
                <a:lnTo>
                  <a:pt x="557" y="110"/>
                </a:lnTo>
                <a:lnTo>
                  <a:pt x="410" y="197"/>
                </a:lnTo>
                <a:moveTo>
                  <a:pt x="354" y="122"/>
                </a:moveTo>
                <a:lnTo>
                  <a:pt x="366" y="134"/>
                </a:lnTo>
                <a:lnTo>
                  <a:pt x="420" y="94"/>
                </a:lnTo>
                <a:lnTo>
                  <a:pt x="420" y="71"/>
                </a:lnTo>
                <a:lnTo>
                  <a:pt x="354" y="122"/>
                </a:lnTo>
                <a:close/>
                <a:moveTo>
                  <a:pt x="293" y="27"/>
                </a:moveTo>
                <a:lnTo>
                  <a:pt x="311" y="45"/>
                </a:lnTo>
                <a:lnTo>
                  <a:pt x="311" y="95"/>
                </a:lnTo>
                <a:lnTo>
                  <a:pt x="269" y="116"/>
                </a:lnTo>
                <a:lnTo>
                  <a:pt x="254" y="116"/>
                </a:lnTo>
                <a:lnTo>
                  <a:pt x="262" y="108"/>
                </a:lnTo>
                <a:lnTo>
                  <a:pt x="251" y="98"/>
                </a:lnTo>
                <a:lnTo>
                  <a:pt x="138" y="222"/>
                </a:lnTo>
                <a:lnTo>
                  <a:pt x="132" y="215"/>
                </a:lnTo>
                <a:lnTo>
                  <a:pt x="293" y="27"/>
                </a:lnTo>
                <a:close/>
                <a:moveTo>
                  <a:pt x="321" y="134"/>
                </a:moveTo>
                <a:lnTo>
                  <a:pt x="306" y="119"/>
                </a:lnTo>
                <a:lnTo>
                  <a:pt x="293" y="132"/>
                </a:lnTo>
                <a:lnTo>
                  <a:pt x="233" y="132"/>
                </a:lnTo>
                <a:lnTo>
                  <a:pt x="147" y="217"/>
                </a:lnTo>
                <a:lnTo>
                  <a:pt x="147" y="224"/>
                </a:lnTo>
                <a:lnTo>
                  <a:pt x="208" y="224"/>
                </a:lnTo>
                <a:lnTo>
                  <a:pt x="321" y="134"/>
                </a:lnTo>
                <a:close/>
                <a:moveTo>
                  <a:pt x="329" y="144"/>
                </a:moveTo>
                <a:lnTo>
                  <a:pt x="198" y="245"/>
                </a:lnTo>
                <a:lnTo>
                  <a:pt x="198" y="260"/>
                </a:lnTo>
                <a:lnTo>
                  <a:pt x="223" y="285"/>
                </a:lnTo>
                <a:lnTo>
                  <a:pt x="319" y="230"/>
                </a:lnTo>
                <a:lnTo>
                  <a:pt x="331" y="149"/>
                </a:lnTo>
                <a:lnTo>
                  <a:pt x="329" y="144"/>
                </a:lnTo>
                <a:close/>
                <a:moveTo>
                  <a:pt x="430" y="124"/>
                </a:moveTo>
                <a:lnTo>
                  <a:pt x="460" y="134"/>
                </a:lnTo>
                <a:lnTo>
                  <a:pt x="485" y="134"/>
                </a:lnTo>
                <a:lnTo>
                  <a:pt x="410" y="174"/>
                </a:lnTo>
                <a:lnTo>
                  <a:pt x="402" y="167"/>
                </a:lnTo>
                <a:lnTo>
                  <a:pt x="402" y="144"/>
                </a:lnTo>
                <a:lnTo>
                  <a:pt x="430" y="124"/>
                </a:lnTo>
                <a:close/>
                <a:moveTo>
                  <a:pt x="331" y="149"/>
                </a:moveTo>
                <a:lnTo>
                  <a:pt x="341" y="160"/>
                </a:lnTo>
                <a:lnTo>
                  <a:pt x="357" y="144"/>
                </a:lnTo>
                <a:lnTo>
                  <a:pt x="366" y="154"/>
                </a:lnTo>
                <a:lnTo>
                  <a:pt x="379" y="142"/>
                </a:lnTo>
                <a:lnTo>
                  <a:pt x="394" y="157"/>
                </a:lnTo>
                <a:lnTo>
                  <a:pt x="402" y="154"/>
                </a:lnTo>
                <a:moveTo>
                  <a:pt x="220" y="283"/>
                </a:moveTo>
                <a:lnTo>
                  <a:pt x="207" y="292"/>
                </a:lnTo>
                <a:lnTo>
                  <a:pt x="220" y="298"/>
                </a:lnTo>
                <a:lnTo>
                  <a:pt x="316" y="248"/>
                </a:lnTo>
                <a:lnTo>
                  <a:pt x="276" y="505"/>
                </a:lnTo>
                <a:lnTo>
                  <a:pt x="296" y="505"/>
                </a:lnTo>
                <a:lnTo>
                  <a:pt x="296" y="495"/>
                </a:lnTo>
                <a:lnTo>
                  <a:pt x="359" y="457"/>
                </a:lnTo>
                <a:lnTo>
                  <a:pt x="371" y="457"/>
                </a:lnTo>
                <a:lnTo>
                  <a:pt x="435" y="497"/>
                </a:lnTo>
                <a:lnTo>
                  <a:pt x="435" y="506"/>
                </a:lnTo>
                <a:lnTo>
                  <a:pt x="460" y="506"/>
                </a:lnTo>
                <a:lnTo>
                  <a:pt x="410" y="197"/>
                </a:lnTo>
                <a:moveTo>
                  <a:pt x="301" y="480"/>
                </a:moveTo>
                <a:lnTo>
                  <a:pt x="351" y="449"/>
                </a:lnTo>
                <a:lnTo>
                  <a:pt x="309" y="421"/>
                </a:lnTo>
                <a:lnTo>
                  <a:pt x="301" y="480"/>
                </a:lnTo>
                <a:close/>
                <a:moveTo>
                  <a:pt x="385" y="447"/>
                </a:moveTo>
                <a:lnTo>
                  <a:pt x="430" y="421"/>
                </a:lnTo>
                <a:lnTo>
                  <a:pt x="438" y="482"/>
                </a:lnTo>
                <a:lnTo>
                  <a:pt x="385" y="447"/>
                </a:lnTo>
                <a:close/>
                <a:moveTo>
                  <a:pt x="319" y="411"/>
                </a:moveTo>
                <a:lnTo>
                  <a:pt x="366" y="376"/>
                </a:lnTo>
                <a:lnTo>
                  <a:pt x="420" y="411"/>
                </a:lnTo>
                <a:lnTo>
                  <a:pt x="369" y="442"/>
                </a:lnTo>
                <a:lnTo>
                  <a:pt x="319" y="411"/>
                </a:lnTo>
                <a:close/>
                <a:moveTo>
                  <a:pt x="319" y="338"/>
                </a:moveTo>
                <a:lnTo>
                  <a:pt x="309" y="401"/>
                </a:lnTo>
                <a:lnTo>
                  <a:pt x="359" y="366"/>
                </a:lnTo>
                <a:lnTo>
                  <a:pt x="319" y="338"/>
                </a:lnTo>
                <a:close/>
                <a:moveTo>
                  <a:pt x="414" y="341"/>
                </a:moveTo>
                <a:lnTo>
                  <a:pt x="379" y="366"/>
                </a:lnTo>
                <a:lnTo>
                  <a:pt x="425" y="396"/>
                </a:lnTo>
                <a:lnTo>
                  <a:pt x="414" y="341"/>
                </a:lnTo>
                <a:close/>
                <a:moveTo>
                  <a:pt x="369" y="361"/>
                </a:moveTo>
                <a:lnTo>
                  <a:pt x="334" y="331"/>
                </a:lnTo>
                <a:lnTo>
                  <a:pt x="369" y="306"/>
                </a:lnTo>
                <a:lnTo>
                  <a:pt x="402" y="328"/>
                </a:lnTo>
                <a:lnTo>
                  <a:pt x="369" y="361"/>
                </a:lnTo>
                <a:close/>
                <a:moveTo>
                  <a:pt x="357" y="298"/>
                </a:moveTo>
                <a:lnTo>
                  <a:pt x="329" y="275"/>
                </a:lnTo>
                <a:lnTo>
                  <a:pt x="321" y="321"/>
                </a:lnTo>
                <a:lnTo>
                  <a:pt x="357" y="298"/>
                </a:lnTo>
                <a:close/>
                <a:moveTo>
                  <a:pt x="404" y="275"/>
                </a:moveTo>
                <a:lnTo>
                  <a:pt x="377" y="296"/>
                </a:lnTo>
                <a:lnTo>
                  <a:pt x="412" y="321"/>
                </a:lnTo>
                <a:lnTo>
                  <a:pt x="404" y="275"/>
                </a:lnTo>
                <a:close/>
                <a:moveTo>
                  <a:pt x="369" y="288"/>
                </a:moveTo>
                <a:lnTo>
                  <a:pt x="341" y="271"/>
                </a:lnTo>
                <a:lnTo>
                  <a:pt x="366" y="250"/>
                </a:lnTo>
                <a:lnTo>
                  <a:pt x="394" y="268"/>
                </a:lnTo>
                <a:lnTo>
                  <a:pt x="369" y="288"/>
                </a:lnTo>
                <a:close/>
                <a:moveTo>
                  <a:pt x="334" y="230"/>
                </a:moveTo>
                <a:lnTo>
                  <a:pt x="329" y="260"/>
                </a:lnTo>
                <a:lnTo>
                  <a:pt x="357" y="245"/>
                </a:lnTo>
                <a:lnTo>
                  <a:pt x="334" y="230"/>
                </a:lnTo>
                <a:close/>
                <a:moveTo>
                  <a:pt x="399" y="230"/>
                </a:moveTo>
                <a:lnTo>
                  <a:pt x="377" y="245"/>
                </a:lnTo>
                <a:lnTo>
                  <a:pt x="404" y="265"/>
                </a:lnTo>
                <a:lnTo>
                  <a:pt x="399" y="230"/>
                </a:lnTo>
                <a:close/>
                <a:moveTo>
                  <a:pt x="369" y="210"/>
                </a:moveTo>
                <a:lnTo>
                  <a:pt x="351" y="222"/>
                </a:lnTo>
                <a:lnTo>
                  <a:pt x="366" y="237"/>
                </a:lnTo>
                <a:lnTo>
                  <a:pt x="385" y="225"/>
                </a:lnTo>
                <a:lnTo>
                  <a:pt x="369" y="210"/>
                </a:lnTo>
                <a:close/>
                <a:moveTo>
                  <a:pt x="337" y="215"/>
                </a:moveTo>
                <a:lnTo>
                  <a:pt x="354" y="197"/>
                </a:lnTo>
                <a:lnTo>
                  <a:pt x="341" y="185"/>
                </a:lnTo>
                <a:lnTo>
                  <a:pt x="337" y="215"/>
                </a:lnTo>
                <a:close/>
                <a:moveTo>
                  <a:pt x="394" y="185"/>
                </a:moveTo>
                <a:lnTo>
                  <a:pt x="379" y="200"/>
                </a:lnTo>
                <a:lnTo>
                  <a:pt x="399" y="220"/>
                </a:lnTo>
                <a:lnTo>
                  <a:pt x="394" y="185"/>
                </a:lnTo>
                <a:close/>
                <a:moveTo>
                  <a:pt x="369" y="170"/>
                </a:moveTo>
                <a:lnTo>
                  <a:pt x="359" y="179"/>
                </a:lnTo>
                <a:lnTo>
                  <a:pt x="369" y="189"/>
                </a:lnTo>
                <a:lnTo>
                  <a:pt x="379" y="179"/>
                </a:lnTo>
                <a:lnTo>
                  <a:pt x="369" y="170"/>
                </a:lnTo>
                <a:close/>
                <a:moveTo>
                  <a:pt x="344" y="172"/>
                </a:moveTo>
                <a:lnTo>
                  <a:pt x="358" y="166"/>
                </a:lnTo>
                <a:lnTo>
                  <a:pt x="349" y="157"/>
                </a:lnTo>
                <a:lnTo>
                  <a:pt x="344" y="172"/>
                </a:lnTo>
                <a:close/>
                <a:moveTo>
                  <a:pt x="377" y="167"/>
                </a:moveTo>
                <a:lnTo>
                  <a:pt x="386" y="176"/>
                </a:lnTo>
                <a:lnTo>
                  <a:pt x="385" y="160"/>
                </a:lnTo>
                <a:lnTo>
                  <a:pt x="377" y="167"/>
                </a:lnTo>
                <a:close/>
                <a:moveTo>
                  <a:pt x="116" y="233"/>
                </a:moveTo>
                <a:lnTo>
                  <a:pt x="1" y="358"/>
                </a:lnTo>
                <a:lnTo>
                  <a:pt x="8" y="364"/>
                </a:lnTo>
                <a:lnTo>
                  <a:pt x="121" y="237"/>
                </a:lnTo>
                <a:lnTo>
                  <a:pt x="116" y="233"/>
                </a:lnTo>
                <a:close/>
                <a:moveTo>
                  <a:pt x="115" y="245"/>
                </a:moveTo>
                <a:lnTo>
                  <a:pt x="206" y="245"/>
                </a:lnTo>
                <a:lnTo>
                  <a:pt x="227" y="229"/>
                </a:lnTo>
                <a:lnTo>
                  <a:pt x="231" y="233"/>
                </a:lnTo>
                <a:lnTo>
                  <a:pt x="193" y="263"/>
                </a:lnTo>
                <a:lnTo>
                  <a:pt x="193" y="285"/>
                </a:lnTo>
                <a:lnTo>
                  <a:pt x="227" y="301"/>
                </a:lnTo>
                <a:lnTo>
                  <a:pt x="253" y="288"/>
                </a:lnTo>
                <a:lnTo>
                  <a:pt x="258" y="292"/>
                </a:lnTo>
                <a:lnTo>
                  <a:pt x="179" y="339"/>
                </a:lnTo>
                <a:moveTo>
                  <a:pt x="143" y="294"/>
                </a:moveTo>
                <a:lnTo>
                  <a:pt x="129" y="281"/>
                </a:lnTo>
                <a:lnTo>
                  <a:pt x="129" y="256"/>
                </a:lnTo>
                <a:lnTo>
                  <a:pt x="186" y="256"/>
                </a:lnTo>
                <a:lnTo>
                  <a:pt x="186" y="263"/>
                </a:lnTo>
                <a:lnTo>
                  <a:pt x="143" y="294"/>
                </a:lnTo>
                <a:close/>
                <a:moveTo>
                  <a:pt x="149" y="298"/>
                </a:moveTo>
                <a:lnTo>
                  <a:pt x="156" y="305"/>
                </a:lnTo>
                <a:lnTo>
                  <a:pt x="184" y="283"/>
                </a:lnTo>
                <a:lnTo>
                  <a:pt x="184" y="271"/>
                </a:lnTo>
                <a:lnTo>
                  <a:pt x="149" y="298"/>
                </a:lnTo>
                <a:close/>
                <a:moveTo>
                  <a:pt x="24" y="351"/>
                </a:moveTo>
                <a:lnTo>
                  <a:pt x="28" y="354"/>
                </a:lnTo>
                <a:lnTo>
                  <a:pt x="88" y="288"/>
                </a:lnTo>
                <a:lnTo>
                  <a:pt x="94" y="293"/>
                </a:lnTo>
                <a:lnTo>
                  <a:pt x="90" y="297"/>
                </a:lnTo>
                <a:lnTo>
                  <a:pt x="98" y="297"/>
                </a:lnTo>
                <a:lnTo>
                  <a:pt x="120" y="286"/>
                </a:lnTo>
                <a:lnTo>
                  <a:pt x="120" y="259"/>
                </a:lnTo>
                <a:lnTo>
                  <a:pt x="115" y="251"/>
                </a:lnTo>
                <a:lnTo>
                  <a:pt x="24" y="351"/>
                </a:lnTo>
                <a:close/>
                <a:moveTo>
                  <a:pt x="132" y="305"/>
                </a:moveTo>
                <a:lnTo>
                  <a:pt x="124" y="297"/>
                </a:lnTo>
                <a:lnTo>
                  <a:pt x="117" y="304"/>
                </a:lnTo>
                <a:lnTo>
                  <a:pt x="85" y="304"/>
                </a:lnTo>
                <a:lnTo>
                  <a:pt x="39" y="349"/>
                </a:lnTo>
                <a:lnTo>
                  <a:pt x="39" y="353"/>
                </a:lnTo>
                <a:lnTo>
                  <a:pt x="71" y="353"/>
                </a:lnTo>
                <a:lnTo>
                  <a:pt x="132" y="305"/>
                </a:lnTo>
                <a:close/>
                <a:moveTo>
                  <a:pt x="136" y="311"/>
                </a:moveTo>
                <a:lnTo>
                  <a:pt x="66" y="364"/>
                </a:lnTo>
                <a:lnTo>
                  <a:pt x="66" y="372"/>
                </a:lnTo>
                <a:lnTo>
                  <a:pt x="79" y="386"/>
                </a:lnTo>
                <a:lnTo>
                  <a:pt x="131" y="356"/>
                </a:lnTo>
                <a:lnTo>
                  <a:pt x="138" y="313"/>
                </a:lnTo>
                <a:lnTo>
                  <a:pt x="136" y="311"/>
                </a:lnTo>
                <a:close/>
                <a:moveTo>
                  <a:pt x="190" y="300"/>
                </a:moveTo>
                <a:lnTo>
                  <a:pt x="206" y="305"/>
                </a:lnTo>
                <a:lnTo>
                  <a:pt x="220" y="305"/>
                </a:lnTo>
                <a:lnTo>
                  <a:pt x="179" y="327"/>
                </a:lnTo>
                <a:lnTo>
                  <a:pt x="175" y="323"/>
                </a:lnTo>
                <a:lnTo>
                  <a:pt x="175" y="311"/>
                </a:lnTo>
                <a:lnTo>
                  <a:pt x="190" y="300"/>
                </a:lnTo>
                <a:close/>
                <a:moveTo>
                  <a:pt x="138" y="313"/>
                </a:moveTo>
                <a:lnTo>
                  <a:pt x="143" y="319"/>
                </a:lnTo>
                <a:lnTo>
                  <a:pt x="151" y="311"/>
                </a:lnTo>
                <a:lnTo>
                  <a:pt x="156" y="316"/>
                </a:lnTo>
                <a:lnTo>
                  <a:pt x="163" y="309"/>
                </a:lnTo>
                <a:lnTo>
                  <a:pt x="171" y="317"/>
                </a:lnTo>
                <a:lnTo>
                  <a:pt x="175" y="316"/>
                </a:lnTo>
                <a:moveTo>
                  <a:pt x="77" y="384"/>
                </a:moveTo>
                <a:lnTo>
                  <a:pt x="67" y="393"/>
                </a:lnTo>
                <a:lnTo>
                  <a:pt x="72" y="399"/>
                </a:lnTo>
                <a:lnTo>
                  <a:pt x="129" y="366"/>
                </a:lnTo>
                <a:lnTo>
                  <a:pt x="108" y="504"/>
                </a:lnTo>
                <a:lnTo>
                  <a:pt x="118" y="504"/>
                </a:lnTo>
                <a:lnTo>
                  <a:pt x="118" y="499"/>
                </a:lnTo>
                <a:lnTo>
                  <a:pt x="152" y="478"/>
                </a:lnTo>
                <a:lnTo>
                  <a:pt x="158" y="478"/>
                </a:lnTo>
                <a:lnTo>
                  <a:pt x="192" y="499"/>
                </a:lnTo>
                <a:lnTo>
                  <a:pt x="192" y="505"/>
                </a:lnTo>
                <a:lnTo>
                  <a:pt x="206" y="505"/>
                </a:lnTo>
                <a:lnTo>
                  <a:pt x="179" y="339"/>
                </a:lnTo>
                <a:moveTo>
                  <a:pt x="121" y="490"/>
                </a:moveTo>
                <a:lnTo>
                  <a:pt x="148" y="474"/>
                </a:lnTo>
                <a:lnTo>
                  <a:pt x="125" y="459"/>
                </a:lnTo>
                <a:lnTo>
                  <a:pt x="121" y="490"/>
                </a:lnTo>
                <a:close/>
                <a:moveTo>
                  <a:pt x="166" y="473"/>
                </a:moveTo>
                <a:lnTo>
                  <a:pt x="190" y="459"/>
                </a:lnTo>
                <a:lnTo>
                  <a:pt x="195" y="491"/>
                </a:lnTo>
                <a:lnTo>
                  <a:pt x="166" y="473"/>
                </a:lnTo>
                <a:close/>
                <a:moveTo>
                  <a:pt x="131" y="453"/>
                </a:moveTo>
                <a:lnTo>
                  <a:pt x="156" y="435"/>
                </a:lnTo>
                <a:lnTo>
                  <a:pt x="185" y="453"/>
                </a:lnTo>
                <a:lnTo>
                  <a:pt x="158" y="470"/>
                </a:lnTo>
                <a:lnTo>
                  <a:pt x="131" y="453"/>
                </a:lnTo>
                <a:close/>
                <a:moveTo>
                  <a:pt x="131" y="415"/>
                </a:moveTo>
                <a:lnTo>
                  <a:pt x="125" y="448"/>
                </a:lnTo>
                <a:lnTo>
                  <a:pt x="152" y="429"/>
                </a:lnTo>
                <a:lnTo>
                  <a:pt x="131" y="415"/>
                </a:lnTo>
                <a:close/>
                <a:moveTo>
                  <a:pt x="182" y="416"/>
                </a:moveTo>
                <a:lnTo>
                  <a:pt x="163" y="429"/>
                </a:lnTo>
                <a:lnTo>
                  <a:pt x="187" y="445"/>
                </a:lnTo>
                <a:lnTo>
                  <a:pt x="182" y="416"/>
                </a:lnTo>
                <a:close/>
                <a:moveTo>
                  <a:pt x="158" y="427"/>
                </a:moveTo>
                <a:lnTo>
                  <a:pt x="139" y="410"/>
                </a:lnTo>
                <a:lnTo>
                  <a:pt x="158" y="397"/>
                </a:lnTo>
                <a:lnTo>
                  <a:pt x="175" y="409"/>
                </a:lnTo>
                <a:lnTo>
                  <a:pt x="158" y="427"/>
                </a:lnTo>
                <a:close/>
                <a:moveTo>
                  <a:pt x="151" y="393"/>
                </a:moveTo>
                <a:lnTo>
                  <a:pt x="136" y="381"/>
                </a:lnTo>
                <a:lnTo>
                  <a:pt x="132" y="405"/>
                </a:lnTo>
                <a:lnTo>
                  <a:pt x="151" y="393"/>
                </a:lnTo>
                <a:close/>
                <a:moveTo>
                  <a:pt x="176" y="381"/>
                </a:moveTo>
                <a:lnTo>
                  <a:pt x="162" y="392"/>
                </a:lnTo>
                <a:lnTo>
                  <a:pt x="181" y="405"/>
                </a:lnTo>
                <a:lnTo>
                  <a:pt x="176" y="381"/>
                </a:lnTo>
                <a:close/>
                <a:moveTo>
                  <a:pt x="158" y="387"/>
                </a:moveTo>
                <a:lnTo>
                  <a:pt x="143" y="378"/>
                </a:lnTo>
                <a:lnTo>
                  <a:pt x="156" y="367"/>
                </a:lnTo>
                <a:lnTo>
                  <a:pt x="171" y="377"/>
                </a:lnTo>
                <a:lnTo>
                  <a:pt x="158" y="387"/>
                </a:lnTo>
                <a:close/>
                <a:moveTo>
                  <a:pt x="139" y="356"/>
                </a:moveTo>
                <a:lnTo>
                  <a:pt x="136" y="372"/>
                </a:lnTo>
                <a:lnTo>
                  <a:pt x="151" y="364"/>
                </a:lnTo>
                <a:lnTo>
                  <a:pt x="139" y="356"/>
                </a:lnTo>
                <a:close/>
                <a:moveTo>
                  <a:pt x="174" y="356"/>
                </a:moveTo>
                <a:lnTo>
                  <a:pt x="162" y="364"/>
                </a:lnTo>
                <a:lnTo>
                  <a:pt x="176" y="375"/>
                </a:lnTo>
                <a:lnTo>
                  <a:pt x="174" y="356"/>
                </a:lnTo>
                <a:close/>
                <a:moveTo>
                  <a:pt x="158" y="346"/>
                </a:moveTo>
                <a:lnTo>
                  <a:pt x="148" y="352"/>
                </a:lnTo>
                <a:lnTo>
                  <a:pt x="156" y="361"/>
                </a:lnTo>
                <a:lnTo>
                  <a:pt x="166" y="354"/>
                </a:lnTo>
                <a:lnTo>
                  <a:pt x="158" y="346"/>
                </a:lnTo>
                <a:close/>
                <a:moveTo>
                  <a:pt x="140" y="348"/>
                </a:moveTo>
                <a:lnTo>
                  <a:pt x="149" y="339"/>
                </a:lnTo>
                <a:lnTo>
                  <a:pt x="143" y="332"/>
                </a:lnTo>
                <a:lnTo>
                  <a:pt x="140" y="348"/>
                </a:lnTo>
                <a:close/>
                <a:moveTo>
                  <a:pt x="171" y="332"/>
                </a:moveTo>
                <a:lnTo>
                  <a:pt x="163" y="340"/>
                </a:lnTo>
                <a:lnTo>
                  <a:pt x="174" y="351"/>
                </a:lnTo>
                <a:lnTo>
                  <a:pt x="171" y="332"/>
                </a:lnTo>
                <a:close/>
                <a:moveTo>
                  <a:pt x="158" y="324"/>
                </a:moveTo>
                <a:lnTo>
                  <a:pt x="152" y="329"/>
                </a:lnTo>
                <a:lnTo>
                  <a:pt x="158" y="335"/>
                </a:lnTo>
                <a:lnTo>
                  <a:pt x="163" y="329"/>
                </a:lnTo>
                <a:lnTo>
                  <a:pt x="158" y="324"/>
                </a:lnTo>
                <a:close/>
                <a:moveTo>
                  <a:pt x="144" y="325"/>
                </a:moveTo>
                <a:lnTo>
                  <a:pt x="151" y="322"/>
                </a:lnTo>
                <a:lnTo>
                  <a:pt x="147" y="317"/>
                </a:lnTo>
                <a:lnTo>
                  <a:pt x="144" y="325"/>
                </a:lnTo>
                <a:close/>
                <a:moveTo>
                  <a:pt x="144" y="325"/>
                </a:moveTo>
                <a:lnTo>
                  <a:pt x="151" y="322"/>
                </a:lnTo>
                <a:lnTo>
                  <a:pt x="147" y="317"/>
                </a:lnTo>
                <a:lnTo>
                  <a:pt x="144" y="325"/>
                </a:lnTo>
                <a:close/>
                <a:moveTo>
                  <a:pt x="162" y="323"/>
                </a:moveTo>
                <a:lnTo>
                  <a:pt x="166" y="327"/>
                </a:lnTo>
                <a:lnTo>
                  <a:pt x="166" y="319"/>
                </a:lnTo>
                <a:lnTo>
                  <a:pt x="162" y="323"/>
                </a:lnTo>
                <a:close/>
              </a:path>
            </a:pathLst>
          </a:custGeom>
          <a:noFill/>
          <a:ln w="217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2" name="textbox 252"/>
          <p:cNvSpPr/>
          <p:nvPr/>
        </p:nvSpPr>
        <p:spPr>
          <a:xfrm>
            <a:off x="6049727" y="562950"/>
            <a:ext cx="887094" cy="1778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414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3000"/>
              </a:lnSpc>
              <a:tabLst/>
            </a:pP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200" kern="0" spc="18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200" kern="0" spc="-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200" dirty="0">
              <a:latin typeface="HarmonyOS Sans SC Black"/>
              <a:ea typeface="HarmonyOS Sans SC Black"/>
              <a:cs typeface="HarmonyOS Sans SC Black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2917463" y="5985883"/>
            <a:ext cx="292188" cy="338264"/>
            <a:chOff x="0" y="0"/>
            <a:chExt cx="292188" cy="338264"/>
          </a:xfrm>
        </p:grpSpPr>
        <p:sp>
          <p:nvSpPr>
            <p:cNvPr id="254" name="path 254"/>
            <p:cNvSpPr/>
            <p:nvPr/>
          </p:nvSpPr>
          <p:spPr>
            <a:xfrm>
              <a:off x="0" y="0"/>
              <a:ext cx="292188" cy="338264"/>
            </a:xfrm>
            <a:custGeom>
              <a:avLst/>
              <a:gdLst/>
              <a:ahLst/>
              <a:cxnLst/>
              <a:rect l="0" t="0" r="0" b="0"/>
              <a:pathLst>
                <a:path w="460" h="532">
                  <a:moveTo>
                    <a:pt x="337" y="530"/>
                  </a:moveTo>
                  <a:lnTo>
                    <a:pt x="337" y="86"/>
                  </a:lnTo>
                  <a:lnTo>
                    <a:pt x="4" y="73"/>
                  </a:lnTo>
                  <a:cubicBezTo>
                    <a:pt x="3" y="73"/>
                    <a:pt x="1" y="74"/>
                    <a:pt x="1" y="76"/>
                  </a:cubicBezTo>
                  <a:lnTo>
                    <a:pt x="9" y="469"/>
                  </a:lnTo>
                  <a:lnTo>
                    <a:pt x="341" y="530"/>
                  </a:lnTo>
                  <a:lnTo>
                    <a:pt x="458" y="431"/>
                  </a:lnTo>
                  <a:lnTo>
                    <a:pt x="457" y="20"/>
                  </a:lnTo>
                  <a:lnTo>
                    <a:pt x="180" y="1"/>
                  </a:lnTo>
                  <a:lnTo>
                    <a:pt x="4" y="73"/>
                  </a:lnTo>
                </a:path>
              </a:pathLst>
            </a:custGeom>
            <a:noFill/>
            <a:ln w="2171" cap="rnd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6" name="path 256"/>
            <p:cNvSpPr/>
            <p:nvPr/>
          </p:nvSpPr>
          <p:spPr>
            <a:xfrm>
              <a:off x="1927" y="29726"/>
              <a:ext cx="288979" cy="249785"/>
            </a:xfrm>
            <a:custGeom>
              <a:avLst/>
              <a:gdLst/>
              <a:ahLst/>
              <a:cxnLst/>
              <a:rect l="0" t="0" r="0" b="0"/>
              <a:pathLst>
                <a:path w="455" h="393">
                  <a:moveTo>
                    <a:pt x="0" y="48"/>
                  </a:moveTo>
                  <a:lnTo>
                    <a:pt x="336" y="64"/>
                  </a:lnTo>
                  <a:lnTo>
                    <a:pt x="454" y="1"/>
                  </a:lnTo>
                  <a:moveTo>
                    <a:pt x="47" y="98"/>
                  </a:moveTo>
                  <a:cubicBezTo>
                    <a:pt x="47" y="107"/>
                    <a:pt x="40" y="114"/>
                    <a:pt x="31" y="114"/>
                  </a:cubicBezTo>
                  <a:cubicBezTo>
                    <a:pt x="22" y="114"/>
                    <a:pt x="15" y="107"/>
                    <a:pt x="15" y="98"/>
                  </a:cubicBezTo>
                  <a:cubicBezTo>
                    <a:pt x="15" y="89"/>
                    <a:pt x="22" y="82"/>
                    <a:pt x="31" y="82"/>
                  </a:cubicBezTo>
                  <a:cubicBezTo>
                    <a:pt x="40" y="82"/>
                    <a:pt x="47" y="89"/>
                    <a:pt x="47" y="98"/>
                  </a:cubicBezTo>
                  <a:moveTo>
                    <a:pt x="56" y="104"/>
                  </a:moveTo>
                  <a:cubicBezTo>
                    <a:pt x="56" y="113"/>
                    <a:pt x="48" y="120"/>
                    <a:pt x="40" y="120"/>
                  </a:cubicBezTo>
                  <a:cubicBezTo>
                    <a:pt x="31" y="120"/>
                    <a:pt x="23" y="113"/>
                    <a:pt x="23" y="104"/>
                  </a:cubicBezTo>
                  <a:cubicBezTo>
                    <a:pt x="23" y="95"/>
                    <a:pt x="31" y="87"/>
                    <a:pt x="40" y="87"/>
                  </a:cubicBezTo>
                  <a:cubicBezTo>
                    <a:pt x="48" y="87"/>
                    <a:pt x="56" y="95"/>
                    <a:pt x="56" y="104"/>
                  </a:cubicBezTo>
                  <a:moveTo>
                    <a:pt x="91" y="90"/>
                  </a:moveTo>
                  <a:cubicBezTo>
                    <a:pt x="91" y="95"/>
                    <a:pt x="87" y="99"/>
                    <a:pt x="83" y="100"/>
                  </a:cubicBezTo>
                  <a:cubicBezTo>
                    <a:pt x="78" y="100"/>
                    <a:pt x="74" y="97"/>
                    <a:pt x="73" y="92"/>
                  </a:cubicBezTo>
                  <a:cubicBezTo>
                    <a:pt x="73" y="87"/>
                    <a:pt x="76" y="83"/>
                    <a:pt x="81" y="82"/>
                  </a:cubicBezTo>
                  <a:cubicBezTo>
                    <a:pt x="86" y="82"/>
                    <a:pt x="90" y="86"/>
                    <a:pt x="91" y="90"/>
                  </a:cubicBezTo>
                  <a:moveTo>
                    <a:pt x="120" y="90"/>
                  </a:moveTo>
                  <a:cubicBezTo>
                    <a:pt x="121" y="95"/>
                    <a:pt x="117" y="99"/>
                    <a:pt x="113" y="100"/>
                  </a:cubicBezTo>
                  <a:cubicBezTo>
                    <a:pt x="108" y="100"/>
                    <a:pt x="104" y="97"/>
                    <a:pt x="103" y="92"/>
                  </a:cubicBezTo>
                  <a:cubicBezTo>
                    <a:pt x="103" y="87"/>
                    <a:pt x="106" y="83"/>
                    <a:pt x="111" y="82"/>
                  </a:cubicBezTo>
                  <a:cubicBezTo>
                    <a:pt x="116" y="82"/>
                    <a:pt x="120" y="86"/>
                    <a:pt x="120" y="90"/>
                  </a:cubicBezTo>
                  <a:moveTo>
                    <a:pt x="71" y="107"/>
                  </a:moveTo>
                  <a:lnTo>
                    <a:pt x="124" y="107"/>
                  </a:lnTo>
                  <a:moveTo>
                    <a:pt x="71" y="113"/>
                  </a:moveTo>
                  <a:lnTo>
                    <a:pt x="124" y="113"/>
                  </a:lnTo>
                  <a:moveTo>
                    <a:pt x="71" y="119"/>
                  </a:moveTo>
                  <a:lnTo>
                    <a:pt x="124" y="119"/>
                  </a:lnTo>
                  <a:moveTo>
                    <a:pt x="246" y="123"/>
                  </a:moveTo>
                  <a:lnTo>
                    <a:pt x="157" y="120"/>
                  </a:lnTo>
                  <a:lnTo>
                    <a:pt x="157" y="89"/>
                  </a:lnTo>
                  <a:lnTo>
                    <a:pt x="246" y="93"/>
                  </a:lnTo>
                  <a:lnTo>
                    <a:pt x="246" y="123"/>
                  </a:lnTo>
                  <a:close/>
                  <a:moveTo>
                    <a:pt x="307" y="136"/>
                  </a:moveTo>
                  <a:lnTo>
                    <a:pt x="263" y="132"/>
                  </a:lnTo>
                  <a:lnTo>
                    <a:pt x="263" y="90"/>
                  </a:lnTo>
                  <a:lnTo>
                    <a:pt x="307" y="96"/>
                  </a:lnTo>
                  <a:lnTo>
                    <a:pt x="307" y="136"/>
                  </a:lnTo>
                  <a:close/>
                  <a:moveTo>
                    <a:pt x="263" y="270"/>
                  </a:moveTo>
                  <a:cubicBezTo>
                    <a:pt x="263" y="337"/>
                    <a:pt x="208" y="391"/>
                    <a:pt x="139" y="391"/>
                  </a:cubicBezTo>
                  <a:cubicBezTo>
                    <a:pt x="71" y="391"/>
                    <a:pt x="15" y="337"/>
                    <a:pt x="15" y="270"/>
                  </a:cubicBezTo>
                  <a:cubicBezTo>
                    <a:pt x="15" y="203"/>
                    <a:pt x="71" y="149"/>
                    <a:pt x="139" y="149"/>
                  </a:cubicBezTo>
                  <a:cubicBezTo>
                    <a:pt x="208" y="149"/>
                    <a:pt x="263" y="203"/>
                    <a:pt x="263" y="270"/>
                  </a:cubicBezTo>
                  <a:moveTo>
                    <a:pt x="243" y="271"/>
                  </a:moveTo>
                  <a:cubicBezTo>
                    <a:pt x="243" y="328"/>
                    <a:pt x="196" y="374"/>
                    <a:pt x="138" y="374"/>
                  </a:cubicBezTo>
                  <a:cubicBezTo>
                    <a:pt x="80" y="374"/>
                    <a:pt x="33" y="328"/>
                    <a:pt x="33" y="271"/>
                  </a:cubicBezTo>
                  <a:cubicBezTo>
                    <a:pt x="33" y="214"/>
                    <a:pt x="80" y="168"/>
                    <a:pt x="138" y="168"/>
                  </a:cubicBezTo>
                  <a:cubicBezTo>
                    <a:pt x="196" y="168"/>
                    <a:pt x="243" y="214"/>
                    <a:pt x="243" y="271"/>
                  </a:cubicBezTo>
                  <a:moveTo>
                    <a:pt x="157" y="368"/>
                  </a:moveTo>
                  <a:cubicBezTo>
                    <a:pt x="99" y="368"/>
                    <a:pt x="66" y="336"/>
                    <a:pt x="66" y="278"/>
                  </a:cubicBezTo>
                  <a:cubicBezTo>
                    <a:pt x="66" y="219"/>
                    <a:pt x="113" y="172"/>
                    <a:pt x="171" y="172"/>
                  </a:cubicBezTo>
                  <a:moveTo>
                    <a:pt x="307" y="383"/>
                  </a:moveTo>
                  <a:lnTo>
                    <a:pt x="285" y="383"/>
                  </a:lnTo>
                  <a:lnTo>
                    <a:pt x="285" y="168"/>
                  </a:lnTo>
                  <a:lnTo>
                    <a:pt x="307" y="168"/>
                  </a:lnTo>
                  <a:lnTo>
                    <a:pt x="307" y="383"/>
                  </a:lnTo>
                  <a:close/>
                  <a:moveTo>
                    <a:pt x="252" y="262"/>
                  </a:moveTo>
                  <a:lnTo>
                    <a:pt x="252" y="276"/>
                  </a:lnTo>
                  <a:moveTo>
                    <a:pt x="391" y="336"/>
                  </a:moveTo>
                  <a:lnTo>
                    <a:pt x="394" y="391"/>
                  </a:lnTo>
                  <a:lnTo>
                    <a:pt x="427" y="367"/>
                  </a:lnTo>
                  <a:lnTo>
                    <a:pt x="427" y="315"/>
                  </a:lnTo>
                  <a:lnTo>
                    <a:pt x="391" y="336"/>
                  </a:lnTo>
                  <a:close/>
                  <a:moveTo>
                    <a:pt x="391" y="345"/>
                  </a:moveTo>
                  <a:lnTo>
                    <a:pt x="427" y="326"/>
                  </a:lnTo>
                  <a:moveTo>
                    <a:pt x="391" y="354"/>
                  </a:moveTo>
                  <a:lnTo>
                    <a:pt x="427" y="334"/>
                  </a:lnTo>
                  <a:moveTo>
                    <a:pt x="392" y="362"/>
                  </a:moveTo>
                  <a:lnTo>
                    <a:pt x="427" y="341"/>
                  </a:lnTo>
                  <a:moveTo>
                    <a:pt x="392" y="369"/>
                  </a:moveTo>
                  <a:lnTo>
                    <a:pt x="427" y="348"/>
                  </a:lnTo>
                  <a:moveTo>
                    <a:pt x="393" y="378"/>
                  </a:moveTo>
                  <a:lnTo>
                    <a:pt x="427" y="357"/>
                  </a:lnTo>
                </a:path>
              </a:pathLst>
            </a:custGeom>
            <a:noFill/>
            <a:ln w="2171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58" name="path 258"/>
            <p:cNvSpPr/>
            <p:nvPr/>
          </p:nvSpPr>
          <p:spPr>
            <a:xfrm>
              <a:off x="214210" y="12809"/>
              <a:ext cx="77977" cy="43319"/>
            </a:xfrm>
            <a:custGeom>
              <a:avLst/>
              <a:gdLst/>
              <a:ahLst/>
              <a:cxnLst/>
              <a:rect l="0" t="0" r="0" b="0"/>
              <a:pathLst>
                <a:path w="122" h="68">
                  <a:moveTo>
                    <a:pt x="121" y="1"/>
                  </a:moveTo>
                  <a:lnTo>
                    <a:pt x="1" y="66"/>
                  </a:lnTo>
                </a:path>
              </a:pathLst>
            </a:custGeom>
            <a:noFill/>
            <a:ln w="2171" cap="sq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5976053" y="3246057"/>
            <a:ext cx="290808" cy="336664"/>
            <a:chOff x="0" y="0"/>
            <a:chExt cx="290808" cy="336664"/>
          </a:xfrm>
        </p:grpSpPr>
        <p:sp>
          <p:nvSpPr>
            <p:cNvPr id="260" name="path 260"/>
            <p:cNvSpPr/>
            <p:nvPr/>
          </p:nvSpPr>
          <p:spPr>
            <a:xfrm>
              <a:off x="0" y="0"/>
              <a:ext cx="290804" cy="336664"/>
            </a:xfrm>
            <a:custGeom>
              <a:avLst/>
              <a:gdLst/>
              <a:ahLst/>
              <a:cxnLst/>
              <a:rect l="0" t="0" r="0" b="0"/>
              <a:pathLst>
                <a:path w="457" h="530">
                  <a:moveTo>
                    <a:pt x="335" y="528"/>
                  </a:moveTo>
                  <a:lnTo>
                    <a:pt x="335" y="86"/>
                  </a:lnTo>
                  <a:lnTo>
                    <a:pt x="4" y="72"/>
                  </a:lnTo>
                  <a:cubicBezTo>
                    <a:pt x="3" y="72"/>
                    <a:pt x="1" y="74"/>
                    <a:pt x="1" y="75"/>
                  </a:cubicBezTo>
                  <a:lnTo>
                    <a:pt x="8" y="467"/>
                  </a:lnTo>
                  <a:lnTo>
                    <a:pt x="340" y="528"/>
                  </a:lnTo>
                  <a:lnTo>
                    <a:pt x="456" y="429"/>
                  </a:lnTo>
                  <a:lnTo>
                    <a:pt x="455" y="20"/>
                  </a:lnTo>
                  <a:lnTo>
                    <a:pt x="179" y="1"/>
                  </a:lnTo>
                  <a:lnTo>
                    <a:pt x="4" y="72"/>
                  </a:lnTo>
                </a:path>
              </a:pathLst>
            </a:custGeom>
            <a:noFill/>
            <a:ln w="2159" cap="rnd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2" name="path 262"/>
            <p:cNvSpPr/>
            <p:nvPr/>
          </p:nvSpPr>
          <p:spPr>
            <a:xfrm>
              <a:off x="1919" y="29583"/>
              <a:ext cx="287616" cy="248604"/>
            </a:xfrm>
            <a:custGeom>
              <a:avLst/>
              <a:gdLst/>
              <a:ahLst/>
              <a:cxnLst/>
              <a:rect l="0" t="0" r="0" b="0"/>
              <a:pathLst>
                <a:path w="452" h="391">
                  <a:moveTo>
                    <a:pt x="0" y="48"/>
                  </a:moveTo>
                  <a:lnTo>
                    <a:pt x="335" y="64"/>
                  </a:lnTo>
                  <a:lnTo>
                    <a:pt x="452" y="1"/>
                  </a:lnTo>
                  <a:moveTo>
                    <a:pt x="47" y="98"/>
                  </a:moveTo>
                  <a:cubicBezTo>
                    <a:pt x="47" y="107"/>
                    <a:pt x="40" y="114"/>
                    <a:pt x="31" y="114"/>
                  </a:cubicBezTo>
                  <a:cubicBezTo>
                    <a:pt x="22" y="114"/>
                    <a:pt x="15" y="107"/>
                    <a:pt x="15" y="98"/>
                  </a:cubicBezTo>
                  <a:cubicBezTo>
                    <a:pt x="15" y="89"/>
                    <a:pt x="22" y="81"/>
                    <a:pt x="31" y="81"/>
                  </a:cubicBezTo>
                  <a:cubicBezTo>
                    <a:pt x="40" y="81"/>
                    <a:pt x="47" y="89"/>
                    <a:pt x="47" y="98"/>
                  </a:cubicBezTo>
                  <a:moveTo>
                    <a:pt x="56" y="103"/>
                  </a:moveTo>
                  <a:cubicBezTo>
                    <a:pt x="56" y="112"/>
                    <a:pt x="48" y="119"/>
                    <a:pt x="39" y="119"/>
                  </a:cubicBezTo>
                  <a:cubicBezTo>
                    <a:pt x="30" y="119"/>
                    <a:pt x="23" y="112"/>
                    <a:pt x="23" y="103"/>
                  </a:cubicBezTo>
                  <a:cubicBezTo>
                    <a:pt x="23" y="94"/>
                    <a:pt x="30" y="87"/>
                    <a:pt x="39" y="87"/>
                  </a:cubicBezTo>
                  <a:cubicBezTo>
                    <a:pt x="48" y="87"/>
                    <a:pt x="56" y="94"/>
                    <a:pt x="56" y="103"/>
                  </a:cubicBezTo>
                  <a:moveTo>
                    <a:pt x="90" y="90"/>
                  </a:moveTo>
                  <a:cubicBezTo>
                    <a:pt x="90" y="95"/>
                    <a:pt x="87" y="99"/>
                    <a:pt x="82" y="99"/>
                  </a:cubicBezTo>
                  <a:cubicBezTo>
                    <a:pt x="77" y="100"/>
                    <a:pt x="73" y="96"/>
                    <a:pt x="73" y="91"/>
                  </a:cubicBezTo>
                  <a:cubicBezTo>
                    <a:pt x="73" y="87"/>
                    <a:pt x="76" y="82"/>
                    <a:pt x="81" y="82"/>
                  </a:cubicBezTo>
                  <a:cubicBezTo>
                    <a:pt x="86" y="82"/>
                    <a:pt x="90" y="85"/>
                    <a:pt x="90" y="90"/>
                  </a:cubicBezTo>
                  <a:moveTo>
                    <a:pt x="120" y="90"/>
                  </a:moveTo>
                  <a:cubicBezTo>
                    <a:pt x="120" y="95"/>
                    <a:pt x="117" y="99"/>
                    <a:pt x="112" y="99"/>
                  </a:cubicBezTo>
                  <a:cubicBezTo>
                    <a:pt x="107" y="100"/>
                    <a:pt x="103" y="96"/>
                    <a:pt x="103" y="91"/>
                  </a:cubicBezTo>
                  <a:cubicBezTo>
                    <a:pt x="102" y="87"/>
                    <a:pt x="106" y="82"/>
                    <a:pt x="111" y="82"/>
                  </a:cubicBezTo>
                  <a:cubicBezTo>
                    <a:pt x="115" y="82"/>
                    <a:pt x="119" y="85"/>
                    <a:pt x="120" y="90"/>
                  </a:cubicBezTo>
                  <a:moveTo>
                    <a:pt x="71" y="106"/>
                  </a:moveTo>
                  <a:lnTo>
                    <a:pt x="123" y="106"/>
                  </a:lnTo>
                  <a:moveTo>
                    <a:pt x="71" y="112"/>
                  </a:moveTo>
                  <a:lnTo>
                    <a:pt x="123" y="112"/>
                  </a:lnTo>
                  <a:moveTo>
                    <a:pt x="71" y="118"/>
                  </a:moveTo>
                  <a:lnTo>
                    <a:pt x="123" y="118"/>
                  </a:lnTo>
                  <a:moveTo>
                    <a:pt x="245" y="122"/>
                  </a:moveTo>
                  <a:lnTo>
                    <a:pt x="156" y="119"/>
                  </a:lnTo>
                  <a:lnTo>
                    <a:pt x="156" y="89"/>
                  </a:lnTo>
                  <a:lnTo>
                    <a:pt x="245" y="93"/>
                  </a:lnTo>
                  <a:lnTo>
                    <a:pt x="245" y="122"/>
                  </a:lnTo>
                  <a:close/>
                  <a:moveTo>
                    <a:pt x="306" y="381"/>
                  </a:moveTo>
                  <a:lnTo>
                    <a:pt x="284" y="381"/>
                  </a:lnTo>
                  <a:lnTo>
                    <a:pt x="284" y="168"/>
                  </a:lnTo>
                  <a:lnTo>
                    <a:pt x="306" y="168"/>
                  </a:lnTo>
                  <a:lnTo>
                    <a:pt x="306" y="381"/>
                  </a:lnTo>
                  <a:close/>
                  <a:moveTo>
                    <a:pt x="251" y="260"/>
                  </a:moveTo>
                  <a:lnTo>
                    <a:pt x="251" y="274"/>
                  </a:lnTo>
                  <a:moveTo>
                    <a:pt x="389" y="335"/>
                  </a:moveTo>
                  <a:lnTo>
                    <a:pt x="392" y="389"/>
                  </a:lnTo>
                  <a:lnTo>
                    <a:pt x="425" y="365"/>
                  </a:lnTo>
                  <a:lnTo>
                    <a:pt x="425" y="314"/>
                  </a:lnTo>
                  <a:lnTo>
                    <a:pt x="389" y="335"/>
                  </a:lnTo>
                  <a:close/>
                  <a:moveTo>
                    <a:pt x="389" y="343"/>
                  </a:moveTo>
                  <a:lnTo>
                    <a:pt x="425" y="325"/>
                  </a:lnTo>
                  <a:moveTo>
                    <a:pt x="389" y="353"/>
                  </a:moveTo>
                  <a:lnTo>
                    <a:pt x="425" y="333"/>
                  </a:lnTo>
                  <a:moveTo>
                    <a:pt x="391" y="360"/>
                  </a:moveTo>
                  <a:lnTo>
                    <a:pt x="425" y="339"/>
                  </a:lnTo>
                  <a:moveTo>
                    <a:pt x="391" y="367"/>
                  </a:moveTo>
                  <a:lnTo>
                    <a:pt x="425" y="347"/>
                  </a:lnTo>
                  <a:moveTo>
                    <a:pt x="391" y="377"/>
                  </a:moveTo>
                  <a:lnTo>
                    <a:pt x="425" y="355"/>
                  </a:lnTo>
                </a:path>
              </a:pathLst>
            </a:custGeom>
            <a:noFill/>
            <a:ln w="2159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4" name="path 264"/>
            <p:cNvSpPr/>
            <p:nvPr/>
          </p:nvSpPr>
          <p:spPr>
            <a:xfrm>
              <a:off x="213198" y="12747"/>
              <a:ext cx="77609" cy="43116"/>
            </a:xfrm>
            <a:custGeom>
              <a:avLst/>
              <a:gdLst/>
              <a:ahLst/>
              <a:cxnLst/>
              <a:rect l="0" t="0" r="0" b="0"/>
              <a:pathLst>
                <a:path w="122" h="67">
                  <a:moveTo>
                    <a:pt x="120" y="1"/>
                  </a:moveTo>
                  <a:lnTo>
                    <a:pt x="1" y="66"/>
                  </a:lnTo>
                </a:path>
              </a:pathLst>
            </a:custGeom>
            <a:noFill/>
            <a:ln w="2159" cap="sq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6" name="path 266"/>
          <p:cNvSpPr/>
          <p:nvPr/>
        </p:nvSpPr>
        <p:spPr>
          <a:xfrm>
            <a:off x="2470511" y="3147900"/>
            <a:ext cx="475818" cy="4902"/>
          </a:xfrm>
          <a:custGeom>
            <a:avLst/>
            <a:gdLst/>
            <a:ahLst/>
            <a:cxnLst/>
            <a:rect l="0" t="0" r="0" b="0"/>
            <a:pathLst>
              <a:path w="749" h="7">
                <a:moveTo>
                  <a:pt x="0" y="3"/>
                </a:moveTo>
                <a:lnTo>
                  <a:pt x="749" y="3"/>
                </a:lnTo>
              </a:path>
            </a:pathLst>
          </a:custGeom>
          <a:noFill/>
          <a:ln w="49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8" name="path 268"/>
          <p:cNvSpPr/>
          <p:nvPr/>
        </p:nvSpPr>
        <p:spPr>
          <a:xfrm>
            <a:off x="2742763" y="3150351"/>
            <a:ext cx="203568" cy="480733"/>
          </a:xfrm>
          <a:custGeom>
            <a:avLst/>
            <a:gdLst/>
            <a:ahLst/>
            <a:cxnLst/>
            <a:rect l="0" t="0" r="0" b="0"/>
            <a:pathLst>
              <a:path w="320" h="757">
                <a:moveTo>
                  <a:pt x="3" y="0"/>
                </a:moveTo>
                <a:lnTo>
                  <a:pt x="3" y="753"/>
                </a:lnTo>
                <a:lnTo>
                  <a:pt x="320" y="753"/>
                </a:lnTo>
              </a:path>
            </a:pathLst>
          </a:custGeom>
          <a:noFill/>
          <a:ln w="49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" name="path 270"/>
          <p:cNvSpPr/>
          <p:nvPr/>
        </p:nvSpPr>
        <p:spPr>
          <a:xfrm>
            <a:off x="4252842" y="3261031"/>
            <a:ext cx="149931" cy="18655"/>
          </a:xfrm>
          <a:custGeom>
            <a:avLst/>
            <a:gdLst/>
            <a:ahLst/>
            <a:cxnLst/>
            <a:rect l="0" t="0" r="0" b="0"/>
            <a:pathLst>
              <a:path w="236" h="29">
                <a:moveTo>
                  <a:pt x="0" y="1"/>
                </a:moveTo>
                <a:lnTo>
                  <a:pt x="235" y="27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2" name="path 272"/>
          <p:cNvSpPr/>
          <p:nvPr/>
        </p:nvSpPr>
        <p:spPr>
          <a:xfrm>
            <a:off x="4396546" y="3047131"/>
            <a:ext cx="157315" cy="5964"/>
          </a:xfrm>
          <a:custGeom>
            <a:avLst/>
            <a:gdLst/>
            <a:ahLst/>
            <a:cxnLst/>
            <a:rect l="0" t="0" r="0" b="0"/>
            <a:pathLst>
              <a:path w="247" h="9">
                <a:moveTo>
                  <a:pt x="216" y="6"/>
                </a:moveTo>
                <a:lnTo>
                  <a:pt x="0" y="1"/>
                </a:lnTo>
                <a:moveTo>
                  <a:pt x="247" y="7"/>
                </a:moveTo>
                <a:lnTo>
                  <a:pt x="212" y="6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4" name="picture 27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252064" y="3047608"/>
            <a:ext cx="332938" cy="252534"/>
          </a:xfrm>
          <a:prstGeom prst="rect">
            <a:avLst/>
          </a:prstGeom>
        </p:spPr>
      </p:pic>
      <p:sp>
        <p:nvSpPr>
          <p:cNvPr id="276" name="path 276"/>
          <p:cNvSpPr/>
          <p:nvPr/>
        </p:nvSpPr>
        <p:spPr>
          <a:xfrm>
            <a:off x="2435315" y="5770186"/>
            <a:ext cx="420192" cy="4330"/>
          </a:xfrm>
          <a:custGeom>
            <a:avLst/>
            <a:gdLst/>
            <a:ahLst/>
            <a:cxnLst/>
            <a:rect l="0" t="0" r="0" b="0"/>
            <a:pathLst>
              <a:path w="661" h="6">
                <a:moveTo>
                  <a:pt x="0" y="3"/>
                </a:moveTo>
                <a:lnTo>
                  <a:pt x="661" y="3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8" name="path 278"/>
          <p:cNvSpPr/>
          <p:nvPr/>
        </p:nvSpPr>
        <p:spPr>
          <a:xfrm>
            <a:off x="2675737" y="5772352"/>
            <a:ext cx="179774" cy="424529"/>
          </a:xfrm>
          <a:custGeom>
            <a:avLst/>
            <a:gdLst/>
            <a:ahLst/>
            <a:cxnLst/>
            <a:rect l="0" t="0" r="0" b="0"/>
            <a:pathLst>
              <a:path w="283" h="668">
                <a:moveTo>
                  <a:pt x="3" y="0"/>
                </a:moveTo>
                <a:lnTo>
                  <a:pt x="3" y="665"/>
                </a:lnTo>
                <a:lnTo>
                  <a:pt x="283" y="665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" name="textbox 280"/>
          <p:cNvSpPr/>
          <p:nvPr/>
        </p:nvSpPr>
        <p:spPr>
          <a:xfrm>
            <a:off x="1914862" y="6550135"/>
            <a:ext cx="442594" cy="184785"/>
          </a:xfrm>
          <a:prstGeom prst="roundRect">
            <a:avLst>
              <a:gd name="adj" fmla="val 12915"/>
            </a:avLst>
          </a:prstGeom>
          <a:noFill/>
          <a:ln w="15875" cap="flat">
            <a:solidFill>
              <a:srgbClr val="04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50800" indent="-635" algn="l" rtl="0" eaLnBrk="0">
              <a:lnSpc>
                <a:spcPct val="121000"/>
              </a:lnSpc>
              <a:spcBef>
                <a:spcPts val="2"/>
              </a:spcBef>
              <a:tabLst/>
            </a:pP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Reserved</a:t>
            </a:r>
            <a:r>
              <a:rPr sz="3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Batt</a:t>
            </a:r>
            <a:r>
              <a:rPr sz="3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ery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     </a:t>
            </a:r>
            <a:r>
              <a:rPr sz="300" kern="0" spc="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&amp;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r>
              <a:rPr sz="300" kern="0" spc="3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3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Interfaces</a:t>
            </a:r>
            <a:endParaRPr sz="3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282" name="path 282"/>
          <p:cNvSpPr/>
          <p:nvPr/>
        </p:nvSpPr>
        <p:spPr>
          <a:xfrm>
            <a:off x="5496183" y="3031380"/>
            <a:ext cx="418210" cy="4305"/>
          </a:xfrm>
          <a:custGeom>
            <a:avLst/>
            <a:gdLst/>
            <a:ahLst/>
            <a:cxnLst/>
            <a:rect l="0" t="0" r="0" b="0"/>
            <a:pathLst>
              <a:path w="658" h="6">
                <a:moveTo>
                  <a:pt x="0" y="3"/>
                </a:moveTo>
                <a:lnTo>
                  <a:pt x="658" y="3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path 284"/>
          <p:cNvSpPr/>
          <p:nvPr/>
        </p:nvSpPr>
        <p:spPr>
          <a:xfrm>
            <a:off x="5735473" y="3033532"/>
            <a:ext cx="178923" cy="422522"/>
          </a:xfrm>
          <a:custGeom>
            <a:avLst/>
            <a:gdLst/>
            <a:ahLst/>
            <a:cxnLst/>
            <a:rect l="0" t="0" r="0" b="0"/>
            <a:pathLst>
              <a:path w="281" h="665">
                <a:moveTo>
                  <a:pt x="3" y="0"/>
                </a:moveTo>
                <a:lnTo>
                  <a:pt x="3" y="661"/>
                </a:lnTo>
                <a:lnTo>
                  <a:pt x="281" y="661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6173951" y="5588704"/>
            <a:ext cx="233616" cy="270459"/>
            <a:chOff x="0" y="0"/>
            <a:chExt cx="233616" cy="270459"/>
          </a:xfrm>
        </p:grpSpPr>
        <p:sp>
          <p:nvSpPr>
            <p:cNvPr id="286" name="path 286"/>
            <p:cNvSpPr/>
            <p:nvPr/>
          </p:nvSpPr>
          <p:spPr>
            <a:xfrm>
              <a:off x="0" y="0"/>
              <a:ext cx="233616" cy="270459"/>
            </a:xfrm>
            <a:custGeom>
              <a:avLst/>
              <a:gdLst/>
              <a:ahLst/>
              <a:cxnLst/>
              <a:rect l="0" t="0" r="0" b="0"/>
              <a:pathLst>
                <a:path w="367" h="425">
                  <a:moveTo>
                    <a:pt x="269" y="424"/>
                  </a:moveTo>
                  <a:lnTo>
                    <a:pt x="269" y="69"/>
                  </a:lnTo>
                  <a:lnTo>
                    <a:pt x="3" y="58"/>
                  </a:lnTo>
                  <a:cubicBezTo>
                    <a:pt x="2" y="58"/>
                    <a:pt x="1" y="59"/>
                    <a:pt x="1" y="61"/>
                  </a:cubicBezTo>
                  <a:lnTo>
                    <a:pt x="7" y="375"/>
                  </a:lnTo>
                  <a:lnTo>
                    <a:pt x="273" y="424"/>
                  </a:lnTo>
                  <a:lnTo>
                    <a:pt x="366" y="344"/>
                  </a:lnTo>
                  <a:lnTo>
                    <a:pt x="365" y="16"/>
                  </a:lnTo>
                  <a:lnTo>
                    <a:pt x="144" y="1"/>
                  </a:lnTo>
                  <a:lnTo>
                    <a:pt x="3" y="58"/>
                  </a:lnTo>
                </a:path>
              </a:pathLst>
            </a:custGeom>
            <a:noFill/>
            <a:ln w="1727" cap="rnd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8" name="path 288"/>
            <p:cNvSpPr/>
            <p:nvPr/>
          </p:nvSpPr>
          <p:spPr>
            <a:xfrm>
              <a:off x="8752" y="98740"/>
              <a:ext cx="210862" cy="124744"/>
            </a:xfrm>
            <a:custGeom>
              <a:avLst/>
              <a:gdLst/>
              <a:ahLst/>
              <a:cxnLst/>
              <a:rect l="0" t="0" r="0" b="0"/>
              <a:pathLst>
                <a:path w="332" h="196">
                  <a:moveTo>
                    <a:pt x="199" y="98"/>
                  </a:moveTo>
                  <a:cubicBezTo>
                    <a:pt x="199" y="151"/>
                    <a:pt x="155" y="195"/>
                    <a:pt x="100" y="195"/>
                  </a:cubicBezTo>
                  <a:cubicBezTo>
                    <a:pt x="45" y="195"/>
                    <a:pt x="1" y="151"/>
                    <a:pt x="1" y="98"/>
                  </a:cubicBezTo>
                  <a:cubicBezTo>
                    <a:pt x="1" y="44"/>
                    <a:pt x="45" y="1"/>
                    <a:pt x="100" y="1"/>
                  </a:cubicBezTo>
                  <a:cubicBezTo>
                    <a:pt x="155" y="1"/>
                    <a:pt x="199" y="44"/>
                    <a:pt x="199" y="98"/>
                  </a:cubicBezTo>
                  <a:moveTo>
                    <a:pt x="183" y="99"/>
                  </a:moveTo>
                  <a:cubicBezTo>
                    <a:pt x="183" y="144"/>
                    <a:pt x="145" y="181"/>
                    <a:pt x="99" y="181"/>
                  </a:cubicBezTo>
                  <a:cubicBezTo>
                    <a:pt x="52" y="181"/>
                    <a:pt x="15" y="144"/>
                    <a:pt x="15" y="99"/>
                  </a:cubicBezTo>
                  <a:cubicBezTo>
                    <a:pt x="15" y="53"/>
                    <a:pt x="52" y="17"/>
                    <a:pt x="99" y="17"/>
                  </a:cubicBezTo>
                  <a:cubicBezTo>
                    <a:pt x="145" y="17"/>
                    <a:pt x="183" y="53"/>
                    <a:pt x="183" y="99"/>
                  </a:cubicBezTo>
                  <a:moveTo>
                    <a:pt x="114" y="176"/>
                  </a:moveTo>
                  <a:cubicBezTo>
                    <a:pt x="67" y="176"/>
                    <a:pt x="41" y="150"/>
                    <a:pt x="41" y="104"/>
                  </a:cubicBezTo>
                  <a:cubicBezTo>
                    <a:pt x="41" y="57"/>
                    <a:pt x="79" y="20"/>
                    <a:pt x="125" y="20"/>
                  </a:cubicBezTo>
                  <a:moveTo>
                    <a:pt x="234" y="188"/>
                  </a:moveTo>
                  <a:lnTo>
                    <a:pt x="217" y="188"/>
                  </a:lnTo>
                  <a:lnTo>
                    <a:pt x="217" y="17"/>
                  </a:lnTo>
                  <a:lnTo>
                    <a:pt x="234" y="17"/>
                  </a:lnTo>
                  <a:lnTo>
                    <a:pt x="234" y="188"/>
                  </a:lnTo>
                  <a:close/>
                  <a:moveTo>
                    <a:pt x="190" y="91"/>
                  </a:moveTo>
                  <a:lnTo>
                    <a:pt x="190" y="102"/>
                  </a:lnTo>
                  <a:moveTo>
                    <a:pt x="301" y="151"/>
                  </a:moveTo>
                  <a:lnTo>
                    <a:pt x="303" y="195"/>
                  </a:lnTo>
                  <a:lnTo>
                    <a:pt x="330" y="175"/>
                  </a:lnTo>
                  <a:lnTo>
                    <a:pt x="330" y="134"/>
                  </a:lnTo>
                  <a:lnTo>
                    <a:pt x="301" y="151"/>
                  </a:lnTo>
                  <a:close/>
                  <a:moveTo>
                    <a:pt x="301" y="157"/>
                  </a:moveTo>
                  <a:lnTo>
                    <a:pt x="330" y="143"/>
                  </a:lnTo>
                  <a:moveTo>
                    <a:pt x="301" y="165"/>
                  </a:moveTo>
                  <a:lnTo>
                    <a:pt x="330" y="149"/>
                  </a:lnTo>
                  <a:moveTo>
                    <a:pt x="302" y="171"/>
                  </a:moveTo>
                  <a:lnTo>
                    <a:pt x="330" y="154"/>
                  </a:lnTo>
                  <a:moveTo>
                    <a:pt x="302" y="177"/>
                  </a:moveTo>
                  <a:lnTo>
                    <a:pt x="330" y="160"/>
                  </a:lnTo>
                  <a:moveTo>
                    <a:pt x="303" y="184"/>
                  </a:moveTo>
                  <a:lnTo>
                    <a:pt x="330" y="167"/>
                  </a:lnTo>
                </a:path>
              </a:pathLst>
            </a:custGeom>
            <a:noFill/>
            <a:ln w="1727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90" name="path 290"/>
          <p:cNvSpPr/>
          <p:nvPr/>
        </p:nvSpPr>
        <p:spPr>
          <a:xfrm>
            <a:off x="5435990" y="3805046"/>
            <a:ext cx="183895" cy="166560"/>
          </a:xfrm>
          <a:custGeom>
            <a:avLst/>
            <a:gdLst/>
            <a:ahLst/>
            <a:cxnLst/>
            <a:rect l="0" t="0" r="0" b="0"/>
            <a:pathLst>
              <a:path w="289" h="262">
                <a:moveTo>
                  <a:pt x="90" y="258"/>
                </a:moveTo>
                <a:cubicBezTo>
                  <a:pt x="42" y="258"/>
                  <a:pt x="3" y="223"/>
                  <a:pt x="3" y="179"/>
                </a:cubicBezTo>
                <a:lnTo>
                  <a:pt x="3" y="82"/>
                </a:lnTo>
                <a:cubicBezTo>
                  <a:pt x="3" y="38"/>
                  <a:pt x="42" y="3"/>
                  <a:pt x="90" y="3"/>
                </a:cubicBezTo>
                <a:lnTo>
                  <a:pt x="198" y="3"/>
                </a:lnTo>
                <a:cubicBezTo>
                  <a:pt x="246" y="3"/>
                  <a:pt x="286" y="38"/>
                  <a:pt x="286" y="82"/>
                </a:cubicBezTo>
                <a:lnTo>
                  <a:pt x="286" y="129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92" name="table 292"/>
          <p:cNvGraphicFramePr>
            <a:graphicFrameLocks noGrp="1"/>
          </p:cNvGraphicFramePr>
          <p:nvPr/>
        </p:nvGraphicFramePr>
        <p:xfrm>
          <a:off x="5401333" y="3775106"/>
          <a:ext cx="249554" cy="249555"/>
        </p:xfrm>
        <a:graphic>
          <a:graphicData uri="http://schemas.openxmlformats.org/drawingml/2006/table">
            <a:tbl>
              <a:tblPr/>
              <a:tblGrid>
                <a:gridCol w="190500"/>
                <a:gridCol w="59055"/>
              </a:tblGrid>
              <a:tr h="41909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79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279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9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r" rtl="0" eaLnBrk="0">
                        <a:lnSpc>
                          <a:spcPts val="374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Black"/>
                          <a:ea typeface="HarmonyOS Sans SC Black"/>
                          <a:cs typeface="HarmonyOS Sans SC Black"/>
                        </a:rPr>
                        <a:t>LOAD</a:t>
                      </a:r>
                      <a:endParaRPr sz="300" dirty="0">
                        <a:latin typeface="HarmonyOS Sans SC Black"/>
                        <a:ea typeface="HarmonyOS Sans SC Black"/>
                        <a:cs typeface="HarmonyOS Sans SC Black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115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ts val="420"/>
                        </a:lnSpc>
                        <a:tabLst/>
                      </a:pPr>
                      <a:endParaRPr sz="3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4" name="path 294"/>
          <p:cNvSpPr/>
          <p:nvPr/>
        </p:nvSpPr>
        <p:spPr>
          <a:xfrm>
            <a:off x="5332890" y="5896672"/>
            <a:ext cx="290295" cy="5931"/>
          </a:xfrm>
          <a:custGeom>
            <a:avLst/>
            <a:gdLst/>
            <a:ahLst/>
            <a:cxnLst/>
            <a:rect l="0" t="0" r="0" b="0"/>
            <a:pathLst>
              <a:path w="457" h="9">
                <a:moveTo>
                  <a:pt x="0" y="3"/>
                </a:moveTo>
                <a:lnTo>
                  <a:pt x="457" y="5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6" name="picture 2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619263" y="5783450"/>
            <a:ext cx="250063" cy="250063"/>
          </a:xfrm>
          <a:prstGeom prst="rect">
            <a:avLst/>
          </a:prstGeom>
        </p:spPr>
      </p:pic>
      <p:sp>
        <p:nvSpPr>
          <p:cNvPr id="298" name="path 298"/>
          <p:cNvSpPr/>
          <p:nvPr/>
        </p:nvSpPr>
        <p:spPr>
          <a:xfrm>
            <a:off x="2164909" y="7885317"/>
            <a:ext cx="329982" cy="178225"/>
          </a:xfrm>
          <a:custGeom>
            <a:avLst/>
            <a:gdLst/>
            <a:ahLst/>
            <a:cxnLst/>
            <a:rect l="0" t="0" r="0" b="0"/>
            <a:pathLst>
              <a:path w="519" h="280">
                <a:moveTo>
                  <a:pt x="81" y="105"/>
                </a:moveTo>
                <a:cubicBezTo>
                  <a:pt x="51" y="122"/>
                  <a:pt x="-62" y="199"/>
                  <a:pt x="51" y="266"/>
                </a:cubicBezTo>
                <a:cubicBezTo>
                  <a:pt x="56" y="268"/>
                  <a:pt x="73" y="277"/>
                  <a:pt x="107" y="277"/>
                </a:cubicBezTo>
                <a:cubicBezTo>
                  <a:pt x="215" y="277"/>
                  <a:pt x="463" y="280"/>
                  <a:pt x="467" y="277"/>
                </a:cubicBezTo>
                <a:cubicBezTo>
                  <a:pt x="496" y="260"/>
                  <a:pt x="565" y="187"/>
                  <a:pt x="464" y="115"/>
                </a:cubicBezTo>
                <a:cubicBezTo>
                  <a:pt x="462" y="114"/>
                  <a:pt x="460" y="113"/>
                  <a:pt x="458" y="112"/>
                </a:cubicBezTo>
                <a:cubicBezTo>
                  <a:pt x="448" y="108"/>
                  <a:pt x="442" y="100"/>
                  <a:pt x="439" y="91"/>
                </a:cubicBezTo>
                <a:cubicBezTo>
                  <a:pt x="432" y="65"/>
                  <a:pt x="409" y="18"/>
                  <a:pt x="334" y="39"/>
                </a:cubicBezTo>
                <a:cubicBezTo>
                  <a:pt x="324" y="42"/>
                  <a:pt x="313" y="39"/>
                  <a:pt x="305" y="32"/>
                </a:cubicBezTo>
                <a:cubicBezTo>
                  <a:pt x="271" y="3"/>
                  <a:pt x="152" y="-37"/>
                  <a:pt x="107" y="86"/>
                </a:cubicBezTo>
                <a:cubicBezTo>
                  <a:pt x="106" y="90"/>
                  <a:pt x="85" y="102"/>
                  <a:pt x="81" y="105"/>
                </a:cubicBezTo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" name="path 300"/>
          <p:cNvSpPr/>
          <p:nvPr/>
        </p:nvSpPr>
        <p:spPr>
          <a:xfrm>
            <a:off x="5233124" y="8690563"/>
            <a:ext cx="172847" cy="156425"/>
          </a:xfrm>
          <a:custGeom>
            <a:avLst/>
            <a:gdLst/>
            <a:ahLst/>
            <a:cxnLst/>
            <a:rect l="0" t="0" r="0" b="0"/>
            <a:pathLst>
              <a:path w="272" h="246">
                <a:moveTo>
                  <a:pt x="85" y="243"/>
                </a:moveTo>
                <a:cubicBezTo>
                  <a:pt x="40" y="243"/>
                  <a:pt x="3" y="209"/>
                  <a:pt x="3" y="168"/>
                </a:cubicBezTo>
                <a:lnTo>
                  <a:pt x="3" y="77"/>
                </a:lnTo>
                <a:cubicBezTo>
                  <a:pt x="3" y="36"/>
                  <a:pt x="40" y="3"/>
                  <a:pt x="85" y="3"/>
                </a:cubicBezTo>
                <a:lnTo>
                  <a:pt x="186" y="3"/>
                </a:lnTo>
                <a:cubicBezTo>
                  <a:pt x="232" y="3"/>
                  <a:pt x="269" y="36"/>
                  <a:pt x="269" y="77"/>
                </a:cubicBezTo>
                <a:lnTo>
                  <a:pt x="269" y="121"/>
                </a:lnTo>
              </a:path>
            </a:pathLst>
          </a:custGeom>
          <a:noFill/>
          <a:ln w="40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" name="textbox 302"/>
          <p:cNvSpPr/>
          <p:nvPr/>
        </p:nvSpPr>
        <p:spPr>
          <a:xfrm>
            <a:off x="5189430" y="8651349"/>
            <a:ext cx="257809" cy="257175"/>
          </a:xfrm>
          <a:prstGeom prst="roundRect">
            <a:avLst>
              <a:gd name="adj" fmla="val 16479"/>
            </a:avLst>
          </a:prstGeom>
          <a:noFill/>
          <a:ln w="3175" cap="flat">
            <a:solidFill>
              <a:srgbClr val="040000"/>
            </a:solidFill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  <a:tabLst/>
            </a:pPr>
            <a:endParaRPr sz="500" dirty="0">
              <a:latin typeface="Arial"/>
              <a:ea typeface="Arial"/>
              <a:cs typeface="Arial"/>
            </a:endParaRPr>
          </a:p>
          <a:p>
            <a:pPr marL="47625" algn="l" rtl="0" eaLnBrk="0">
              <a:lnSpc>
                <a:spcPct val="93000"/>
              </a:lnSpc>
              <a:spcBef>
                <a:spcPts val="4"/>
              </a:spcBef>
              <a:tabLst/>
            </a:pPr>
            <a:r>
              <a:rPr sz="4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LOAD</a:t>
            </a:r>
            <a:endParaRPr sz="400" dirty="0">
              <a:latin typeface="HarmonyOS Sans SC Black"/>
              <a:ea typeface="HarmonyOS Sans SC Black"/>
              <a:cs typeface="HarmonyOS Sans SC Black"/>
            </a:endParaRPr>
          </a:p>
        </p:txBody>
      </p:sp>
      <p:sp>
        <p:nvSpPr>
          <p:cNvPr id="304" name="path 304"/>
          <p:cNvSpPr/>
          <p:nvPr/>
        </p:nvSpPr>
        <p:spPr>
          <a:xfrm>
            <a:off x="5980906" y="2768126"/>
            <a:ext cx="298363" cy="181792"/>
          </a:xfrm>
          <a:custGeom>
            <a:avLst/>
            <a:gdLst/>
            <a:ahLst/>
            <a:cxnLst/>
            <a:rect l="0" t="0" r="0" b="0"/>
            <a:pathLst>
              <a:path w="469" h="286">
                <a:moveTo>
                  <a:pt x="204" y="1"/>
                </a:moveTo>
                <a:lnTo>
                  <a:pt x="1" y="239"/>
                </a:lnTo>
                <a:lnTo>
                  <a:pt x="9" y="247"/>
                </a:lnTo>
                <a:lnTo>
                  <a:pt x="214" y="8"/>
                </a:lnTo>
                <a:moveTo>
                  <a:pt x="347" y="56"/>
                </a:moveTo>
                <a:lnTo>
                  <a:pt x="347" y="96"/>
                </a:lnTo>
                <a:lnTo>
                  <a:pt x="410" y="126"/>
                </a:lnTo>
                <a:lnTo>
                  <a:pt x="460" y="101"/>
                </a:lnTo>
                <a:moveTo>
                  <a:pt x="468" y="110"/>
                </a:moveTo>
                <a:lnTo>
                  <a:pt x="322" y="197"/>
                </a:lnTo>
                <a:moveTo>
                  <a:pt x="254" y="114"/>
                </a:moveTo>
                <a:lnTo>
                  <a:pt x="236" y="95"/>
                </a:lnTo>
                <a:lnTo>
                  <a:pt x="236" y="43"/>
                </a:lnTo>
                <a:lnTo>
                  <a:pt x="334" y="43"/>
                </a:lnTo>
                <a:lnTo>
                  <a:pt x="334" y="56"/>
                </a:lnTo>
                <a:lnTo>
                  <a:pt x="254" y="114"/>
                </a:lnTo>
                <a:close/>
                <a:moveTo>
                  <a:pt x="267" y="121"/>
                </a:moveTo>
                <a:lnTo>
                  <a:pt x="279" y="133"/>
                </a:lnTo>
                <a:lnTo>
                  <a:pt x="332" y="94"/>
                </a:lnTo>
                <a:lnTo>
                  <a:pt x="332" y="71"/>
                </a:lnTo>
                <a:lnTo>
                  <a:pt x="267" y="121"/>
                </a:lnTo>
                <a:close/>
                <a:moveTo>
                  <a:pt x="206" y="27"/>
                </a:moveTo>
                <a:lnTo>
                  <a:pt x="224" y="45"/>
                </a:lnTo>
                <a:lnTo>
                  <a:pt x="224" y="95"/>
                </a:lnTo>
                <a:lnTo>
                  <a:pt x="182" y="115"/>
                </a:lnTo>
                <a:lnTo>
                  <a:pt x="167" y="115"/>
                </a:lnTo>
                <a:lnTo>
                  <a:pt x="175" y="108"/>
                </a:lnTo>
                <a:lnTo>
                  <a:pt x="165" y="98"/>
                </a:lnTo>
                <a:lnTo>
                  <a:pt x="52" y="221"/>
                </a:lnTo>
                <a:lnTo>
                  <a:pt x="45" y="214"/>
                </a:lnTo>
                <a:lnTo>
                  <a:pt x="206" y="27"/>
                </a:lnTo>
                <a:close/>
                <a:moveTo>
                  <a:pt x="234" y="133"/>
                </a:moveTo>
                <a:lnTo>
                  <a:pt x="219" y="118"/>
                </a:lnTo>
                <a:lnTo>
                  <a:pt x="206" y="131"/>
                </a:lnTo>
                <a:lnTo>
                  <a:pt x="146" y="131"/>
                </a:lnTo>
                <a:lnTo>
                  <a:pt x="61" y="216"/>
                </a:lnTo>
                <a:lnTo>
                  <a:pt x="61" y="223"/>
                </a:lnTo>
                <a:lnTo>
                  <a:pt x="121" y="223"/>
                </a:lnTo>
                <a:lnTo>
                  <a:pt x="234" y="133"/>
                </a:lnTo>
                <a:close/>
                <a:moveTo>
                  <a:pt x="242" y="143"/>
                </a:moveTo>
                <a:lnTo>
                  <a:pt x="111" y="244"/>
                </a:lnTo>
                <a:lnTo>
                  <a:pt x="111" y="259"/>
                </a:lnTo>
                <a:lnTo>
                  <a:pt x="136" y="284"/>
                </a:lnTo>
                <a:lnTo>
                  <a:pt x="232" y="229"/>
                </a:lnTo>
                <a:lnTo>
                  <a:pt x="244" y="149"/>
                </a:lnTo>
                <a:lnTo>
                  <a:pt x="242" y="143"/>
                </a:lnTo>
                <a:close/>
                <a:moveTo>
                  <a:pt x="342" y="124"/>
                </a:moveTo>
                <a:lnTo>
                  <a:pt x="372" y="133"/>
                </a:lnTo>
                <a:lnTo>
                  <a:pt x="397" y="133"/>
                </a:lnTo>
                <a:lnTo>
                  <a:pt x="322" y="174"/>
                </a:lnTo>
                <a:lnTo>
                  <a:pt x="315" y="166"/>
                </a:lnTo>
                <a:lnTo>
                  <a:pt x="315" y="143"/>
                </a:lnTo>
                <a:lnTo>
                  <a:pt x="342" y="124"/>
                </a:lnTo>
                <a:close/>
                <a:moveTo>
                  <a:pt x="244" y="149"/>
                </a:moveTo>
                <a:lnTo>
                  <a:pt x="254" y="159"/>
                </a:lnTo>
                <a:lnTo>
                  <a:pt x="269" y="143"/>
                </a:lnTo>
                <a:lnTo>
                  <a:pt x="279" y="154"/>
                </a:lnTo>
                <a:lnTo>
                  <a:pt x="292" y="141"/>
                </a:lnTo>
                <a:lnTo>
                  <a:pt x="307" y="156"/>
                </a:lnTo>
                <a:lnTo>
                  <a:pt x="315" y="154"/>
                </a:lnTo>
                <a:moveTo>
                  <a:pt x="247" y="229"/>
                </a:moveTo>
                <a:lnTo>
                  <a:pt x="242" y="259"/>
                </a:lnTo>
                <a:lnTo>
                  <a:pt x="269" y="244"/>
                </a:lnTo>
                <a:lnTo>
                  <a:pt x="247" y="229"/>
                </a:lnTo>
                <a:close/>
                <a:moveTo>
                  <a:pt x="312" y="229"/>
                </a:moveTo>
                <a:lnTo>
                  <a:pt x="289" y="244"/>
                </a:lnTo>
                <a:lnTo>
                  <a:pt x="317" y="264"/>
                </a:lnTo>
                <a:lnTo>
                  <a:pt x="312" y="229"/>
                </a:lnTo>
                <a:close/>
                <a:moveTo>
                  <a:pt x="282" y="209"/>
                </a:moveTo>
                <a:lnTo>
                  <a:pt x="264" y="221"/>
                </a:lnTo>
                <a:lnTo>
                  <a:pt x="279" y="236"/>
                </a:lnTo>
                <a:lnTo>
                  <a:pt x="297" y="224"/>
                </a:lnTo>
                <a:lnTo>
                  <a:pt x="282" y="209"/>
                </a:lnTo>
                <a:close/>
                <a:moveTo>
                  <a:pt x="249" y="214"/>
                </a:moveTo>
                <a:lnTo>
                  <a:pt x="267" y="196"/>
                </a:lnTo>
                <a:lnTo>
                  <a:pt x="254" y="184"/>
                </a:lnTo>
                <a:lnTo>
                  <a:pt x="249" y="214"/>
                </a:lnTo>
                <a:close/>
                <a:moveTo>
                  <a:pt x="307" y="184"/>
                </a:moveTo>
                <a:lnTo>
                  <a:pt x="292" y="199"/>
                </a:lnTo>
                <a:lnTo>
                  <a:pt x="312" y="219"/>
                </a:lnTo>
                <a:lnTo>
                  <a:pt x="307" y="184"/>
                </a:lnTo>
                <a:close/>
                <a:moveTo>
                  <a:pt x="282" y="169"/>
                </a:moveTo>
                <a:lnTo>
                  <a:pt x="272" y="178"/>
                </a:lnTo>
                <a:lnTo>
                  <a:pt x="282" y="189"/>
                </a:lnTo>
                <a:lnTo>
                  <a:pt x="292" y="178"/>
                </a:lnTo>
                <a:lnTo>
                  <a:pt x="282" y="169"/>
                </a:lnTo>
                <a:close/>
                <a:moveTo>
                  <a:pt x="257" y="171"/>
                </a:moveTo>
                <a:lnTo>
                  <a:pt x="270" y="165"/>
                </a:lnTo>
                <a:lnTo>
                  <a:pt x="261" y="156"/>
                </a:lnTo>
                <a:lnTo>
                  <a:pt x="257" y="171"/>
                </a:lnTo>
                <a:close/>
                <a:moveTo>
                  <a:pt x="289" y="166"/>
                </a:moveTo>
                <a:lnTo>
                  <a:pt x="298" y="175"/>
                </a:lnTo>
                <a:lnTo>
                  <a:pt x="297" y="159"/>
                </a:lnTo>
                <a:lnTo>
                  <a:pt x="289" y="166"/>
                </a:lnTo>
                <a:close/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6" name="path 306"/>
          <p:cNvSpPr/>
          <p:nvPr/>
        </p:nvSpPr>
        <p:spPr>
          <a:xfrm>
            <a:off x="6261521" y="8995219"/>
            <a:ext cx="54565" cy="96494"/>
          </a:xfrm>
          <a:custGeom>
            <a:avLst/>
            <a:gdLst/>
            <a:ahLst/>
            <a:cxnLst/>
            <a:rect l="0" t="0" r="0" b="0"/>
            <a:pathLst>
              <a:path w="85" h="151">
                <a:moveTo>
                  <a:pt x="1" y="150"/>
                </a:moveTo>
                <a:lnTo>
                  <a:pt x="1" y="150"/>
                </a:lnTo>
                <a:cubicBezTo>
                  <a:pt x="24" y="150"/>
                  <a:pt x="42" y="132"/>
                  <a:pt x="42" y="109"/>
                </a:cubicBezTo>
                <a:lnTo>
                  <a:pt x="42" y="42"/>
                </a:lnTo>
                <a:cubicBezTo>
                  <a:pt x="42" y="19"/>
                  <a:pt x="24" y="1"/>
                  <a:pt x="1" y="1"/>
                </a:cubicBezTo>
                <a:lnTo>
                  <a:pt x="1" y="150"/>
                </a:lnTo>
                <a:close/>
                <a:moveTo>
                  <a:pt x="43" y="102"/>
                </a:moveTo>
                <a:lnTo>
                  <a:pt x="69" y="102"/>
                </a:lnTo>
                <a:cubicBezTo>
                  <a:pt x="77" y="102"/>
                  <a:pt x="84" y="95"/>
                  <a:pt x="84" y="87"/>
                </a:cubicBezTo>
                <a:lnTo>
                  <a:pt x="84" y="72"/>
                </a:lnTo>
                <a:cubicBezTo>
                  <a:pt x="84" y="63"/>
                  <a:pt x="77" y="56"/>
                  <a:pt x="69" y="56"/>
                </a:cubicBezTo>
                <a:lnTo>
                  <a:pt x="43" y="56"/>
                </a:lnTo>
                <a:lnTo>
                  <a:pt x="43" y="102"/>
                </a:lnTo>
                <a:close/>
              </a:path>
            </a:pathLst>
          </a:custGeom>
          <a:noFill/>
          <a:ln w="1460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8" name="picture 30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6017962" y="8952638"/>
            <a:ext cx="245287" cy="218686"/>
          </a:xfrm>
          <a:prstGeom prst="rect">
            <a:avLst/>
          </a:prstGeom>
        </p:spPr>
      </p:pic>
      <p:sp>
        <p:nvSpPr>
          <p:cNvPr id="310" name="path 310"/>
          <p:cNvSpPr/>
          <p:nvPr/>
        </p:nvSpPr>
        <p:spPr>
          <a:xfrm>
            <a:off x="6213592" y="5931056"/>
            <a:ext cx="213988" cy="113460"/>
          </a:xfrm>
          <a:custGeom>
            <a:avLst/>
            <a:gdLst/>
            <a:ahLst/>
            <a:cxnLst/>
            <a:rect l="0" t="0" r="0" b="0"/>
            <a:pathLst>
              <a:path w="336" h="178">
                <a:moveTo>
                  <a:pt x="323" y="176"/>
                </a:moveTo>
                <a:lnTo>
                  <a:pt x="2" y="169"/>
                </a:lnTo>
                <a:lnTo>
                  <a:pt x="13" y="2"/>
                </a:lnTo>
                <a:lnTo>
                  <a:pt x="334" y="13"/>
                </a:lnTo>
                <a:lnTo>
                  <a:pt x="323" y="176"/>
                </a:lnTo>
                <a:close/>
              </a:path>
            </a:pathLst>
          </a:custGeom>
          <a:noFill/>
          <a:ln w="2705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6154158" y="5939016"/>
            <a:ext cx="266713" cy="196728"/>
            <a:chOff x="0" y="0"/>
            <a:chExt cx="266713" cy="196728"/>
          </a:xfrm>
        </p:grpSpPr>
        <p:sp>
          <p:nvSpPr>
            <p:cNvPr id="312" name="path 312"/>
            <p:cNvSpPr/>
            <p:nvPr/>
          </p:nvSpPr>
          <p:spPr>
            <a:xfrm>
              <a:off x="0" y="98698"/>
              <a:ext cx="266713" cy="98029"/>
            </a:xfrm>
            <a:custGeom>
              <a:avLst/>
              <a:gdLst/>
              <a:ahLst/>
              <a:cxnLst/>
              <a:rect l="0" t="0" r="0" b="0"/>
              <a:pathLst>
                <a:path w="420" h="154">
                  <a:moveTo>
                    <a:pt x="1" y="143"/>
                  </a:moveTo>
                  <a:lnTo>
                    <a:pt x="95" y="1"/>
                  </a:lnTo>
                  <a:moveTo>
                    <a:pt x="418" y="8"/>
                  </a:moveTo>
                  <a:lnTo>
                    <a:pt x="324" y="153"/>
                  </a:lnTo>
                </a:path>
              </a:pathLst>
            </a:custGeom>
            <a:noFill/>
            <a:ln w="2705" cap="flat">
              <a:solidFill>
                <a:srgbClr val="05010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14" name="path 314"/>
            <p:cNvSpPr/>
            <p:nvPr/>
          </p:nvSpPr>
          <p:spPr>
            <a:xfrm>
              <a:off x="67459" y="0"/>
              <a:ext cx="194574" cy="97459"/>
            </a:xfrm>
            <a:custGeom>
              <a:avLst/>
              <a:gdLst/>
              <a:ahLst/>
              <a:cxnLst/>
              <a:rect l="0" t="0" r="0" b="0"/>
              <a:pathLst>
                <a:path w="306" h="153">
                  <a:moveTo>
                    <a:pt x="275" y="151"/>
                  </a:moveTo>
                  <a:lnTo>
                    <a:pt x="16" y="143"/>
                  </a:lnTo>
                  <a:cubicBezTo>
                    <a:pt x="7" y="142"/>
                    <a:pt x="1" y="135"/>
                    <a:pt x="2" y="127"/>
                  </a:cubicBezTo>
                  <a:lnTo>
                    <a:pt x="13" y="17"/>
                  </a:lnTo>
                  <a:cubicBezTo>
                    <a:pt x="13" y="8"/>
                    <a:pt x="21" y="1"/>
                    <a:pt x="30" y="2"/>
                  </a:cubicBezTo>
                  <a:lnTo>
                    <a:pt x="289" y="10"/>
                  </a:lnTo>
                  <a:cubicBezTo>
                    <a:pt x="298" y="10"/>
                    <a:pt x="305" y="17"/>
                    <a:pt x="304" y="26"/>
                  </a:cubicBezTo>
                  <a:lnTo>
                    <a:pt x="293" y="136"/>
                  </a:lnTo>
                  <a:cubicBezTo>
                    <a:pt x="292" y="144"/>
                    <a:pt x="284" y="151"/>
                    <a:pt x="275" y="151"/>
                  </a:cubicBezTo>
                </a:path>
              </a:pathLst>
            </a:custGeom>
            <a:noFill/>
            <a:ln w="2705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16" name="path 316"/>
          <p:cNvSpPr/>
          <p:nvPr/>
        </p:nvSpPr>
        <p:spPr>
          <a:xfrm>
            <a:off x="3071903" y="3894446"/>
            <a:ext cx="291710" cy="154671"/>
          </a:xfrm>
          <a:custGeom>
            <a:avLst/>
            <a:gdLst/>
            <a:ahLst/>
            <a:cxnLst/>
            <a:rect l="0" t="0" r="0" b="0"/>
            <a:pathLst>
              <a:path w="459" h="243">
                <a:moveTo>
                  <a:pt x="441" y="240"/>
                </a:moveTo>
                <a:lnTo>
                  <a:pt x="2" y="230"/>
                </a:lnTo>
                <a:lnTo>
                  <a:pt x="18" y="2"/>
                </a:lnTo>
                <a:lnTo>
                  <a:pt x="456" y="18"/>
                </a:lnTo>
                <a:lnTo>
                  <a:pt x="441" y="240"/>
                </a:lnTo>
                <a:close/>
              </a:path>
            </a:pathLst>
          </a:custGeom>
          <a:noFill/>
          <a:ln w="3682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2990886" y="4039027"/>
            <a:ext cx="363581" cy="135291"/>
            <a:chOff x="0" y="0"/>
            <a:chExt cx="363581" cy="135291"/>
          </a:xfrm>
        </p:grpSpPr>
        <p:sp>
          <p:nvSpPr>
            <p:cNvPr id="318" name="path 318"/>
            <p:cNvSpPr/>
            <p:nvPr/>
          </p:nvSpPr>
          <p:spPr>
            <a:xfrm>
              <a:off x="0" y="0"/>
              <a:ext cx="363581" cy="135291"/>
            </a:xfrm>
            <a:custGeom>
              <a:avLst/>
              <a:gdLst/>
              <a:ahLst/>
              <a:cxnLst/>
              <a:rect l="0" t="0" r="0" b="0"/>
              <a:pathLst>
                <a:path w="572" h="213">
                  <a:moveTo>
                    <a:pt x="441" y="210"/>
                  </a:moveTo>
                  <a:lnTo>
                    <a:pt x="2" y="197"/>
                  </a:lnTo>
                  <a:lnTo>
                    <a:pt x="130" y="2"/>
                  </a:lnTo>
                  <a:lnTo>
                    <a:pt x="570" y="13"/>
                  </a:lnTo>
                  <a:lnTo>
                    <a:pt x="441" y="210"/>
                  </a:lnTo>
                  <a:close/>
                </a:path>
              </a:pathLst>
            </a:custGeom>
            <a:noFill/>
            <a:ln w="3682" cap="flat">
              <a:solidFill>
                <a:srgbClr val="05010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0" name="path 320"/>
            <p:cNvSpPr/>
            <p:nvPr/>
          </p:nvSpPr>
          <p:spPr>
            <a:xfrm>
              <a:off x="40786" y="84053"/>
              <a:ext cx="252116" cy="45764"/>
            </a:xfrm>
            <a:custGeom>
              <a:avLst/>
              <a:gdLst/>
              <a:ahLst/>
              <a:cxnLst/>
              <a:rect l="0" t="0" r="0" b="0"/>
              <a:pathLst>
                <a:path w="397" h="72">
                  <a:moveTo>
                    <a:pt x="396" y="12"/>
                  </a:moveTo>
                  <a:lnTo>
                    <a:pt x="0" y="2"/>
                  </a:lnTo>
                  <a:moveTo>
                    <a:pt x="83" y="12"/>
                  </a:moveTo>
                  <a:lnTo>
                    <a:pt x="283" y="15"/>
                  </a:lnTo>
                  <a:lnTo>
                    <a:pt x="258" y="69"/>
                  </a:lnTo>
                  <a:lnTo>
                    <a:pt x="50" y="61"/>
                  </a:lnTo>
                </a:path>
              </a:pathLst>
            </a:custGeom>
            <a:noFill/>
            <a:ln w="3682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22" name="path 322"/>
          <p:cNvSpPr/>
          <p:nvPr/>
        </p:nvSpPr>
        <p:spPr>
          <a:xfrm>
            <a:off x="3028895" y="3489086"/>
            <a:ext cx="212431" cy="219572"/>
          </a:xfrm>
          <a:custGeom>
            <a:avLst/>
            <a:gdLst/>
            <a:ahLst/>
            <a:cxnLst/>
            <a:rect l="0" t="0" r="0" b="0"/>
            <a:pathLst>
              <a:path w="334" h="345">
                <a:moveTo>
                  <a:pt x="262" y="39"/>
                </a:moveTo>
                <a:lnTo>
                  <a:pt x="162" y="36"/>
                </a:lnTo>
                <a:lnTo>
                  <a:pt x="162" y="1"/>
                </a:lnTo>
                <a:lnTo>
                  <a:pt x="262" y="6"/>
                </a:lnTo>
                <a:lnTo>
                  <a:pt x="262" y="39"/>
                </a:lnTo>
                <a:close/>
                <a:moveTo>
                  <a:pt x="332" y="54"/>
                </a:moveTo>
                <a:lnTo>
                  <a:pt x="282" y="50"/>
                </a:lnTo>
                <a:lnTo>
                  <a:pt x="282" y="3"/>
                </a:lnTo>
                <a:lnTo>
                  <a:pt x="332" y="9"/>
                </a:lnTo>
                <a:lnTo>
                  <a:pt x="332" y="54"/>
                </a:lnTo>
                <a:close/>
                <a:moveTo>
                  <a:pt x="282" y="206"/>
                </a:moveTo>
                <a:cubicBezTo>
                  <a:pt x="282" y="282"/>
                  <a:pt x="219" y="343"/>
                  <a:pt x="142" y="343"/>
                </a:cubicBezTo>
                <a:cubicBezTo>
                  <a:pt x="64" y="343"/>
                  <a:pt x="1" y="282"/>
                  <a:pt x="1" y="206"/>
                </a:cubicBezTo>
                <a:cubicBezTo>
                  <a:pt x="1" y="130"/>
                  <a:pt x="64" y="69"/>
                  <a:pt x="142" y="69"/>
                </a:cubicBezTo>
                <a:cubicBezTo>
                  <a:pt x="219" y="69"/>
                  <a:pt x="282" y="130"/>
                  <a:pt x="282" y="206"/>
                </a:cubicBezTo>
                <a:moveTo>
                  <a:pt x="259" y="207"/>
                </a:moveTo>
                <a:cubicBezTo>
                  <a:pt x="259" y="272"/>
                  <a:pt x="206" y="324"/>
                  <a:pt x="140" y="324"/>
                </a:cubicBezTo>
                <a:cubicBezTo>
                  <a:pt x="74" y="324"/>
                  <a:pt x="21" y="272"/>
                  <a:pt x="21" y="207"/>
                </a:cubicBezTo>
                <a:cubicBezTo>
                  <a:pt x="21" y="143"/>
                  <a:pt x="74" y="91"/>
                  <a:pt x="140" y="91"/>
                </a:cubicBezTo>
                <a:cubicBezTo>
                  <a:pt x="206" y="91"/>
                  <a:pt x="259" y="143"/>
                  <a:pt x="259" y="207"/>
                </a:cubicBezTo>
                <a:moveTo>
                  <a:pt x="162" y="318"/>
                </a:moveTo>
                <a:cubicBezTo>
                  <a:pt x="96" y="318"/>
                  <a:pt x="58" y="280"/>
                  <a:pt x="58" y="215"/>
                </a:cubicBezTo>
                <a:cubicBezTo>
                  <a:pt x="58" y="149"/>
                  <a:pt x="111" y="96"/>
                  <a:pt x="177" y="96"/>
                </a:cubicBezTo>
                <a:moveTo>
                  <a:pt x="332" y="334"/>
                </a:moveTo>
                <a:lnTo>
                  <a:pt x="307" y="334"/>
                </a:lnTo>
                <a:lnTo>
                  <a:pt x="307" y="91"/>
                </a:lnTo>
                <a:lnTo>
                  <a:pt x="332" y="91"/>
                </a:lnTo>
                <a:lnTo>
                  <a:pt x="332" y="334"/>
                </a:lnTo>
                <a:close/>
              </a:path>
            </a:pathLst>
          </a:custGeom>
          <a:noFill/>
          <a:ln w="24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4" name="path 324"/>
          <p:cNvSpPr/>
          <p:nvPr/>
        </p:nvSpPr>
        <p:spPr>
          <a:xfrm>
            <a:off x="4214860" y="3232698"/>
            <a:ext cx="332771" cy="139848"/>
          </a:xfrm>
          <a:custGeom>
            <a:avLst/>
            <a:gdLst/>
            <a:ahLst/>
            <a:cxnLst/>
            <a:rect l="0" t="0" r="0" b="0"/>
            <a:pathLst>
              <a:path w="524" h="220">
                <a:moveTo>
                  <a:pt x="57" y="48"/>
                </a:moveTo>
                <a:lnTo>
                  <a:pt x="57" y="80"/>
                </a:lnTo>
                <a:lnTo>
                  <a:pt x="301" y="105"/>
                </a:lnTo>
                <a:moveTo>
                  <a:pt x="111" y="85"/>
                </a:moveTo>
                <a:lnTo>
                  <a:pt x="111" y="197"/>
                </a:lnTo>
                <a:lnTo>
                  <a:pt x="169" y="197"/>
                </a:lnTo>
                <a:lnTo>
                  <a:pt x="169" y="91"/>
                </a:lnTo>
                <a:moveTo>
                  <a:pt x="407" y="58"/>
                </a:moveTo>
                <a:lnTo>
                  <a:pt x="407" y="197"/>
                </a:lnTo>
                <a:lnTo>
                  <a:pt x="465" y="197"/>
                </a:lnTo>
                <a:lnTo>
                  <a:pt x="465" y="65"/>
                </a:lnTo>
                <a:moveTo>
                  <a:pt x="224" y="94"/>
                </a:moveTo>
                <a:lnTo>
                  <a:pt x="224" y="197"/>
                </a:lnTo>
                <a:moveTo>
                  <a:pt x="363" y="0"/>
                </a:moveTo>
                <a:lnTo>
                  <a:pt x="363" y="197"/>
                </a:lnTo>
                <a:moveTo>
                  <a:pt x="43" y="197"/>
                </a:moveTo>
                <a:lnTo>
                  <a:pt x="180" y="197"/>
                </a:lnTo>
                <a:moveTo>
                  <a:pt x="195" y="197"/>
                </a:moveTo>
                <a:lnTo>
                  <a:pt x="524" y="197"/>
                </a:lnTo>
                <a:moveTo>
                  <a:pt x="0" y="218"/>
                </a:moveTo>
                <a:lnTo>
                  <a:pt x="454" y="218"/>
                </a:lnTo>
                <a:moveTo>
                  <a:pt x="391" y="53"/>
                </a:moveTo>
                <a:lnTo>
                  <a:pt x="492" y="64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6" name="path 326"/>
          <p:cNvSpPr/>
          <p:nvPr/>
        </p:nvSpPr>
        <p:spPr>
          <a:xfrm>
            <a:off x="5287078" y="3544443"/>
            <a:ext cx="114255" cy="390188"/>
          </a:xfrm>
          <a:custGeom>
            <a:avLst/>
            <a:gdLst/>
            <a:ahLst/>
            <a:cxnLst/>
            <a:rect l="0" t="0" r="0" b="0"/>
            <a:pathLst>
              <a:path w="179" h="614">
                <a:moveTo>
                  <a:pt x="3" y="0"/>
                </a:moveTo>
                <a:lnTo>
                  <a:pt x="3" y="611"/>
                </a:lnTo>
                <a:lnTo>
                  <a:pt x="179" y="611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path 328"/>
          <p:cNvSpPr/>
          <p:nvPr/>
        </p:nvSpPr>
        <p:spPr>
          <a:xfrm>
            <a:off x="4601545" y="3542295"/>
            <a:ext cx="392347" cy="112096"/>
          </a:xfrm>
          <a:custGeom>
            <a:avLst/>
            <a:gdLst/>
            <a:ahLst/>
            <a:cxnLst/>
            <a:rect l="0" t="0" r="0" b="0"/>
            <a:pathLst>
              <a:path w="617" h="176">
                <a:moveTo>
                  <a:pt x="614" y="0"/>
                </a:moveTo>
                <a:lnTo>
                  <a:pt x="614" y="173"/>
                </a:lnTo>
                <a:lnTo>
                  <a:pt x="0" y="173"/>
                </a:lnTo>
              </a:path>
            </a:pathLst>
          </a:custGeom>
          <a:noFill/>
          <a:ln w="4305" cap="flat">
            <a:solidFill>
              <a:srgbClr val="177B3B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0" name="path 330"/>
          <p:cNvSpPr/>
          <p:nvPr/>
        </p:nvSpPr>
        <p:spPr>
          <a:xfrm>
            <a:off x="6052451" y="8613410"/>
            <a:ext cx="257611" cy="136586"/>
          </a:xfrm>
          <a:custGeom>
            <a:avLst/>
            <a:gdLst/>
            <a:ahLst/>
            <a:cxnLst/>
            <a:rect l="0" t="0" r="0" b="0"/>
            <a:pathLst>
              <a:path w="405" h="215">
                <a:moveTo>
                  <a:pt x="389" y="212"/>
                </a:moveTo>
                <a:lnTo>
                  <a:pt x="2" y="203"/>
                </a:lnTo>
                <a:lnTo>
                  <a:pt x="16" y="2"/>
                </a:lnTo>
                <a:lnTo>
                  <a:pt x="403" y="16"/>
                </a:lnTo>
                <a:lnTo>
                  <a:pt x="389" y="212"/>
                </a:lnTo>
                <a:close/>
              </a:path>
            </a:pathLst>
          </a:custGeom>
          <a:noFill/>
          <a:ln w="32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5980914" y="8741094"/>
            <a:ext cx="321081" cy="119467"/>
            <a:chOff x="0" y="0"/>
            <a:chExt cx="321081" cy="119467"/>
          </a:xfrm>
        </p:grpSpPr>
        <p:sp>
          <p:nvSpPr>
            <p:cNvPr id="332" name="path 332"/>
            <p:cNvSpPr/>
            <p:nvPr/>
          </p:nvSpPr>
          <p:spPr>
            <a:xfrm>
              <a:off x="0" y="0"/>
              <a:ext cx="321081" cy="119467"/>
            </a:xfrm>
            <a:custGeom>
              <a:avLst/>
              <a:gdLst/>
              <a:ahLst/>
              <a:cxnLst/>
              <a:rect l="0" t="0" r="0" b="0"/>
              <a:pathLst>
                <a:path w="505" h="188">
                  <a:moveTo>
                    <a:pt x="390" y="185"/>
                  </a:moveTo>
                  <a:lnTo>
                    <a:pt x="2" y="174"/>
                  </a:lnTo>
                  <a:lnTo>
                    <a:pt x="115" y="2"/>
                  </a:lnTo>
                  <a:lnTo>
                    <a:pt x="503" y="11"/>
                  </a:lnTo>
                  <a:lnTo>
                    <a:pt x="390" y="185"/>
                  </a:lnTo>
                  <a:close/>
                </a:path>
              </a:pathLst>
            </a:custGeom>
            <a:noFill/>
            <a:ln w="3251" cap="flat">
              <a:solidFill>
                <a:srgbClr val="05010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34" name="path 334"/>
            <p:cNvSpPr/>
            <p:nvPr/>
          </p:nvSpPr>
          <p:spPr>
            <a:xfrm>
              <a:off x="36008" y="74216"/>
              <a:ext cx="222642" cy="40420"/>
            </a:xfrm>
            <a:custGeom>
              <a:avLst/>
              <a:gdLst/>
              <a:ahLst/>
              <a:cxnLst/>
              <a:rect l="0" t="0" r="0" b="0"/>
              <a:pathLst>
                <a:path w="350" h="63">
                  <a:moveTo>
                    <a:pt x="350" y="10"/>
                  </a:moveTo>
                  <a:lnTo>
                    <a:pt x="0" y="2"/>
                  </a:lnTo>
                  <a:moveTo>
                    <a:pt x="73" y="10"/>
                  </a:moveTo>
                  <a:lnTo>
                    <a:pt x="250" y="13"/>
                  </a:lnTo>
                  <a:lnTo>
                    <a:pt x="228" y="61"/>
                  </a:lnTo>
                  <a:lnTo>
                    <a:pt x="44" y="54"/>
                  </a:lnTo>
                </a:path>
              </a:pathLst>
            </a:custGeom>
            <a:noFill/>
            <a:ln w="3251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6" name="path 336"/>
          <p:cNvSpPr/>
          <p:nvPr/>
        </p:nvSpPr>
        <p:spPr>
          <a:xfrm>
            <a:off x="6169409" y="3899152"/>
            <a:ext cx="74404" cy="111787"/>
          </a:xfrm>
          <a:custGeom>
            <a:avLst/>
            <a:gdLst/>
            <a:ahLst/>
            <a:cxnLst/>
            <a:rect l="0" t="0" r="0" b="0"/>
            <a:pathLst>
              <a:path w="117" h="176">
                <a:moveTo>
                  <a:pt x="115" y="1"/>
                </a:moveTo>
                <a:lnTo>
                  <a:pt x="2" y="174"/>
                </a:lnTo>
              </a:path>
            </a:pathLst>
          </a:custGeom>
          <a:noFill/>
          <a:ln w="3238" cap="flat">
            <a:solidFill>
              <a:srgbClr val="050101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5995456" y="3765682"/>
            <a:ext cx="256392" cy="145421"/>
            <a:chOff x="0" y="0"/>
            <a:chExt cx="256392" cy="145421"/>
          </a:xfrm>
        </p:grpSpPr>
        <p:sp>
          <p:nvSpPr>
            <p:cNvPr id="338" name="path 338"/>
            <p:cNvSpPr/>
            <p:nvPr/>
          </p:nvSpPr>
          <p:spPr>
            <a:xfrm>
              <a:off x="0" y="0"/>
              <a:ext cx="256392" cy="135951"/>
            </a:xfrm>
            <a:custGeom>
              <a:avLst/>
              <a:gdLst/>
              <a:ahLst/>
              <a:cxnLst/>
              <a:rect l="0" t="0" r="0" b="0"/>
              <a:pathLst>
                <a:path w="403" h="214">
                  <a:moveTo>
                    <a:pt x="387" y="211"/>
                  </a:moveTo>
                  <a:lnTo>
                    <a:pt x="2" y="202"/>
                  </a:lnTo>
                  <a:lnTo>
                    <a:pt x="16" y="2"/>
                  </a:lnTo>
                  <a:lnTo>
                    <a:pt x="401" y="16"/>
                  </a:lnTo>
                  <a:lnTo>
                    <a:pt x="387" y="211"/>
                  </a:lnTo>
                  <a:close/>
                </a:path>
              </a:pathLst>
            </a:custGeom>
            <a:noFill/>
            <a:ln w="3238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0" name="path 340"/>
            <p:cNvSpPr/>
            <p:nvPr/>
          </p:nvSpPr>
          <p:spPr>
            <a:xfrm>
              <a:off x="1752" y="127083"/>
              <a:ext cx="245286" cy="8889"/>
            </a:xfrm>
            <a:custGeom>
              <a:avLst/>
              <a:gdLst/>
              <a:ahLst/>
              <a:cxnLst/>
              <a:rect l="0" t="0" r="0" b="0"/>
              <a:pathLst>
                <a:path w="386" h="13">
                  <a:moveTo>
                    <a:pt x="0" y="2"/>
                  </a:moveTo>
                  <a:lnTo>
                    <a:pt x="386" y="11"/>
                  </a:lnTo>
                </a:path>
              </a:pathLst>
            </a:custGeom>
            <a:noFill/>
            <a:ln w="3238" cap="flat">
              <a:solidFill>
                <a:srgbClr val="05010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42" name="path 342"/>
            <p:cNvSpPr/>
            <p:nvPr/>
          </p:nvSpPr>
          <p:spPr>
            <a:xfrm>
              <a:off x="6296" y="9541"/>
              <a:ext cx="236448" cy="135880"/>
            </a:xfrm>
            <a:custGeom>
              <a:avLst/>
              <a:gdLst/>
              <a:ahLst/>
              <a:cxnLst/>
              <a:rect l="0" t="0" r="0" b="0"/>
              <a:pathLst>
                <a:path w="372" h="213">
                  <a:moveTo>
                    <a:pt x="335" y="181"/>
                  </a:moveTo>
                  <a:lnTo>
                    <a:pt x="25" y="171"/>
                  </a:lnTo>
                  <a:cubicBezTo>
                    <a:pt x="14" y="171"/>
                    <a:pt x="6" y="162"/>
                    <a:pt x="7" y="152"/>
                  </a:cubicBezTo>
                  <a:lnTo>
                    <a:pt x="20" y="20"/>
                  </a:lnTo>
                  <a:cubicBezTo>
                    <a:pt x="21" y="10"/>
                    <a:pt x="31" y="2"/>
                    <a:pt x="41" y="2"/>
                  </a:cubicBezTo>
                  <a:lnTo>
                    <a:pt x="352" y="12"/>
                  </a:lnTo>
                  <a:cubicBezTo>
                    <a:pt x="363" y="12"/>
                    <a:pt x="370" y="21"/>
                    <a:pt x="369" y="31"/>
                  </a:cubicBezTo>
                  <a:lnTo>
                    <a:pt x="356" y="163"/>
                  </a:lnTo>
                  <a:cubicBezTo>
                    <a:pt x="355" y="173"/>
                    <a:pt x="346" y="181"/>
                    <a:pt x="335" y="181"/>
                  </a:cubicBezTo>
                  <a:moveTo>
                    <a:pt x="0" y="200"/>
                  </a:moveTo>
                  <a:lnTo>
                    <a:pt x="351" y="211"/>
                  </a:lnTo>
                </a:path>
              </a:pathLst>
            </a:custGeom>
            <a:noFill/>
            <a:ln w="3238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44" name="path 344"/>
          <p:cNvSpPr/>
          <p:nvPr/>
        </p:nvSpPr>
        <p:spPr>
          <a:xfrm>
            <a:off x="5986957" y="3331947"/>
            <a:ext cx="186716" cy="192306"/>
          </a:xfrm>
          <a:custGeom>
            <a:avLst/>
            <a:gdLst/>
            <a:ahLst/>
            <a:cxnLst/>
            <a:rect l="0" t="0" r="0" b="0"/>
            <a:pathLst>
              <a:path w="294" h="302">
                <a:moveTo>
                  <a:pt x="292" y="46"/>
                </a:moveTo>
                <a:lnTo>
                  <a:pt x="248" y="43"/>
                </a:lnTo>
                <a:lnTo>
                  <a:pt x="248" y="1"/>
                </a:lnTo>
                <a:lnTo>
                  <a:pt x="292" y="7"/>
                </a:lnTo>
                <a:lnTo>
                  <a:pt x="292" y="46"/>
                </a:lnTo>
                <a:close/>
                <a:moveTo>
                  <a:pt x="248" y="180"/>
                </a:moveTo>
                <a:cubicBezTo>
                  <a:pt x="248" y="247"/>
                  <a:pt x="192" y="301"/>
                  <a:pt x="124" y="301"/>
                </a:cubicBezTo>
                <a:cubicBezTo>
                  <a:pt x="56" y="301"/>
                  <a:pt x="1" y="247"/>
                  <a:pt x="1" y="180"/>
                </a:cubicBezTo>
                <a:cubicBezTo>
                  <a:pt x="1" y="113"/>
                  <a:pt x="56" y="59"/>
                  <a:pt x="124" y="59"/>
                </a:cubicBezTo>
                <a:cubicBezTo>
                  <a:pt x="192" y="59"/>
                  <a:pt x="248" y="113"/>
                  <a:pt x="248" y="180"/>
                </a:cubicBezTo>
                <a:moveTo>
                  <a:pt x="228" y="181"/>
                </a:moveTo>
                <a:cubicBezTo>
                  <a:pt x="228" y="238"/>
                  <a:pt x="181" y="283"/>
                  <a:pt x="123" y="283"/>
                </a:cubicBezTo>
                <a:cubicBezTo>
                  <a:pt x="65" y="283"/>
                  <a:pt x="18" y="238"/>
                  <a:pt x="18" y="181"/>
                </a:cubicBezTo>
                <a:cubicBezTo>
                  <a:pt x="18" y="125"/>
                  <a:pt x="65" y="79"/>
                  <a:pt x="123" y="79"/>
                </a:cubicBezTo>
                <a:cubicBezTo>
                  <a:pt x="181" y="79"/>
                  <a:pt x="228" y="125"/>
                  <a:pt x="228" y="181"/>
                </a:cubicBezTo>
                <a:moveTo>
                  <a:pt x="142" y="278"/>
                </a:moveTo>
                <a:cubicBezTo>
                  <a:pt x="84" y="278"/>
                  <a:pt x="51" y="245"/>
                  <a:pt x="51" y="188"/>
                </a:cubicBezTo>
                <a:cubicBezTo>
                  <a:pt x="51" y="130"/>
                  <a:pt x="98" y="83"/>
                  <a:pt x="156" y="83"/>
                </a:cubicBezTo>
              </a:path>
            </a:pathLst>
          </a:custGeom>
          <a:noFill/>
          <a:ln w="2159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path 346"/>
          <p:cNvSpPr/>
          <p:nvPr/>
        </p:nvSpPr>
        <p:spPr>
          <a:xfrm>
            <a:off x="3082842" y="3905304"/>
            <a:ext cx="265253" cy="132854"/>
          </a:xfrm>
          <a:custGeom>
            <a:avLst/>
            <a:gdLst/>
            <a:ahLst/>
            <a:cxnLst/>
            <a:rect l="0" t="0" r="0" b="0"/>
            <a:pathLst>
              <a:path w="417" h="209">
                <a:moveTo>
                  <a:pt x="376" y="206"/>
                </a:moveTo>
                <a:lnTo>
                  <a:pt x="22" y="195"/>
                </a:lnTo>
                <a:cubicBezTo>
                  <a:pt x="10" y="194"/>
                  <a:pt x="1" y="185"/>
                  <a:pt x="2" y="173"/>
                </a:cubicBezTo>
                <a:lnTo>
                  <a:pt x="17" y="23"/>
                </a:lnTo>
                <a:cubicBezTo>
                  <a:pt x="18" y="11"/>
                  <a:pt x="29" y="2"/>
                  <a:pt x="41" y="2"/>
                </a:cubicBezTo>
                <a:lnTo>
                  <a:pt x="395" y="14"/>
                </a:lnTo>
                <a:cubicBezTo>
                  <a:pt x="407" y="14"/>
                  <a:pt x="415" y="24"/>
                  <a:pt x="414" y="35"/>
                </a:cubicBezTo>
                <a:lnTo>
                  <a:pt x="399" y="185"/>
                </a:lnTo>
                <a:cubicBezTo>
                  <a:pt x="398" y="197"/>
                  <a:pt x="388" y="206"/>
                  <a:pt x="376" y="206"/>
                </a:cubicBezTo>
              </a:path>
            </a:pathLst>
          </a:custGeom>
          <a:noFill/>
          <a:ln w="3682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" name="path 348"/>
          <p:cNvSpPr/>
          <p:nvPr/>
        </p:nvSpPr>
        <p:spPr>
          <a:xfrm>
            <a:off x="3030161" y="4048494"/>
            <a:ext cx="304423" cy="114632"/>
          </a:xfrm>
          <a:custGeom>
            <a:avLst/>
            <a:gdLst/>
            <a:ahLst/>
            <a:cxnLst/>
            <a:rect l="0" t="0" r="0" b="0"/>
            <a:pathLst>
              <a:path w="479" h="180">
                <a:moveTo>
                  <a:pt x="77" y="2"/>
                </a:moveTo>
                <a:lnTo>
                  <a:pt x="477" y="15"/>
                </a:lnTo>
                <a:lnTo>
                  <a:pt x="399" y="129"/>
                </a:lnTo>
                <a:moveTo>
                  <a:pt x="2" y="120"/>
                </a:moveTo>
                <a:lnTo>
                  <a:pt x="77" y="2"/>
                </a:lnTo>
                <a:moveTo>
                  <a:pt x="52" y="178"/>
                </a:moveTo>
                <a:lnTo>
                  <a:pt x="85" y="129"/>
                </a:lnTo>
              </a:path>
            </a:pathLst>
          </a:custGeom>
          <a:noFill/>
          <a:ln w="3682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2422261" y="5429025"/>
            <a:ext cx="255757" cy="134448"/>
            <a:chOff x="0" y="0"/>
            <a:chExt cx="255757" cy="134448"/>
          </a:xfrm>
        </p:grpSpPr>
        <p:sp>
          <p:nvSpPr>
            <p:cNvPr id="350" name="path 350"/>
            <p:cNvSpPr/>
            <p:nvPr/>
          </p:nvSpPr>
          <p:spPr>
            <a:xfrm>
              <a:off x="12249" y="114320"/>
              <a:ext cx="20129" cy="20127"/>
            </a:xfrm>
            <a:custGeom>
              <a:avLst/>
              <a:gdLst/>
              <a:ahLst/>
              <a:cxnLst/>
              <a:rect l="0" t="0" r="0" b="0"/>
              <a:pathLst>
                <a:path w="31" h="31">
                  <a:moveTo>
                    <a:pt x="27" y="24"/>
                  </a:moveTo>
                  <a:cubicBezTo>
                    <a:pt x="22" y="30"/>
                    <a:pt x="13" y="31"/>
                    <a:pt x="7" y="27"/>
                  </a:cubicBezTo>
                  <a:cubicBezTo>
                    <a:pt x="1" y="22"/>
                    <a:pt x="0" y="13"/>
                    <a:pt x="4" y="7"/>
                  </a:cubicBezTo>
                  <a:cubicBezTo>
                    <a:pt x="9" y="1"/>
                    <a:pt x="17" y="0"/>
                    <a:pt x="24" y="4"/>
                  </a:cubicBezTo>
                  <a:cubicBezTo>
                    <a:pt x="30" y="9"/>
                    <a:pt x="31" y="17"/>
                    <a:pt x="27" y="2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2" name="path 352"/>
            <p:cNvSpPr/>
            <p:nvPr/>
          </p:nvSpPr>
          <p:spPr>
            <a:xfrm>
              <a:off x="0" y="46712"/>
              <a:ext cx="99923" cy="87481"/>
            </a:xfrm>
            <a:custGeom>
              <a:avLst/>
              <a:gdLst/>
              <a:ahLst/>
              <a:cxnLst/>
              <a:rect l="0" t="0" r="0" b="0"/>
              <a:pathLst>
                <a:path w="157" h="137">
                  <a:moveTo>
                    <a:pt x="46" y="130"/>
                  </a:moveTo>
                  <a:cubicBezTo>
                    <a:pt x="41" y="136"/>
                    <a:pt x="33" y="138"/>
                    <a:pt x="26" y="133"/>
                  </a:cubicBezTo>
                  <a:cubicBezTo>
                    <a:pt x="20" y="129"/>
                    <a:pt x="19" y="120"/>
                    <a:pt x="23" y="114"/>
                  </a:cubicBezTo>
                  <a:cubicBezTo>
                    <a:pt x="28" y="107"/>
                    <a:pt x="37" y="106"/>
                    <a:pt x="43" y="110"/>
                  </a:cubicBezTo>
                  <a:cubicBezTo>
                    <a:pt x="49" y="115"/>
                    <a:pt x="51" y="124"/>
                    <a:pt x="46" y="130"/>
                  </a:cubicBezTo>
                  <a:moveTo>
                    <a:pt x="1" y="6"/>
                  </a:moveTo>
                  <a:cubicBezTo>
                    <a:pt x="20" y="1"/>
                    <a:pt x="64" y="-7"/>
                    <a:pt x="106" y="23"/>
                  </a:cubicBezTo>
                  <a:cubicBezTo>
                    <a:pt x="149" y="54"/>
                    <a:pt x="153" y="92"/>
                    <a:pt x="156" y="118"/>
                  </a:cubicBezTo>
                  <a:moveTo>
                    <a:pt x="17" y="43"/>
                  </a:moveTo>
                  <a:cubicBezTo>
                    <a:pt x="29" y="40"/>
                    <a:pt x="56" y="35"/>
                    <a:pt x="84" y="55"/>
                  </a:cubicBezTo>
                  <a:cubicBezTo>
                    <a:pt x="111" y="74"/>
                    <a:pt x="113" y="98"/>
                    <a:pt x="115" y="115"/>
                  </a:cubicBezTo>
                  <a:moveTo>
                    <a:pt x="30" y="80"/>
                  </a:moveTo>
                  <a:cubicBezTo>
                    <a:pt x="36" y="79"/>
                    <a:pt x="49" y="76"/>
                    <a:pt x="61" y="86"/>
                  </a:cubicBezTo>
                  <a:cubicBezTo>
                    <a:pt x="74" y="95"/>
                    <a:pt x="75" y="106"/>
                    <a:pt x="75" y="113"/>
                  </a:cubicBezTo>
                </a:path>
              </a:pathLst>
            </a:custGeom>
            <a:noFill/>
            <a:ln w="166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4" name="path 354"/>
            <p:cNvSpPr/>
            <p:nvPr/>
          </p:nvSpPr>
          <p:spPr>
            <a:xfrm>
              <a:off x="112316" y="0"/>
              <a:ext cx="143441" cy="91991"/>
            </a:xfrm>
            <a:custGeom>
              <a:avLst/>
              <a:gdLst/>
              <a:ahLst/>
              <a:cxnLst/>
              <a:rect l="0" t="0" r="0" b="0"/>
              <a:pathLst>
                <a:path w="225" h="144">
                  <a:moveTo>
                    <a:pt x="36" y="53"/>
                  </a:moveTo>
                  <a:cubicBezTo>
                    <a:pt x="15" y="61"/>
                    <a:pt x="-13" y="79"/>
                    <a:pt x="10" y="119"/>
                  </a:cubicBezTo>
                  <a:cubicBezTo>
                    <a:pt x="17" y="128"/>
                    <a:pt x="27" y="135"/>
                    <a:pt x="39" y="136"/>
                  </a:cubicBezTo>
                  <a:cubicBezTo>
                    <a:pt x="76" y="140"/>
                    <a:pt x="149" y="142"/>
                    <a:pt x="185" y="143"/>
                  </a:cubicBezTo>
                  <a:cubicBezTo>
                    <a:pt x="202" y="143"/>
                    <a:pt x="218" y="132"/>
                    <a:pt x="222" y="116"/>
                  </a:cubicBezTo>
                  <a:cubicBezTo>
                    <a:pt x="225" y="106"/>
                    <a:pt x="224" y="96"/>
                    <a:pt x="214" y="88"/>
                  </a:cubicBezTo>
                  <a:cubicBezTo>
                    <a:pt x="203" y="80"/>
                    <a:pt x="191" y="62"/>
                    <a:pt x="187" y="48"/>
                  </a:cubicBezTo>
                  <a:cubicBezTo>
                    <a:pt x="175" y="4"/>
                    <a:pt x="111" y="-22"/>
                    <a:pt x="64" y="33"/>
                  </a:cubicBezTo>
                  <a:cubicBezTo>
                    <a:pt x="57" y="42"/>
                    <a:pt x="47" y="49"/>
                    <a:pt x="36" y="53"/>
                  </a:cubicBezTo>
                </a:path>
              </a:pathLst>
            </a:custGeom>
            <a:noFill/>
            <a:ln w="213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56" name="path 356"/>
            <p:cNvSpPr/>
            <p:nvPr/>
          </p:nvSpPr>
          <p:spPr>
            <a:xfrm>
              <a:off x="164283" y="11924"/>
              <a:ext cx="46155" cy="70564"/>
            </a:xfrm>
            <a:custGeom>
              <a:avLst/>
              <a:gdLst/>
              <a:ahLst/>
              <a:cxnLst/>
              <a:rect l="0" t="0" r="0" b="0"/>
              <a:pathLst>
                <a:path w="72" h="111">
                  <a:moveTo>
                    <a:pt x="71" y="52"/>
                  </a:moveTo>
                  <a:lnTo>
                    <a:pt x="54" y="35"/>
                  </a:lnTo>
                  <a:lnTo>
                    <a:pt x="43" y="35"/>
                  </a:lnTo>
                  <a:lnTo>
                    <a:pt x="43" y="110"/>
                  </a:lnTo>
                  <a:lnTo>
                    <a:pt x="54" y="110"/>
                  </a:lnTo>
                  <a:lnTo>
                    <a:pt x="54" y="49"/>
                  </a:lnTo>
                  <a:lnTo>
                    <a:pt x="64" y="58"/>
                  </a:lnTo>
                  <a:lnTo>
                    <a:pt x="71" y="52"/>
                  </a:lnTo>
                  <a:close/>
                  <a:moveTo>
                    <a:pt x="0" y="58"/>
                  </a:moveTo>
                  <a:lnTo>
                    <a:pt x="18" y="75"/>
                  </a:lnTo>
                  <a:lnTo>
                    <a:pt x="28" y="75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61"/>
                  </a:lnTo>
                  <a:lnTo>
                    <a:pt x="7" y="52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106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5319850" y="5391101"/>
            <a:ext cx="255756" cy="134448"/>
            <a:chOff x="0" y="0"/>
            <a:chExt cx="255756" cy="134448"/>
          </a:xfrm>
        </p:grpSpPr>
        <p:sp>
          <p:nvSpPr>
            <p:cNvPr id="358" name="path 358"/>
            <p:cNvSpPr/>
            <p:nvPr/>
          </p:nvSpPr>
          <p:spPr>
            <a:xfrm>
              <a:off x="12249" y="114320"/>
              <a:ext cx="20129" cy="20127"/>
            </a:xfrm>
            <a:custGeom>
              <a:avLst/>
              <a:gdLst/>
              <a:ahLst/>
              <a:cxnLst/>
              <a:rect l="0" t="0" r="0" b="0"/>
              <a:pathLst>
                <a:path w="31" h="31">
                  <a:moveTo>
                    <a:pt x="27" y="24"/>
                  </a:moveTo>
                  <a:cubicBezTo>
                    <a:pt x="22" y="30"/>
                    <a:pt x="13" y="31"/>
                    <a:pt x="7" y="27"/>
                  </a:cubicBezTo>
                  <a:cubicBezTo>
                    <a:pt x="1" y="22"/>
                    <a:pt x="0" y="13"/>
                    <a:pt x="4" y="7"/>
                  </a:cubicBezTo>
                  <a:cubicBezTo>
                    <a:pt x="9" y="1"/>
                    <a:pt x="17" y="0"/>
                    <a:pt x="24" y="4"/>
                  </a:cubicBezTo>
                  <a:cubicBezTo>
                    <a:pt x="30" y="9"/>
                    <a:pt x="31" y="17"/>
                    <a:pt x="27" y="2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0" name="path 360"/>
            <p:cNvSpPr/>
            <p:nvPr/>
          </p:nvSpPr>
          <p:spPr>
            <a:xfrm>
              <a:off x="0" y="46713"/>
              <a:ext cx="99923" cy="87481"/>
            </a:xfrm>
            <a:custGeom>
              <a:avLst/>
              <a:gdLst/>
              <a:ahLst/>
              <a:cxnLst/>
              <a:rect l="0" t="0" r="0" b="0"/>
              <a:pathLst>
                <a:path w="157" h="137">
                  <a:moveTo>
                    <a:pt x="46" y="130"/>
                  </a:moveTo>
                  <a:cubicBezTo>
                    <a:pt x="41" y="136"/>
                    <a:pt x="33" y="138"/>
                    <a:pt x="26" y="133"/>
                  </a:cubicBezTo>
                  <a:cubicBezTo>
                    <a:pt x="20" y="129"/>
                    <a:pt x="19" y="120"/>
                    <a:pt x="23" y="113"/>
                  </a:cubicBezTo>
                  <a:cubicBezTo>
                    <a:pt x="28" y="107"/>
                    <a:pt x="37" y="106"/>
                    <a:pt x="43" y="110"/>
                  </a:cubicBezTo>
                  <a:cubicBezTo>
                    <a:pt x="49" y="115"/>
                    <a:pt x="51" y="124"/>
                    <a:pt x="46" y="130"/>
                  </a:cubicBezTo>
                  <a:moveTo>
                    <a:pt x="1" y="6"/>
                  </a:moveTo>
                  <a:cubicBezTo>
                    <a:pt x="20" y="1"/>
                    <a:pt x="64" y="-7"/>
                    <a:pt x="106" y="23"/>
                  </a:cubicBezTo>
                  <a:cubicBezTo>
                    <a:pt x="149" y="54"/>
                    <a:pt x="153" y="92"/>
                    <a:pt x="156" y="118"/>
                  </a:cubicBezTo>
                  <a:moveTo>
                    <a:pt x="17" y="43"/>
                  </a:moveTo>
                  <a:cubicBezTo>
                    <a:pt x="29" y="40"/>
                    <a:pt x="56" y="35"/>
                    <a:pt x="84" y="55"/>
                  </a:cubicBezTo>
                  <a:cubicBezTo>
                    <a:pt x="111" y="74"/>
                    <a:pt x="113" y="98"/>
                    <a:pt x="115" y="115"/>
                  </a:cubicBezTo>
                  <a:moveTo>
                    <a:pt x="30" y="80"/>
                  </a:moveTo>
                  <a:cubicBezTo>
                    <a:pt x="36" y="79"/>
                    <a:pt x="49" y="76"/>
                    <a:pt x="61" y="86"/>
                  </a:cubicBezTo>
                  <a:cubicBezTo>
                    <a:pt x="74" y="95"/>
                    <a:pt x="75" y="106"/>
                    <a:pt x="75" y="113"/>
                  </a:cubicBezTo>
                </a:path>
              </a:pathLst>
            </a:custGeom>
            <a:noFill/>
            <a:ln w="166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2" name="path 362"/>
            <p:cNvSpPr/>
            <p:nvPr/>
          </p:nvSpPr>
          <p:spPr>
            <a:xfrm>
              <a:off x="112316" y="0"/>
              <a:ext cx="143440" cy="91991"/>
            </a:xfrm>
            <a:custGeom>
              <a:avLst/>
              <a:gdLst/>
              <a:ahLst/>
              <a:cxnLst/>
              <a:rect l="0" t="0" r="0" b="0"/>
              <a:pathLst>
                <a:path w="225" h="144">
                  <a:moveTo>
                    <a:pt x="36" y="53"/>
                  </a:moveTo>
                  <a:cubicBezTo>
                    <a:pt x="15" y="61"/>
                    <a:pt x="-13" y="79"/>
                    <a:pt x="10" y="119"/>
                  </a:cubicBezTo>
                  <a:cubicBezTo>
                    <a:pt x="17" y="128"/>
                    <a:pt x="27" y="135"/>
                    <a:pt x="39" y="136"/>
                  </a:cubicBezTo>
                  <a:cubicBezTo>
                    <a:pt x="76" y="140"/>
                    <a:pt x="149" y="142"/>
                    <a:pt x="185" y="143"/>
                  </a:cubicBezTo>
                  <a:cubicBezTo>
                    <a:pt x="202" y="143"/>
                    <a:pt x="218" y="132"/>
                    <a:pt x="222" y="116"/>
                  </a:cubicBezTo>
                  <a:cubicBezTo>
                    <a:pt x="225" y="106"/>
                    <a:pt x="224" y="96"/>
                    <a:pt x="214" y="88"/>
                  </a:cubicBezTo>
                  <a:cubicBezTo>
                    <a:pt x="203" y="80"/>
                    <a:pt x="191" y="62"/>
                    <a:pt x="187" y="48"/>
                  </a:cubicBezTo>
                  <a:cubicBezTo>
                    <a:pt x="175" y="4"/>
                    <a:pt x="111" y="-22"/>
                    <a:pt x="64" y="33"/>
                  </a:cubicBezTo>
                  <a:cubicBezTo>
                    <a:pt x="57" y="42"/>
                    <a:pt x="47" y="49"/>
                    <a:pt x="36" y="53"/>
                  </a:cubicBezTo>
                </a:path>
              </a:pathLst>
            </a:custGeom>
            <a:noFill/>
            <a:ln w="213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64" name="path 364"/>
            <p:cNvSpPr/>
            <p:nvPr/>
          </p:nvSpPr>
          <p:spPr>
            <a:xfrm>
              <a:off x="164283" y="11926"/>
              <a:ext cx="46155" cy="70562"/>
            </a:xfrm>
            <a:custGeom>
              <a:avLst/>
              <a:gdLst/>
              <a:ahLst/>
              <a:cxnLst/>
              <a:rect l="0" t="0" r="0" b="0"/>
              <a:pathLst>
                <a:path w="72" h="111">
                  <a:moveTo>
                    <a:pt x="71" y="52"/>
                  </a:moveTo>
                  <a:lnTo>
                    <a:pt x="54" y="35"/>
                  </a:lnTo>
                  <a:lnTo>
                    <a:pt x="43" y="35"/>
                  </a:lnTo>
                  <a:lnTo>
                    <a:pt x="43" y="110"/>
                  </a:lnTo>
                  <a:lnTo>
                    <a:pt x="54" y="110"/>
                  </a:lnTo>
                  <a:lnTo>
                    <a:pt x="54" y="49"/>
                  </a:lnTo>
                  <a:lnTo>
                    <a:pt x="64" y="58"/>
                  </a:lnTo>
                  <a:lnTo>
                    <a:pt x="71" y="52"/>
                  </a:lnTo>
                  <a:close/>
                  <a:moveTo>
                    <a:pt x="0" y="58"/>
                  </a:moveTo>
                  <a:lnTo>
                    <a:pt x="18" y="75"/>
                  </a:lnTo>
                  <a:lnTo>
                    <a:pt x="28" y="75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61"/>
                  </a:lnTo>
                  <a:lnTo>
                    <a:pt x="7" y="52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106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66" name="path 366"/>
          <p:cNvSpPr/>
          <p:nvPr/>
        </p:nvSpPr>
        <p:spPr>
          <a:xfrm>
            <a:off x="6056703" y="2892139"/>
            <a:ext cx="161734" cy="197345"/>
          </a:xfrm>
          <a:custGeom>
            <a:avLst/>
            <a:gdLst/>
            <a:ahLst/>
            <a:cxnLst/>
            <a:rect l="0" t="0" r="0" b="0"/>
            <a:pathLst>
              <a:path w="254" h="310">
                <a:moveTo>
                  <a:pt x="14" y="86"/>
                </a:moveTo>
                <a:lnTo>
                  <a:pt x="1" y="95"/>
                </a:lnTo>
                <a:lnTo>
                  <a:pt x="14" y="101"/>
                </a:lnTo>
                <a:lnTo>
                  <a:pt x="110" y="51"/>
                </a:lnTo>
                <a:lnTo>
                  <a:pt x="69" y="307"/>
                </a:lnTo>
                <a:lnTo>
                  <a:pt x="90" y="307"/>
                </a:lnTo>
                <a:lnTo>
                  <a:pt x="90" y="297"/>
                </a:lnTo>
                <a:lnTo>
                  <a:pt x="152" y="259"/>
                </a:lnTo>
                <a:lnTo>
                  <a:pt x="164" y="259"/>
                </a:lnTo>
                <a:lnTo>
                  <a:pt x="228" y="300"/>
                </a:lnTo>
                <a:lnTo>
                  <a:pt x="228" y="309"/>
                </a:lnTo>
                <a:lnTo>
                  <a:pt x="252" y="309"/>
                </a:lnTo>
                <a:lnTo>
                  <a:pt x="203" y="1"/>
                </a:lnTo>
                <a:moveTo>
                  <a:pt x="95" y="282"/>
                </a:moveTo>
                <a:lnTo>
                  <a:pt x="145" y="252"/>
                </a:lnTo>
                <a:lnTo>
                  <a:pt x="102" y="224"/>
                </a:lnTo>
                <a:lnTo>
                  <a:pt x="95" y="282"/>
                </a:lnTo>
                <a:close/>
                <a:moveTo>
                  <a:pt x="178" y="249"/>
                </a:moveTo>
                <a:lnTo>
                  <a:pt x="223" y="224"/>
                </a:lnTo>
                <a:lnTo>
                  <a:pt x="230" y="284"/>
                </a:lnTo>
                <a:lnTo>
                  <a:pt x="178" y="249"/>
                </a:lnTo>
                <a:close/>
                <a:moveTo>
                  <a:pt x="112" y="214"/>
                </a:moveTo>
                <a:lnTo>
                  <a:pt x="160" y="179"/>
                </a:lnTo>
                <a:lnTo>
                  <a:pt x="213" y="214"/>
                </a:lnTo>
                <a:lnTo>
                  <a:pt x="162" y="244"/>
                </a:lnTo>
                <a:lnTo>
                  <a:pt x="112" y="214"/>
                </a:lnTo>
                <a:close/>
                <a:moveTo>
                  <a:pt x="112" y="141"/>
                </a:moveTo>
                <a:lnTo>
                  <a:pt x="102" y="204"/>
                </a:lnTo>
                <a:lnTo>
                  <a:pt x="152" y="169"/>
                </a:lnTo>
                <a:lnTo>
                  <a:pt x="112" y="141"/>
                </a:lnTo>
                <a:close/>
                <a:moveTo>
                  <a:pt x="207" y="144"/>
                </a:moveTo>
                <a:lnTo>
                  <a:pt x="172" y="169"/>
                </a:lnTo>
                <a:lnTo>
                  <a:pt x="217" y="199"/>
                </a:lnTo>
                <a:lnTo>
                  <a:pt x="207" y="144"/>
                </a:lnTo>
                <a:close/>
                <a:moveTo>
                  <a:pt x="162" y="164"/>
                </a:moveTo>
                <a:lnTo>
                  <a:pt x="127" y="134"/>
                </a:lnTo>
                <a:lnTo>
                  <a:pt x="162" y="109"/>
                </a:lnTo>
                <a:lnTo>
                  <a:pt x="195" y="131"/>
                </a:lnTo>
                <a:lnTo>
                  <a:pt x="162" y="164"/>
                </a:lnTo>
                <a:close/>
                <a:moveTo>
                  <a:pt x="150" y="102"/>
                </a:moveTo>
                <a:lnTo>
                  <a:pt x="122" y="79"/>
                </a:lnTo>
                <a:lnTo>
                  <a:pt x="114" y="124"/>
                </a:lnTo>
                <a:lnTo>
                  <a:pt x="150" y="102"/>
                </a:lnTo>
                <a:close/>
                <a:moveTo>
                  <a:pt x="197" y="79"/>
                </a:moveTo>
                <a:lnTo>
                  <a:pt x="170" y="99"/>
                </a:lnTo>
                <a:lnTo>
                  <a:pt x="205" y="124"/>
                </a:lnTo>
                <a:lnTo>
                  <a:pt x="197" y="79"/>
                </a:lnTo>
                <a:close/>
                <a:moveTo>
                  <a:pt x="162" y="91"/>
                </a:moveTo>
                <a:lnTo>
                  <a:pt x="135" y="74"/>
                </a:lnTo>
                <a:lnTo>
                  <a:pt x="160" y="54"/>
                </a:lnTo>
                <a:lnTo>
                  <a:pt x="187" y="71"/>
                </a:lnTo>
                <a:lnTo>
                  <a:pt x="162" y="91"/>
                </a:lnTo>
                <a:close/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482460" y="8844962"/>
            <a:ext cx="147842" cy="190516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2182549" y="3242188"/>
            <a:ext cx="6350" cy="6350"/>
          </a:xfrm>
          <a:prstGeom prst="rect">
            <a:avLst/>
          </a:prstGeom>
        </p:spPr>
      </p:pic>
      <p:sp>
        <p:nvSpPr>
          <p:cNvPr id="372" name="path 372"/>
          <p:cNvSpPr/>
          <p:nvPr/>
        </p:nvSpPr>
        <p:spPr>
          <a:xfrm>
            <a:off x="2062837" y="3133178"/>
            <a:ext cx="181495" cy="152069"/>
          </a:xfrm>
          <a:custGeom>
            <a:avLst/>
            <a:gdLst/>
            <a:ahLst/>
            <a:cxnLst/>
            <a:rect l="0" t="0" r="0" b="0"/>
            <a:pathLst>
              <a:path w="285" h="239">
                <a:moveTo>
                  <a:pt x="227" y="235"/>
                </a:moveTo>
                <a:lnTo>
                  <a:pt x="58" y="235"/>
                </a:lnTo>
                <a:cubicBezTo>
                  <a:pt x="28" y="235"/>
                  <a:pt x="3" y="211"/>
                  <a:pt x="3" y="180"/>
                </a:cubicBezTo>
                <a:lnTo>
                  <a:pt x="3" y="58"/>
                </a:lnTo>
                <a:cubicBezTo>
                  <a:pt x="3" y="28"/>
                  <a:pt x="28" y="3"/>
                  <a:pt x="58" y="3"/>
                </a:cubicBezTo>
                <a:lnTo>
                  <a:pt x="227" y="3"/>
                </a:lnTo>
                <a:cubicBezTo>
                  <a:pt x="257" y="3"/>
                  <a:pt x="281" y="28"/>
                  <a:pt x="281" y="58"/>
                </a:cubicBezTo>
                <a:lnTo>
                  <a:pt x="281" y="180"/>
                </a:lnTo>
                <a:cubicBezTo>
                  <a:pt x="281" y="211"/>
                  <a:pt x="257" y="235"/>
                  <a:pt x="227" y="235"/>
                </a:cubicBezTo>
              </a:path>
            </a:pathLst>
          </a:custGeom>
          <a:noFill/>
          <a:ln w="49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4" name="path 374"/>
          <p:cNvSpPr/>
          <p:nvPr/>
        </p:nvSpPr>
        <p:spPr>
          <a:xfrm>
            <a:off x="6062117" y="8622995"/>
            <a:ext cx="234236" cy="117322"/>
          </a:xfrm>
          <a:custGeom>
            <a:avLst/>
            <a:gdLst/>
            <a:ahLst/>
            <a:cxnLst/>
            <a:rect l="0" t="0" r="0" b="0"/>
            <a:pathLst>
              <a:path w="368" h="184">
                <a:moveTo>
                  <a:pt x="332" y="182"/>
                </a:moveTo>
                <a:lnTo>
                  <a:pt x="19" y="172"/>
                </a:lnTo>
                <a:cubicBezTo>
                  <a:pt x="9" y="172"/>
                  <a:pt x="1" y="163"/>
                  <a:pt x="2" y="153"/>
                </a:cubicBezTo>
                <a:lnTo>
                  <a:pt x="15" y="20"/>
                </a:lnTo>
                <a:cubicBezTo>
                  <a:pt x="16" y="10"/>
                  <a:pt x="26" y="2"/>
                  <a:pt x="36" y="2"/>
                </a:cubicBezTo>
                <a:lnTo>
                  <a:pt x="348" y="12"/>
                </a:lnTo>
                <a:cubicBezTo>
                  <a:pt x="359" y="12"/>
                  <a:pt x="367" y="21"/>
                  <a:pt x="366" y="31"/>
                </a:cubicBezTo>
                <a:lnTo>
                  <a:pt x="353" y="164"/>
                </a:lnTo>
                <a:cubicBezTo>
                  <a:pt x="352" y="174"/>
                  <a:pt x="342" y="182"/>
                  <a:pt x="332" y="182"/>
                </a:cubicBezTo>
              </a:path>
            </a:pathLst>
          </a:custGeom>
          <a:noFill/>
          <a:ln w="32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" name="path 376"/>
          <p:cNvSpPr/>
          <p:nvPr/>
        </p:nvSpPr>
        <p:spPr>
          <a:xfrm>
            <a:off x="6015588" y="8749448"/>
            <a:ext cx="268845" cy="101228"/>
          </a:xfrm>
          <a:custGeom>
            <a:avLst/>
            <a:gdLst/>
            <a:ahLst/>
            <a:cxnLst/>
            <a:rect l="0" t="0" r="0" b="0"/>
            <a:pathLst>
              <a:path w="423" h="159">
                <a:moveTo>
                  <a:pt x="68" y="2"/>
                </a:moveTo>
                <a:lnTo>
                  <a:pt x="421" y="13"/>
                </a:lnTo>
                <a:lnTo>
                  <a:pt x="352" y="114"/>
                </a:lnTo>
                <a:moveTo>
                  <a:pt x="2" y="106"/>
                </a:moveTo>
                <a:lnTo>
                  <a:pt x="68" y="2"/>
                </a:lnTo>
                <a:moveTo>
                  <a:pt x="46" y="157"/>
                </a:moveTo>
                <a:lnTo>
                  <a:pt x="75" y="114"/>
                </a:lnTo>
              </a:path>
            </a:pathLst>
          </a:custGeom>
          <a:noFill/>
          <a:ln w="325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8" name="path 378"/>
          <p:cNvSpPr/>
          <p:nvPr/>
        </p:nvSpPr>
        <p:spPr>
          <a:xfrm>
            <a:off x="4476225" y="3561256"/>
            <a:ext cx="5117" cy="262025"/>
          </a:xfrm>
          <a:custGeom>
            <a:avLst/>
            <a:gdLst/>
            <a:ahLst/>
            <a:cxnLst/>
            <a:rect l="0" t="0" r="0" b="0"/>
            <a:pathLst>
              <a:path w="8" h="412">
                <a:moveTo>
                  <a:pt x="6" y="0"/>
                </a:moveTo>
                <a:lnTo>
                  <a:pt x="1" y="412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0" name="path 380"/>
          <p:cNvSpPr/>
          <p:nvPr/>
        </p:nvSpPr>
        <p:spPr>
          <a:xfrm>
            <a:off x="4479188" y="3533019"/>
            <a:ext cx="63080" cy="291287"/>
          </a:xfrm>
          <a:custGeom>
            <a:avLst/>
            <a:gdLst/>
            <a:ahLst/>
            <a:cxnLst/>
            <a:rect l="0" t="0" r="0" b="0"/>
            <a:pathLst>
              <a:path w="99" h="458">
                <a:moveTo>
                  <a:pt x="97" y="430"/>
                </a:moveTo>
                <a:lnTo>
                  <a:pt x="1" y="457"/>
                </a:lnTo>
                <a:lnTo>
                  <a:pt x="1" y="42"/>
                </a:lnTo>
                <a:lnTo>
                  <a:pt x="97" y="1"/>
                </a:lnTo>
                <a:lnTo>
                  <a:pt x="97" y="430"/>
                </a:lnTo>
                <a:close/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2" name="path 382"/>
          <p:cNvSpPr/>
          <p:nvPr/>
        </p:nvSpPr>
        <p:spPr>
          <a:xfrm>
            <a:off x="4294192" y="3504900"/>
            <a:ext cx="186379" cy="57403"/>
          </a:xfrm>
          <a:custGeom>
            <a:avLst/>
            <a:gdLst/>
            <a:ahLst/>
            <a:cxnLst/>
            <a:rect l="0" t="0" r="0" b="0"/>
            <a:pathLst>
              <a:path w="293" h="90">
                <a:moveTo>
                  <a:pt x="0" y="1"/>
                </a:moveTo>
                <a:lnTo>
                  <a:pt x="293" y="88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4" name="path 384"/>
          <p:cNvSpPr/>
          <p:nvPr/>
        </p:nvSpPr>
        <p:spPr>
          <a:xfrm>
            <a:off x="4297987" y="3480940"/>
            <a:ext cx="240332" cy="109240"/>
          </a:xfrm>
          <a:custGeom>
            <a:avLst/>
            <a:gdLst/>
            <a:ahLst/>
            <a:cxnLst/>
            <a:rect l="0" t="0" r="0" b="0"/>
            <a:pathLst>
              <a:path w="378" h="172">
                <a:moveTo>
                  <a:pt x="377" y="80"/>
                </a:moveTo>
                <a:lnTo>
                  <a:pt x="290" y="122"/>
                </a:lnTo>
                <a:lnTo>
                  <a:pt x="0" y="35"/>
                </a:lnTo>
                <a:lnTo>
                  <a:pt x="89" y="1"/>
                </a:lnTo>
                <a:lnTo>
                  <a:pt x="377" y="80"/>
                </a:lnTo>
                <a:close/>
                <a:moveTo>
                  <a:pt x="248" y="110"/>
                </a:moveTo>
                <a:lnTo>
                  <a:pt x="330" y="67"/>
                </a:lnTo>
                <a:moveTo>
                  <a:pt x="202" y="97"/>
                </a:moveTo>
                <a:lnTo>
                  <a:pt x="282" y="54"/>
                </a:lnTo>
                <a:moveTo>
                  <a:pt x="151" y="81"/>
                </a:moveTo>
                <a:lnTo>
                  <a:pt x="232" y="41"/>
                </a:lnTo>
                <a:moveTo>
                  <a:pt x="100" y="65"/>
                </a:moveTo>
                <a:lnTo>
                  <a:pt x="180" y="25"/>
                </a:lnTo>
                <a:moveTo>
                  <a:pt x="47" y="49"/>
                </a:moveTo>
                <a:lnTo>
                  <a:pt x="127" y="10"/>
                </a:lnTo>
                <a:moveTo>
                  <a:pt x="171" y="170"/>
                </a:moveTo>
                <a:lnTo>
                  <a:pt x="97" y="146"/>
                </a:lnTo>
                <a:cubicBezTo>
                  <a:pt x="88" y="143"/>
                  <a:pt x="81" y="132"/>
                  <a:pt x="81" y="122"/>
                </a:cubicBezTo>
                <a:cubicBezTo>
                  <a:pt x="81" y="112"/>
                  <a:pt x="89" y="106"/>
                  <a:pt x="98" y="109"/>
                </a:cubicBezTo>
                <a:lnTo>
                  <a:pt x="172" y="133"/>
                </a:lnTo>
                <a:cubicBezTo>
                  <a:pt x="181" y="136"/>
                  <a:pt x="188" y="146"/>
                  <a:pt x="188" y="157"/>
                </a:cubicBezTo>
                <a:cubicBezTo>
                  <a:pt x="188" y="167"/>
                  <a:pt x="180" y="173"/>
                  <a:pt x="171" y="170"/>
                </a:cubicBez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6" name="path 386"/>
          <p:cNvSpPr/>
          <p:nvPr/>
        </p:nvSpPr>
        <p:spPr>
          <a:xfrm>
            <a:off x="6155245" y="6037109"/>
            <a:ext cx="264523" cy="99249"/>
          </a:xfrm>
          <a:custGeom>
            <a:avLst/>
            <a:gdLst/>
            <a:ahLst/>
            <a:cxnLst/>
            <a:rect l="0" t="0" r="0" b="0"/>
            <a:pathLst>
              <a:path w="416" h="156">
                <a:moveTo>
                  <a:pt x="322" y="154"/>
                </a:moveTo>
                <a:lnTo>
                  <a:pt x="0" y="144"/>
                </a:lnTo>
                <a:moveTo>
                  <a:pt x="94" y="2"/>
                </a:moveTo>
                <a:lnTo>
                  <a:pt x="416" y="9"/>
                </a:lnTo>
              </a:path>
            </a:pathLst>
          </a:custGeom>
          <a:noFill/>
          <a:ln w="2705" cap="flat">
            <a:solidFill>
              <a:srgbClr val="050101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88" name="rect 388"/>
          <p:cNvSpPr/>
          <p:nvPr/>
        </p:nvSpPr>
        <p:spPr>
          <a:xfrm>
            <a:off x="5035369" y="5819244"/>
            <a:ext cx="17221" cy="16268"/>
          </a:xfrm>
          <a:prstGeom prst="rect">
            <a:avLst/>
          </a:prstGeom>
          <a:solidFill>
            <a:srgbClr val="05010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0" name="rect 390"/>
          <p:cNvSpPr/>
          <p:nvPr/>
        </p:nvSpPr>
        <p:spPr>
          <a:xfrm>
            <a:off x="5059920" y="5819156"/>
            <a:ext cx="17221" cy="16268"/>
          </a:xfrm>
          <a:prstGeom prst="rect">
            <a:avLst/>
          </a:prstGeom>
          <a:solidFill>
            <a:srgbClr val="050101">
              <a:alpha val="94117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2" name="rect 392"/>
          <p:cNvSpPr/>
          <p:nvPr/>
        </p:nvSpPr>
        <p:spPr>
          <a:xfrm>
            <a:off x="5084248" y="5819022"/>
            <a:ext cx="17221" cy="16268"/>
          </a:xfrm>
          <a:prstGeom prst="rect">
            <a:avLst/>
          </a:prstGeom>
          <a:solidFill>
            <a:srgbClr val="05010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4" name="path 394"/>
          <p:cNvSpPr/>
          <p:nvPr/>
        </p:nvSpPr>
        <p:spPr>
          <a:xfrm>
            <a:off x="5011015" y="5819275"/>
            <a:ext cx="17221" cy="16268"/>
          </a:xfrm>
          <a:custGeom>
            <a:avLst/>
            <a:gdLst/>
            <a:ahLst/>
            <a:cxnLst/>
            <a:rect l="0" t="0" r="0" b="0"/>
            <a:pathLst>
              <a:path w="27" h="25">
                <a:moveTo>
                  <a:pt x="26" y="12"/>
                </a:moveTo>
                <a:cubicBezTo>
                  <a:pt x="26" y="19"/>
                  <a:pt x="20" y="24"/>
                  <a:pt x="13" y="24"/>
                </a:cubicBezTo>
                <a:cubicBezTo>
                  <a:pt x="6" y="24"/>
                  <a:pt x="0" y="19"/>
                  <a:pt x="0" y="12"/>
                </a:cubicBezTo>
                <a:cubicBezTo>
                  <a:pt x="0" y="6"/>
                  <a:pt x="6" y="0"/>
                  <a:pt x="13" y="0"/>
                </a:cubicBezTo>
                <a:cubicBezTo>
                  <a:pt x="20" y="0"/>
                  <a:pt x="26" y="6"/>
                  <a:pt x="26" y="12"/>
                </a:cubicBezTo>
              </a:path>
            </a:pathLst>
          </a:custGeom>
          <a:noFill/>
          <a:ln w="1079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6" name="textbox 396"/>
          <p:cNvSpPr/>
          <p:nvPr/>
        </p:nvSpPr>
        <p:spPr>
          <a:xfrm>
            <a:off x="5025338" y="5828448"/>
            <a:ext cx="33655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UP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398" name="textbox 398"/>
          <p:cNvSpPr/>
          <p:nvPr/>
        </p:nvSpPr>
        <p:spPr>
          <a:xfrm>
            <a:off x="5073230" y="5828291"/>
            <a:ext cx="40640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8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Enter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972892" y="5719264"/>
            <a:ext cx="160274" cy="134289"/>
          </a:xfrm>
          <a:prstGeom prst="rect">
            <a:avLst/>
          </a:prstGeom>
        </p:spPr>
      </p:pic>
      <p:sp>
        <p:nvSpPr>
          <p:cNvPr id="402" name="rect 402"/>
          <p:cNvSpPr/>
          <p:nvPr/>
        </p:nvSpPr>
        <p:spPr>
          <a:xfrm>
            <a:off x="5176071" y="8110690"/>
            <a:ext cx="17221" cy="16268"/>
          </a:xfrm>
          <a:prstGeom prst="rect">
            <a:avLst/>
          </a:prstGeom>
          <a:solidFill>
            <a:srgbClr val="050101">
              <a:alpha val="4156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04" name="picture 40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5127168" y="8108537"/>
            <a:ext cx="41575" cy="18540"/>
          </a:xfrm>
          <a:prstGeom prst="rect">
            <a:avLst/>
          </a:prstGeom>
        </p:spPr>
      </p:pic>
      <p:sp>
        <p:nvSpPr>
          <p:cNvPr id="406" name="rect 406"/>
          <p:cNvSpPr/>
          <p:nvPr/>
        </p:nvSpPr>
        <p:spPr>
          <a:xfrm>
            <a:off x="5200400" y="8110555"/>
            <a:ext cx="17221" cy="16268"/>
          </a:xfrm>
          <a:prstGeom prst="rect">
            <a:avLst/>
          </a:prstGeom>
          <a:solidFill>
            <a:srgbClr val="050101">
              <a:alpha val="9529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08" name="textbox 408"/>
          <p:cNvSpPr/>
          <p:nvPr/>
        </p:nvSpPr>
        <p:spPr>
          <a:xfrm>
            <a:off x="5189395" y="8119842"/>
            <a:ext cx="40640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8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Enter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410" name="textbox 410"/>
          <p:cNvSpPr/>
          <p:nvPr/>
        </p:nvSpPr>
        <p:spPr>
          <a:xfrm>
            <a:off x="5141504" y="8119999"/>
            <a:ext cx="33655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UP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412" name="textbox 412"/>
          <p:cNvSpPr/>
          <p:nvPr/>
        </p:nvSpPr>
        <p:spPr>
          <a:xfrm>
            <a:off x="5163486" y="8119936"/>
            <a:ext cx="41909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8"/>
              </a:lnSpc>
              <a:tabLst/>
            </a:pPr>
            <a:r>
              <a:rPr sz="100" kern="0" spc="-4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Down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pic>
        <p:nvPicPr>
          <p:cNvPr id="414" name="picture 4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5089044" y="8010797"/>
            <a:ext cx="160274" cy="134289"/>
          </a:xfrm>
          <a:prstGeom prst="rect">
            <a:avLst/>
          </a:prstGeom>
        </p:spPr>
      </p:pic>
      <p:sp>
        <p:nvSpPr>
          <p:cNvPr id="416" name="rect 416"/>
          <p:cNvSpPr/>
          <p:nvPr/>
        </p:nvSpPr>
        <p:spPr>
          <a:xfrm>
            <a:off x="2113428" y="5854928"/>
            <a:ext cx="41573" cy="18539"/>
          </a:xfrm>
          <a:prstGeom prst="rect">
            <a:avLst/>
          </a:prstGeom>
          <a:solidFill>
            <a:srgbClr val="050101">
              <a:alpha val="95294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18" name="rect 418"/>
          <p:cNvSpPr/>
          <p:nvPr/>
        </p:nvSpPr>
        <p:spPr>
          <a:xfrm>
            <a:off x="2186659" y="5856946"/>
            <a:ext cx="17221" cy="16268"/>
          </a:xfrm>
          <a:prstGeom prst="rect">
            <a:avLst/>
          </a:prstGeom>
          <a:solidFill>
            <a:srgbClr val="05010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0" name="rect 420"/>
          <p:cNvSpPr/>
          <p:nvPr/>
        </p:nvSpPr>
        <p:spPr>
          <a:xfrm>
            <a:off x="2162331" y="5857081"/>
            <a:ext cx="17221" cy="16268"/>
          </a:xfrm>
          <a:prstGeom prst="rect">
            <a:avLst/>
          </a:prstGeom>
          <a:solidFill>
            <a:srgbClr val="050101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2" name="textbox 422"/>
          <p:cNvSpPr/>
          <p:nvPr/>
        </p:nvSpPr>
        <p:spPr>
          <a:xfrm>
            <a:off x="2175658" y="5866215"/>
            <a:ext cx="40640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8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Enter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424" name="textbox 424"/>
          <p:cNvSpPr/>
          <p:nvPr/>
        </p:nvSpPr>
        <p:spPr>
          <a:xfrm>
            <a:off x="2127793" y="5866372"/>
            <a:ext cx="33655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UP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426" name="textbox 426"/>
          <p:cNvSpPr/>
          <p:nvPr/>
        </p:nvSpPr>
        <p:spPr>
          <a:xfrm>
            <a:off x="2099194" y="5866488"/>
            <a:ext cx="29209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"/>
              </a:lnSpc>
              <a:tabLst/>
            </a:pPr>
            <a:r>
              <a:rPr sz="100" kern="0" spc="-2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R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pic>
        <p:nvPicPr>
          <p:cNvPr id="428" name="picture 4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2075303" y="5757189"/>
            <a:ext cx="160273" cy="134289"/>
          </a:xfrm>
          <a:prstGeom prst="rect">
            <a:avLst/>
          </a:prstGeom>
        </p:spPr>
      </p:pic>
      <p:sp>
        <p:nvSpPr>
          <p:cNvPr id="430" name="textbox 430"/>
          <p:cNvSpPr/>
          <p:nvPr/>
        </p:nvSpPr>
        <p:spPr>
          <a:xfrm>
            <a:off x="5190021" y="3127012"/>
            <a:ext cx="33655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8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UP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432" name="textbox 432"/>
          <p:cNvSpPr/>
          <p:nvPr/>
        </p:nvSpPr>
        <p:spPr>
          <a:xfrm>
            <a:off x="5211888" y="3126948"/>
            <a:ext cx="41909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8"/>
              </a:lnSpc>
              <a:tabLst/>
            </a:pPr>
            <a:r>
              <a:rPr sz="100" kern="0" spc="-4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Down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434" name="textbox 434"/>
          <p:cNvSpPr/>
          <p:nvPr/>
        </p:nvSpPr>
        <p:spPr>
          <a:xfrm>
            <a:off x="5237664" y="3126834"/>
            <a:ext cx="40640" cy="33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59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Enter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5224486" y="3117726"/>
            <a:ext cx="41357" cy="16340"/>
          </a:xfrm>
          <a:prstGeom prst="rect">
            <a:avLst/>
          </a:prstGeom>
        </p:spPr>
      </p:pic>
      <p:pic>
        <p:nvPicPr>
          <p:cNvPr id="438" name="picture 43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5175813" y="3115711"/>
            <a:ext cx="41383" cy="18473"/>
          </a:xfrm>
          <a:prstGeom prst="rect">
            <a:avLst/>
          </a:prstGeom>
        </p:spPr>
      </p:pic>
      <p:pic>
        <p:nvPicPr>
          <p:cNvPr id="440" name="picture 44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5137873" y="3018441"/>
            <a:ext cx="159511" cy="133654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2437418" y="8985409"/>
            <a:ext cx="50683" cy="9156"/>
          </a:xfrm>
          <a:prstGeom prst="rect">
            <a:avLst/>
          </a:prstGeom>
        </p:spPr>
      </p:pic>
      <p:sp>
        <p:nvSpPr>
          <p:cNvPr id="444" name="path 444"/>
          <p:cNvSpPr/>
          <p:nvPr/>
        </p:nvSpPr>
        <p:spPr>
          <a:xfrm>
            <a:off x="2498844" y="9041169"/>
            <a:ext cx="3860" cy="3657"/>
          </a:xfrm>
          <a:custGeom>
            <a:avLst/>
            <a:gdLst/>
            <a:ahLst/>
            <a:cxnLst/>
            <a:rect l="0" t="0" r="0" b="0"/>
            <a:pathLst>
              <a:path w="6" h="5">
                <a:moveTo>
                  <a:pt x="5" y="2"/>
                </a:moveTo>
                <a:cubicBezTo>
                  <a:pt x="5" y="4"/>
                  <a:pt x="4" y="5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</a:path>
            </a:pathLst>
          </a:custGeom>
          <a:noFill/>
          <a:ln w="24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46" name="picture 4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2492145" y="9039853"/>
            <a:ext cx="6350" cy="6350"/>
          </a:xfrm>
          <a:prstGeom prst="rect">
            <a:avLst/>
          </a:prstGeom>
        </p:spPr>
      </p:pic>
      <p:pic>
        <p:nvPicPr>
          <p:cNvPr id="448" name="picture 44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2482424" y="9039876"/>
            <a:ext cx="9320" cy="6350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 rot="21600000">
            <a:off x="2473867" y="9018808"/>
            <a:ext cx="36004" cy="30111"/>
            <a:chOff x="0" y="0"/>
            <a:chExt cx="36004" cy="30111"/>
          </a:xfrm>
        </p:grpSpPr>
        <p:sp>
          <p:nvSpPr>
            <p:cNvPr id="450" name="path 450"/>
            <p:cNvSpPr/>
            <p:nvPr/>
          </p:nvSpPr>
          <p:spPr>
            <a:xfrm>
              <a:off x="0" y="0"/>
              <a:ext cx="36004" cy="30111"/>
            </a:xfrm>
            <a:custGeom>
              <a:avLst/>
              <a:gdLst/>
              <a:ahLst/>
              <a:cxnLst/>
              <a:rect l="0" t="0" r="0" b="0"/>
              <a:pathLst>
                <a:path w="56" h="47">
                  <a:moveTo>
                    <a:pt x="47" y="46"/>
                  </a:moveTo>
                  <a:lnTo>
                    <a:pt x="9" y="46"/>
                  </a:lnTo>
                  <a:cubicBezTo>
                    <a:pt x="4" y="46"/>
                    <a:pt x="0" y="42"/>
                    <a:pt x="0" y="38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47" y="0"/>
                  </a:lnTo>
                  <a:cubicBezTo>
                    <a:pt x="52" y="0"/>
                    <a:pt x="55" y="4"/>
                    <a:pt x="55" y="9"/>
                  </a:cubicBezTo>
                  <a:lnTo>
                    <a:pt x="55" y="38"/>
                  </a:lnTo>
                  <a:cubicBezTo>
                    <a:pt x="55" y="42"/>
                    <a:pt x="52" y="46"/>
                    <a:pt x="47" y="46"/>
                  </a:cubicBezTo>
                </a:path>
              </a:pathLst>
            </a:custGeom>
            <a:noFill/>
            <a:ln w="97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52" name="path 452"/>
            <p:cNvSpPr/>
            <p:nvPr/>
          </p:nvSpPr>
          <p:spPr>
            <a:xfrm>
              <a:off x="7014" y="3893"/>
              <a:ext cx="21919" cy="15531"/>
            </a:xfrm>
            <a:custGeom>
              <a:avLst/>
              <a:gdLst/>
              <a:ahLst/>
              <a:cxnLst/>
              <a:rect l="0" t="0" r="0" b="0"/>
              <a:pathLst>
                <a:path w="34" h="24">
                  <a:moveTo>
                    <a:pt x="33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23"/>
                  </a:lnTo>
                  <a:close/>
                </a:path>
              </a:pathLst>
            </a:custGeom>
            <a:noFill/>
            <a:ln w="96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54" name="rect 454"/>
          <p:cNvSpPr/>
          <p:nvPr/>
        </p:nvSpPr>
        <p:spPr>
          <a:xfrm>
            <a:off x="2428328" y="9106227"/>
            <a:ext cx="126758" cy="30594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6" name="path 456"/>
          <p:cNvSpPr/>
          <p:nvPr/>
        </p:nvSpPr>
        <p:spPr>
          <a:xfrm>
            <a:off x="2428335" y="8976550"/>
            <a:ext cx="127228" cy="161239"/>
          </a:xfrm>
          <a:custGeom>
            <a:avLst/>
            <a:gdLst/>
            <a:ahLst/>
            <a:cxnLst/>
            <a:rect l="0" t="0" r="0" b="0"/>
            <a:pathLst>
              <a:path w="200" h="253">
                <a:moveTo>
                  <a:pt x="186" y="253"/>
                </a:moveTo>
                <a:lnTo>
                  <a:pt x="13" y="253"/>
                </a:lnTo>
                <a:cubicBezTo>
                  <a:pt x="6" y="253"/>
                  <a:pt x="0" y="247"/>
                  <a:pt x="0" y="240"/>
                </a:cubicBezTo>
                <a:lnTo>
                  <a:pt x="0" y="13"/>
                </a:lnTo>
                <a:cubicBezTo>
                  <a:pt x="0" y="6"/>
                  <a:pt x="6" y="0"/>
                  <a:pt x="13" y="0"/>
                </a:cubicBezTo>
                <a:lnTo>
                  <a:pt x="186" y="0"/>
                </a:lnTo>
                <a:cubicBezTo>
                  <a:pt x="193" y="0"/>
                  <a:pt x="199" y="6"/>
                  <a:pt x="199" y="13"/>
                </a:cubicBezTo>
                <a:lnTo>
                  <a:pt x="199" y="240"/>
                </a:lnTo>
                <a:cubicBezTo>
                  <a:pt x="199" y="247"/>
                  <a:pt x="193" y="253"/>
                  <a:pt x="186" y="253"/>
                </a:cubicBezTo>
              </a:path>
            </a:pathLst>
          </a:custGeom>
          <a:noFill/>
          <a:ln w="96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58" name="picture 4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1870662" y="8886438"/>
            <a:ext cx="50683" cy="9156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1914986" y="8939609"/>
            <a:ext cx="9321" cy="6350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1924706" y="8939586"/>
            <a:ext cx="6350" cy="6350"/>
          </a:xfrm>
          <a:prstGeom prst="rect">
            <a:avLst/>
          </a:prstGeom>
        </p:spPr>
      </p:pic>
      <p:sp>
        <p:nvSpPr>
          <p:cNvPr id="464" name="rect 464"/>
          <p:cNvSpPr/>
          <p:nvPr/>
        </p:nvSpPr>
        <p:spPr>
          <a:xfrm>
            <a:off x="1860891" y="9005960"/>
            <a:ext cx="126758" cy="30594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6" name="path 466"/>
          <p:cNvSpPr/>
          <p:nvPr/>
        </p:nvSpPr>
        <p:spPr>
          <a:xfrm>
            <a:off x="1931407" y="8940903"/>
            <a:ext cx="3860" cy="3657"/>
          </a:xfrm>
          <a:custGeom>
            <a:avLst/>
            <a:gdLst/>
            <a:ahLst/>
            <a:cxnLst/>
            <a:rect l="0" t="0" r="0" b="0"/>
            <a:pathLst>
              <a:path w="6" h="5">
                <a:moveTo>
                  <a:pt x="5" y="2"/>
                </a:moveTo>
                <a:cubicBezTo>
                  <a:pt x="5" y="4"/>
                  <a:pt x="4" y="5"/>
                  <a:pt x="3" y="5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4" y="0"/>
                  <a:pt x="5" y="1"/>
                  <a:pt x="5" y="2"/>
                </a:cubicBezTo>
              </a:path>
            </a:pathLst>
          </a:custGeom>
          <a:noFill/>
          <a:ln w="241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1906429" y="8918540"/>
            <a:ext cx="36004" cy="30111"/>
            <a:chOff x="0" y="0"/>
            <a:chExt cx="36004" cy="30111"/>
          </a:xfrm>
        </p:grpSpPr>
        <p:sp>
          <p:nvSpPr>
            <p:cNvPr id="468" name="path 468"/>
            <p:cNvSpPr/>
            <p:nvPr/>
          </p:nvSpPr>
          <p:spPr>
            <a:xfrm>
              <a:off x="0" y="0"/>
              <a:ext cx="36004" cy="30111"/>
            </a:xfrm>
            <a:custGeom>
              <a:avLst/>
              <a:gdLst/>
              <a:ahLst/>
              <a:cxnLst/>
              <a:rect l="0" t="0" r="0" b="0"/>
              <a:pathLst>
                <a:path w="56" h="47">
                  <a:moveTo>
                    <a:pt x="47" y="46"/>
                  </a:moveTo>
                  <a:lnTo>
                    <a:pt x="9" y="46"/>
                  </a:lnTo>
                  <a:cubicBezTo>
                    <a:pt x="4" y="46"/>
                    <a:pt x="0" y="42"/>
                    <a:pt x="0" y="38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47" y="0"/>
                  </a:lnTo>
                  <a:cubicBezTo>
                    <a:pt x="52" y="0"/>
                    <a:pt x="55" y="4"/>
                    <a:pt x="55" y="9"/>
                  </a:cubicBezTo>
                  <a:lnTo>
                    <a:pt x="55" y="38"/>
                  </a:lnTo>
                  <a:cubicBezTo>
                    <a:pt x="55" y="42"/>
                    <a:pt x="52" y="46"/>
                    <a:pt x="47" y="46"/>
                  </a:cubicBezTo>
                </a:path>
              </a:pathLst>
            </a:custGeom>
            <a:noFill/>
            <a:ln w="977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70" name="path 470"/>
            <p:cNvSpPr/>
            <p:nvPr/>
          </p:nvSpPr>
          <p:spPr>
            <a:xfrm>
              <a:off x="7015" y="3894"/>
              <a:ext cx="21919" cy="15531"/>
            </a:xfrm>
            <a:custGeom>
              <a:avLst/>
              <a:gdLst/>
              <a:ahLst/>
              <a:cxnLst/>
              <a:rect l="0" t="0" r="0" b="0"/>
              <a:pathLst>
                <a:path w="34" h="24">
                  <a:moveTo>
                    <a:pt x="33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23"/>
                  </a:lnTo>
                  <a:close/>
                </a:path>
              </a:pathLst>
            </a:custGeom>
            <a:noFill/>
            <a:ln w="965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72" name="path 472"/>
          <p:cNvSpPr/>
          <p:nvPr/>
        </p:nvSpPr>
        <p:spPr>
          <a:xfrm>
            <a:off x="1860898" y="8876284"/>
            <a:ext cx="127228" cy="161239"/>
          </a:xfrm>
          <a:custGeom>
            <a:avLst/>
            <a:gdLst/>
            <a:ahLst/>
            <a:cxnLst/>
            <a:rect l="0" t="0" r="0" b="0"/>
            <a:pathLst>
              <a:path w="200" h="253">
                <a:moveTo>
                  <a:pt x="186" y="253"/>
                </a:moveTo>
                <a:lnTo>
                  <a:pt x="13" y="253"/>
                </a:lnTo>
                <a:cubicBezTo>
                  <a:pt x="6" y="253"/>
                  <a:pt x="0" y="247"/>
                  <a:pt x="0" y="240"/>
                </a:cubicBezTo>
                <a:lnTo>
                  <a:pt x="0" y="13"/>
                </a:lnTo>
                <a:cubicBezTo>
                  <a:pt x="0" y="6"/>
                  <a:pt x="6" y="0"/>
                  <a:pt x="13" y="0"/>
                </a:cubicBezTo>
                <a:lnTo>
                  <a:pt x="186" y="0"/>
                </a:lnTo>
                <a:cubicBezTo>
                  <a:pt x="193" y="0"/>
                  <a:pt x="199" y="6"/>
                  <a:pt x="199" y="13"/>
                </a:cubicBezTo>
                <a:lnTo>
                  <a:pt x="199" y="240"/>
                </a:lnTo>
                <a:cubicBezTo>
                  <a:pt x="199" y="247"/>
                  <a:pt x="193" y="253"/>
                  <a:pt x="186" y="253"/>
                </a:cubicBezTo>
              </a:path>
            </a:pathLst>
          </a:custGeom>
          <a:noFill/>
          <a:ln w="96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4" name="rect 474"/>
          <p:cNvSpPr/>
          <p:nvPr/>
        </p:nvSpPr>
        <p:spPr>
          <a:xfrm>
            <a:off x="2193516" y="8813023"/>
            <a:ext cx="126758" cy="30594"/>
          </a:xfrm>
          <a:prstGeom prst="rect">
            <a:avLst/>
          </a:prstGeom>
          <a:solidFill>
            <a:srgbClr val="4A494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" name="path 476"/>
          <p:cNvSpPr/>
          <p:nvPr/>
        </p:nvSpPr>
        <p:spPr>
          <a:xfrm>
            <a:off x="2193523" y="8683345"/>
            <a:ext cx="127228" cy="161239"/>
          </a:xfrm>
          <a:custGeom>
            <a:avLst/>
            <a:gdLst/>
            <a:ahLst/>
            <a:cxnLst/>
            <a:rect l="0" t="0" r="0" b="0"/>
            <a:pathLst>
              <a:path w="200" h="253">
                <a:moveTo>
                  <a:pt x="186" y="253"/>
                </a:moveTo>
                <a:lnTo>
                  <a:pt x="13" y="253"/>
                </a:lnTo>
                <a:cubicBezTo>
                  <a:pt x="6" y="253"/>
                  <a:pt x="0" y="247"/>
                  <a:pt x="0" y="240"/>
                </a:cubicBezTo>
                <a:lnTo>
                  <a:pt x="0" y="13"/>
                </a:lnTo>
                <a:cubicBezTo>
                  <a:pt x="0" y="6"/>
                  <a:pt x="6" y="0"/>
                  <a:pt x="13" y="0"/>
                </a:cubicBezTo>
                <a:lnTo>
                  <a:pt x="186" y="0"/>
                </a:lnTo>
                <a:cubicBezTo>
                  <a:pt x="193" y="0"/>
                  <a:pt x="199" y="6"/>
                  <a:pt x="199" y="13"/>
                </a:cubicBezTo>
                <a:lnTo>
                  <a:pt x="199" y="240"/>
                </a:lnTo>
                <a:cubicBezTo>
                  <a:pt x="199" y="247"/>
                  <a:pt x="193" y="253"/>
                  <a:pt x="186" y="253"/>
                </a:cubicBezTo>
              </a:path>
            </a:pathLst>
          </a:custGeom>
          <a:noFill/>
          <a:ln w="96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" name="rect 478"/>
          <p:cNvSpPr/>
          <p:nvPr/>
        </p:nvSpPr>
        <p:spPr>
          <a:xfrm>
            <a:off x="1540535" y="7965770"/>
            <a:ext cx="181152" cy="44069"/>
          </a:xfrm>
          <a:prstGeom prst="rect">
            <a:avLst/>
          </a:prstGeom>
          <a:solidFill>
            <a:srgbClr val="64646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80" name="picture 48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1562557" y="7921714"/>
            <a:ext cx="134658" cy="149326"/>
          </a:xfrm>
          <a:prstGeom prst="rect">
            <a:avLst/>
          </a:prstGeom>
        </p:spPr>
      </p:pic>
      <p:sp>
        <p:nvSpPr>
          <p:cNvPr id="482" name="path 482"/>
          <p:cNvSpPr/>
          <p:nvPr/>
        </p:nvSpPr>
        <p:spPr>
          <a:xfrm>
            <a:off x="6182961" y="6044056"/>
            <a:ext cx="223329" cy="88292"/>
          </a:xfrm>
          <a:custGeom>
            <a:avLst/>
            <a:gdLst/>
            <a:ahLst/>
            <a:cxnLst/>
            <a:rect l="0" t="0" r="0" b="0"/>
            <a:pathLst>
              <a:path w="351" h="139">
                <a:moveTo>
                  <a:pt x="56" y="2"/>
                </a:moveTo>
                <a:lnTo>
                  <a:pt x="349" y="11"/>
                </a:lnTo>
                <a:lnTo>
                  <a:pt x="292" y="94"/>
                </a:lnTo>
                <a:lnTo>
                  <a:pt x="1" y="88"/>
                </a:lnTo>
                <a:lnTo>
                  <a:pt x="56" y="2"/>
                </a:lnTo>
                <a:close/>
                <a:moveTo>
                  <a:pt x="63" y="95"/>
                </a:moveTo>
                <a:lnTo>
                  <a:pt x="209" y="97"/>
                </a:lnTo>
                <a:lnTo>
                  <a:pt x="191" y="136"/>
                </a:lnTo>
                <a:lnTo>
                  <a:pt x="38" y="131"/>
                </a:lnTo>
                <a:lnTo>
                  <a:pt x="63" y="95"/>
                </a:lnTo>
                <a:close/>
              </a:path>
            </a:pathLst>
          </a:custGeom>
          <a:noFill/>
          <a:ln w="2705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4" name="path 484"/>
          <p:cNvSpPr/>
          <p:nvPr/>
        </p:nvSpPr>
        <p:spPr>
          <a:xfrm>
            <a:off x="2473648" y="8296266"/>
            <a:ext cx="28587" cy="680567"/>
          </a:xfrm>
          <a:custGeom>
            <a:avLst/>
            <a:gdLst/>
            <a:ahLst/>
            <a:cxnLst/>
            <a:rect l="0" t="0" r="0" b="0"/>
            <a:pathLst>
              <a:path w="45" h="1071">
                <a:moveTo>
                  <a:pt x="22" y="0"/>
                </a:moveTo>
                <a:lnTo>
                  <a:pt x="22" y="1071"/>
                </a:lnTo>
              </a:path>
            </a:pathLst>
          </a:custGeom>
          <a:noFill/>
          <a:ln w="28587" cap="flat">
            <a:solidFill>
              <a:srgbClr val="B8D06C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6175488" y="5598951"/>
            <a:ext cx="232076" cy="83481"/>
            <a:chOff x="0" y="0"/>
            <a:chExt cx="232076" cy="83481"/>
          </a:xfrm>
        </p:grpSpPr>
        <p:sp>
          <p:nvSpPr>
            <p:cNvPr id="486" name="path 486"/>
            <p:cNvSpPr/>
            <p:nvPr/>
          </p:nvSpPr>
          <p:spPr>
            <a:xfrm>
              <a:off x="0" y="13531"/>
              <a:ext cx="231053" cy="69949"/>
            </a:xfrm>
            <a:custGeom>
              <a:avLst/>
              <a:gdLst/>
              <a:ahLst/>
              <a:cxnLst/>
              <a:rect l="0" t="0" r="0" b="0"/>
              <a:pathLst>
                <a:path w="363" h="110">
                  <a:moveTo>
                    <a:pt x="0" y="39"/>
                  </a:moveTo>
                  <a:lnTo>
                    <a:pt x="269" y="51"/>
                  </a:lnTo>
                  <a:lnTo>
                    <a:pt x="363" y="1"/>
                  </a:lnTo>
                  <a:moveTo>
                    <a:pt x="38" y="78"/>
                  </a:moveTo>
                  <a:cubicBezTo>
                    <a:pt x="38" y="86"/>
                    <a:pt x="32" y="91"/>
                    <a:pt x="25" y="91"/>
                  </a:cubicBezTo>
                  <a:cubicBezTo>
                    <a:pt x="17" y="91"/>
                    <a:pt x="12" y="86"/>
                    <a:pt x="12" y="78"/>
                  </a:cubicBezTo>
                  <a:cubicBezTo>
                    <a:pt x="12" y="71"/>
                    <a:pt x="17" y="65"/>
                    <a:pt x="25" y="65"/>
                  </a:cubicBezTo>
                  <a:cubicBezTo>
                    <a:pt x="32" y="65"/>
                    <a:pt x="38" y="71"/>
                    <a:pt x="38" y="78"/>
                  </a:cubicBezTo>
                  <a:moveTo>
                    <a:pt x="45" y="83"/>
                  </a:moveTo>
                  <a:cubicBezTo>
                    <a:pt x="45" y="90"/>
                    <a:pt x="39" y="96"/>
                    <a:pt x="31" y="96"/>
                  </a:cubicBezTo>
                  <a:cubicBezTo>
                    <a:pt x="24" y="96"/>
                    <a:pt x="18" y="90"/>
                    <a:pt x="18" y="83"/>
                  </a:cubicBezTo>
                  <a:cubicBezTo>
                    <a:pt x="18" y="76"/>
                    <a:pt x="24" y="70"/>
                    <a:pt x="31" y="70"/>
                  </a:cubicBezTo>
                  <a:cubicBezTo>
                    <a:pt x="39" y="70"/>
                    <a:pt x="45" y="76"/>
                    <a:pt x="45" y="83"/>
                  </a:cubicBezTo>
                  <a:moveTo>
                    <a:pt x="72" y="72"/>
                  </a:moveTo>
                  <a:cubicBezTo>
                    <a:pt x="73" y="76"/>
                    <a:pt x="70" y="79"/>
                    <a:pt x="66" y="80"/>
                  </a:cubicBezTo>
                  <a:cubicBezTo>
                    <a:pt x="62" y="80"/>
                    <a:pt x="59" y="77"/>
                    <a:pt x="58" y="73"/>
                  </a:cubicBezTo>
                  <a:cubicBezTo>
                    <a:pt x="58" y="69"/>
                    <a:pt x="61" y="66"/>
                    <a:pt x="65" y="66"/>
                  </a:cubicBezTo>
                  <a:cubicBezTo>
                    <a:pt x="69" y="66"/>
                    <a:pt x="72" y="68"/>
                    <a:pt x="72" y="72"/>
                  </a:cubicBezTo>
                  <a:moveTo>
                    <a:pt x="96" y="72"/>
                  </a:moveTo>
                  <a:cubicBezTo>
                    <a:pt x="97" y="76"/>
                    <a:pt x="94" y="79"/>
                    <a:pt x="90" y="80"/>
                  </a:cubicBezTo>
                  <a:cubicBezTo>
                    <a:pt x="86" y="80"/>
                    <a:pt x="83" y="77"/>
                    <a:pt x="82" y="73"/>
                  </a:cubicBezTo>
                  <a:cubicBezTo>
                    <a:pt x="82" y="69"/>
                    <a:pt x="85" y="66"/>
                    <a:pt x="89" y="66"/>
                  </a:cubicBezTo>
                  <a:cubicBezTo>
                    <a:pt x="93" y="66"/>
                    <a:pt x="96" y="68"/>
                    <a:pt x="96" y="72"/>
                  </a:cubicBezTo>
                  <a:moveTo>
                    <a:pt x="57" y="85"/>
                  </a:moveTo>
                  <a:lnTo>
                    <a:pt x="99" y="85"/>
                  </a:lnTo>
                  <a:moveTo>
                    <a:pt x="57" y="90"/>
                  </a:moveTo>
                  <a:lnTo>
                    <a:pt x="99" y="90"/>
                  </a:lnTo>
                  <a:moveTo>
                    <a:pt x="57" y="95"/>
                  </a:moveTo>
                  <a:lnTo>
                    <a:pt x="99" y="95"/>
                  </a:lnTo>
                  <a:moveTo>
                    <a:pt x="196" y="98"/>
                  </a:moveTo>
                  <a:lnTo>
                    <a:pt x="125" y="96"/>
                  </a:lnTo>
                  <a:lnTo>
                    <a:pt x="125" y="71"/>
                  </a:lnTo>
                  <a:lnTo>
                    <a:pt x="196" y="74"/>
                  </a:lnTo>
                  <a:lnTo>
                    <a:pt x="196" y="98"/>
                  </a:lnTo>
                  <a:close/>
                  <a:moveTo>
                    <a:pt x="246" y="108"/>
                  </a:moveTo>
                  <a:lnTo>
                    <a:pt x="210" y="105"/>
                  </a:lnTo>
                  <a:lnTo>
                    <a:pt x="210" y="72"/>
                  </a:lnTo>
                  <a:lnTo>
                    <a:pt x="246" y="76"/>
                  </a:lnTo>
                  <a:lnTo>
                    <a:pt x="246" y="108"/>
                  </a:lnTo>
                  <a:close/>
                </a:path>
              </a:pathLst>
            </a:custGeom>
            <a:noFill/>
            <a:ln w="1727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88" name="path 488"/>
            <p:cNvSpPr/>
            <p:nvPr/>
          </p:nvSpPr>
          <p:spPr>
            <a:xfrm>
              <a:off x="169732" y="0"/>
              <a:ext cx="62344" cy="34632"/>
            </a:xfrm>
            <a:custGeom>
              <a:avLst/>
              <a:gdLst/>
              <a:ahLst/>
              <a:cxnLst/>
              <a:rect l="0" t="0" r="0" b="0"/>
              <a:pathLst>
                <a:path w="98" h="54">
                  <a:moveTo>
                    <a:pt x="96" y="1"/>
                  </a:moveTo>
                  <a:lnTo>
                    <a:pt x="1" y="53"/>
                  </a:lnTo>
                </a:path>
              </a:pathLst>
            </a:custGeom>
            <a:noFill/>
            <a:ln w="1727" cap="sq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0" name="path 490"/>
          <p:cNvSpPr/>
          <p:nvPr/>
        </p:nvSpPr>
        <p:spPr>
          <a:xfrm>
            <a:off x="3169109" y="2839134"/>
            <a:ext cx="192622" cy="89902"/>
          </a:xfrm>
          <a:custGeom>
            <a:avLst/>
            <a:gdLst/>
            <a:ahLst/>
            <a:cxnLst/>
            <a:rect l="0" t="0" r="0" b="0"/>
            <a:pathLst>
              <a:path w="303" h="141">
                <a:moveTo>
                  <a:pt x="12" y="24"/>
                </a:moveTo>
                <a:lnTo>
                  <a:pt x="1" y="15"/>
                </a:lnTo>
                <a:moveTo>
                  <a:pt x="4" y="37"/>
                </a:moveTo>
                <a:lnTo>
                  <a:pt x="192" y="39"/>
                </a:lnTo>
                <a:moveTo>
                  <a:pt x="230" y="1"/>
                </a:moveTo>
                <a:lnTo>
                  <a:pt x="244" y="15"/>
                </a:lnTo>
                <a:moveTo>
                  <a:pt x="292" y="129"/>
                </a:moveTo>
                <a:lnTo>
                  <a:pt x="301" y="140"/>
                </a:lnTo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92" name="path 492"/>
          <p:cNvSpPr/>
          <p:nvPr/>
        </p:nvSpPr>
        <p:spPr>
          <a:xfrm>
            <a:off x="1910666" y="8296240"/>
            <a:ext cx="29603" cy="580236"/>
          </a:xfrm>
          <a:custGeom>
            <a:avLst/>
            <a:gdLst/>
            <a:ahLst/>
            <a:cxnLst/>
            <a:rect l="0" t="0" r="0" b="0"/>
            <a:pathLst>
              <a:path w="46" h="913">
                <a:moveTo>
                  <a:pt x="22" y="0"/>
                </a:moveTo>
                <a:lnTo>
                  <a:pt x="24" y="913"/>
                </a:lnTo>
              </a:path>
            </a:pathLst>
          </a:custGeom>
          <a:noFill/>
          <a:ln w="28587" cap="flat">
            <a:solidFill>
              <a:srgbClr val="8ABAD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6" name="group 36"/>
          <p:cNvGrpSpPr/>
          <p:nvPr/>
        </p:nvGrpSpPr>
        <p:grpSpPr>
          <a:xfrm rot="21600000">
            <a:off x="2582914" y="2761574"/>
            <a:ext cx="162429" cy="104175"/>
            <a:chOff x="0" y="0"/>
            <a:chExt cx="162429" cy="104175"/>
          </a:xfrm>
        </p:grpSpPr>
        <p:sp>
          <p:nvSpPr>
            <p:cNvPr id="494" name="path 494"/>
            <p:cNvSpPr/>
            <p:nvPr/>
          </p:nvSpPr>
          <p:spPr>
            <a:xfrm>
              <a:off x="0" y="0"/>
              <a:ext cx="162429" cy="104175"/>
            </a:xfrm>
            <a:custGeom>
              <a:avLst/>
              <a:gdLst/>
              <a:ahLst/>
              <a:cxnLst/>
              <a:rect l="0" t="0" r="0" b="0"/>
              <a:pathLst>
                <a:path w="255" h="164">
                  <a:moveTo>
                    <a:pt x="41" y="60"/>
                  </a:moveTo>
                  <a:cubicBezTo>
                    <a:pt x="17" y="69"/>
                    <a:pt x="-15" y="90"/>
                    <a:pt x="12" y="134"/>
                  </a:cubicBezTo>
                  <a:cubicBezTo>
                    <a:pt x="19" y="146"/>
                    <a:pt x="31" y="153"/>
                    <a:pt x="44" y="154"/>
                  </a:cubicBezTo>
                  <a:cubicBezTo>
                    <a:pt x="86" y="159"/>
                    <a:pt x="168" y="161"/>
                    <a:pt x="209" y="162"/>
                  </a:cubicBezTo>
                  <a:cubicBezTo>
                    <a:pt x="229" y="162"/>
                    <a:pt x="247" y="150"/>
                    <a:pt x="252" y="131"/>
                  </a:cubicBezTo>
                  <a:cubicBezTo>
                    <a:pt x="255" y="120"/>
                    <a:pt x="254" y="109"/>
                    <a:pt x="242" y="100"/>
                  </a:cubicBezTo>
                  <a:cubicBezTo>
                    <a:pt x="230" y="90"/>
                    <a:pt x="216" y="70"/>
                    <a:pt x="212" y="54"/>
                  </a:cubicBezTo>
                  <a:cubicBezTo>
                    <a:pt x="198" y="4"/>
                    <a:pt x="126" y="-25"/>
                    <a:pt x="73" y="37"/>
                  </a:cubicBezTo>
                  <a:cubicBezTo>
                    <a:pt x="64" y="48"/>
                    <a:pt x="53" y="56"/>
                    <a:pt x="41" y="60"/>
                  </a:cubicBezTo>
                </a:path>
              </a:pathLst>
            </a:custGeom>
            <a:noFill/>
            <a:ln w="2412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96" name="path 496"/>
            <p:cNvSpPr/>
            <p:nvPr/>
          </p:nvSpPr>
          <p:spPr>
            <a:xfrm>
              <a:off x="58847" y="13513"/>
              <a:ext cx="52265" cy="79888"/>
            </a:xfrm>
            <a:custGeom>
              <a:avLst/>
              <a:gdLst/>
              <a:ahLst/>
              <a:cxnLst/>
              <a:rect l="0" t="0" r="0" b="0"/>
              <a:pathLst>
                <a:path w="82" h="125">
                  <a:moveTo>
                    <a:pt x="81" y="59"/>
                  </a:moveTo>
                  <a:lnTo>
                    <a:pt x="61" y="39"/>
                  </a:lnTo>
                  <a:lnTo>
                    <a:pt x="49" y="39"/>
                  </a:lnTo>
                  <a:lnTo>
                    <a:pt x="49" y="124"/>
                  </a:lnTo>
                  <a:lnTo>
                    <a:pt x="61" y="124"/>
                  </a:lnTo>
                  <a:lnTo>
                    <a:pt x="61" y="56"/>
                  </a:lnTo>
                  <a:lnTo>
                    <a:pt x="73" y="66"/>
                  </a:lnTo>
                  <a:lnTo>
                    <a:pt x="81" y="59"/>
                  </a:lnTo>
                  <a:close/>
                  <a:moveTo>
                    <a:pt x="0" y="66"/>
                  </a:moveTo>
                  <a:lnTo>
                    <a:pt x="20" y="85"/>
                  </a:lnTo>
                  <a:lnTo>
                    <a:pt x="32" y="85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20" y="69"/>
                  </a:lnTo>
                  <a:lnTo>
                    <a:pt x="8" y="59"/>
                  </a:lnTo>
                  <a:lnTo>
                    <a:pt x="0" y="66"/>
                  </a:lnTo>
                  <a:close/>
                </a:path>
              </a:pathLst>
            </a:custGeom>
            <a:noFill/>
            <a:ln w="120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498" name="path 498"/>
          <p:cNvSpPr/>
          <p:nvPr/>
        </p:nvSpPr>
        <p:spPr>
          <a:xfrm>
            <a:off x="4830867" y="8850917"/>
            <a:ext cx="45554" cy="18557"/>
          </a:xfrm>
          <a:custGeom>
            <a:avLst/>
            <a:gdLst/>
            <a:ahLst/>
            <a:cxnLst/>
            <a:rect l="0" t="0" r="0" b="0"/>
            <a:pathLst>
              <a:path w="71" h="29">
                <a:moveTo>
                  <a:pt x="0" y="27"/>
                </a:moveTo>
                <a:lnTo>
                  <a:pt x="71" y="1"/>
                </a:ln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0" name="path 500"/>
          <p:cNvSpPr/>
          <p:nvPr/>
        </p:nvSpPr>
        <p:spPr>
          <a:xfrm>
            <a:off x="4827844" y="8870024"/>
            <a:ext cx="148854" cy="45838"/>
          </a:xfrm>
          <a:custGeom>
            <a:avLst/>
            <a:gdLst/>
            <a:ahLst/>
            <a:cxnLst/>
            <a:rect l="0" t="0" r="0" b="0"/>
            <a:pathLst>
              <a:path w="234" h="72">
                <a:moveTo>
                  <a:pt x="0" y="1"/>
                </a:moveTo>
                <a:lnTo>
                  <a:pt x="234" y="70"/>
                </a:ln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2" name="path 502"/>
          <p:cNvSpPr/>
          <p:nvPr/>
        </p:nvSpPr>
        <p:spPr>
          <a:xfrm>
            <a:off x="4973226" y="8915026"/>
            <a:ext cx="4089" cy="209277"/>
          </a:xfrm>
          <a:custGeom>
            <a:avLst/>
            <a:gdLst/>
            <a:ahLst/>
            <a:cxnLst/>
            <a:rect l="0" t="0" r="0" b="0"/>
            <a:pathLst>
              <a:path w="6" h="329">
                <a:moveTo>
                  <a:pt x="5" y="0"/>
                </a:moveTo>
                <a:lnTo>
                  <a:pt x="1" y="329"/>
                </a:ln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4" name="path 504"/>
          <p:cNvSpPr/>
          <p:nvPr/>
        </p:nvSpPr>
        <p:spPr>
          <a:xfrm>
            <a:off x="4975596" y="8892482"/>
            <a:ext cx="50380" cy="232638"/>
          </a:xfrm>
          <a:custGeom>
            <a:avLst/>
            <a:gdLst/>
            <a:ahLst/>
            <a:cxnLst/>
            <a:rect l="0" t="0" r="0" b="0"/>
            <a:pathLst>
              <a:path w="79" h="366">
                <a:moveTo>
                  <a:pt x="77" y="343"/>
                </a:moveTo>
                <a:lnTo>
                  <a:pt x="1" y="365"/>
                </a:lnTo>
                <a:lnTo>
                  <a:pt x="1" y="34"/>
                </a:lnTo>
                <a:lnTo>
                  <a:pt x="77" y="1"/>
                </a:lnTo>
                <a:lnTo>
                  <a:pt x="77" y="343"/>
                </a:lnTo>
                <a:close/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6" name="path 506"/>
          <p:cNvSpPr/>
          <p:nvPr/>
        </p:nvSpPr>
        <p:spPr>
          <a:xfrm>
            <a:off x="4830923" y="8850892"/>
            <a:ext cx="191898" cy="87242"/>
          </a:xfrm>
          <a:custGeom>
            <a:avLst/>
            <a:gdLst/>
            <a:ahLst/>
            <a:cxnLst/>
            <a:rect l="0" t="0" r="0" b="0"/>
            <a:pathLst>
              <a:path w="302" h="137">
                <a:moveTo>
                  <a:pt x="301" y="64"/>
                </a:moveTo>
                <a:lnTo>
                  <a:pt x="231" y="97"/>
                </a:lnTo>
                <a:lnTo>
                  <a:pt x="0" y="27"/>
                </a:lnTo>
                <a:moveTo>
                  <a:pt x="71" y="1"/>
                </a:moveTo>
                <a:lnTo>
                  <a:pt x="301" y="64"/>
                </a:lnTo>
                <a:moveTo>
                  <a:pt x="198" y="87"/>
                </a:moveTo>
                <a:lnTo>
                  <a:pt x="263" y="53"/>
                </a:lnTo>
                <a:moveTo>
                  <a:pt x="161" y="77"/>
                </a:moveTo>
                <a:lnTo>
                  <a:pt x="225" y="43"/>
                </a:lnTo>
                <a:moveTo>
                  <a:pt x="121" y="65"/>
                </a:moveTo>
                <a:lnTo>
                  <a:pt x="185" y="33"/>
                </a:lnTo>
                <a:moveTo>
                  <a:pt x="80" y="51"/>
                </a:moveTo>
                <a:lnTo>
                  <a:pt x="144" y="20"/>
                </a:lnTo>
                <a:moveTo>
                  <a:pt x="37" y="39"/>
                </a:moveTo>
                <a:lnTo>
                  <a:pt x="101" y="8"/>
                </a:lnTo>
                <a:moveTo>
                  <a:pt x="137" y="136"/>
                </a:moveTo>
                <a:lnTo>
                  <a:pt x="77" y="116"/>
                </a:lnTo>
                <a:cubicBezTo>
                  <a:pt x="70" y="114"/>
                  <a:pt x="64" y="105"/>
                  <a:pt x="65" y="97"/>
                </a:cubicBezTo>
                <a:cubicBezTo>
                  <a:pt x="65" y="89"/>
                  <a:pt x="71" y="84"/>
                  <a:pt x="78" y="87"/>
                </a:cubicBezTo>
                <a:lnTo>
                  <a:pt x="137" y="106"/>
                </a:lnTo>
                <a:cubicBezTo>
                  <a:pt x="144" y="108"/>
                  <a:pt x="150" y="117"/>
                  <a:pt x="150" y="125"/>
                </a:cubicBezTo>
                <a:cubicBezTo>
                  <a:pt x="150" y="133"/>
                  <a:pt x="144" y="138"/>
                  <a:pt x="137" y="136"/>
                </a:cubicBez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08" name="path 508"/>
          <p:cNvSpPr/>
          <p:nvPr/>
        </p:nvSpPr>
        <p:spPr>
          <a:xfrm>
            <a:off x="1533582" y="8296266"/>
            <a:ext cx="28587" cy="577748"/>
          </a:xfrm>
          <a:custGeom>
            <a:avLst/>
            <a:gdLst/>
            <a:ahLst/>
            <a:cxnLst/>
            <a:rect l="0" t="0" r="0" b="0"/>
            <a:pathLst>
              <a:path w="45" h="909">
                <a:moveTo>
                  <a:pt x="22" y="0"/>
                </a:moveTo>
                <a:lnTo>
                  <a:pt x="22" y="909"/>
                </a:lnTo>
              </a:path>
            </a:pathLst>
          </a:custGeom>
          <a:noFill/>
          <a:ln w="28587" cap="flat">
            <a:solidFill>
              <a:srgbClr val="8ABAD5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0" name="path 510"/>
          <p:cNvSpPr/>
          <p:nvPr/>
        </p:nvSpPr>
        <p:spPr>
          <a:xfrm>
            <a:off x="5926492" y="2915129"/>
            <a:ext cx="163986" cy="98502"/>
          </a:xfrm>
          <a:custGeom>
            <a:avLst/>
            <a:gdLst/>
            <a:ahLst/>
            <a:cxnLst/>
            <a:rect l="0" t="0" r="0" b="0"/>
            <a:pathLst>
              <a:path w="258" h="155">
                <a:moveTo>
                  <a:pt x="116" y="1"/>
                </a:moveTo>
                <a:lnTo>
                  <a:pt x="1" y="125"/>
                </a:lnTo>
                <a:lnTo>
                  <a:pt x="8" y="131"/>
                </a:lnTo>
                <a:lnTo>
                  <a:pt x="120" y="5"/>
                </a:lnTo>
                <a:moveTo>
                  <a:pt x="257" y="59"/>
                </a:moveTo>
                <a:lnTo>
                  <a:pt x="178" y="106"/>
                </a:lnTo>
                <a:moveTo>
                  <a:pt x="142" y="61"/>
                </a:moveTo>
                <a:lnTo>
                  <a:pt x="128" y="48"/>
                </a:lnTo>
                <a:lnTo>
                  <a:pt x="128" y="23"/>
                </a:lnTo>
                <a:lnTo>
                  <a:pt x="185" y="23"/>
                </a:lnTo>
                <a:lnTo>
                  <a:pt x="185" y="30"/>
                </a:lnTo>
                <a:lnTo>
                  <a:pt x="142" y="61"/>
                </a:lnTo>
                <a:close/>
                <a:moveTo>
                  <a:pt x="149" y="65"/>
                </a:moveTo>
                <a:lnTo>
                  <a:pt x="155" y="72"/>
                </a:lnTo>
                <a:lnTo>
                  <a:pt x="184" y="50"/>
                </a:lnTo>
                <a:lnTo>
                  <a:pt x="184" y="38"/>
                </a:lnTo>
                <a:lnTo>
                  <a:pt x="149" y="65"/>
                </a:lnTo>
                <a:close/>
                <a:moveTo>
                  <a:pt x="24" y="117"/>
                </a:moveTo>
                <a:lnTo>
                  <a:pt x="28" y="121"/>
                </a:lnTo>
                <a:lnTo>
                  <a:pt x="88" y="55"/>
                </a:lnTo>
                <a:lnTo>
                  <a:pt x="94" y="60"/>
                </a:lnTo>
                <a:lnTo>
                  <a:pt x="90" y="64"/>
                </a:lnTo>
                <a:lnTo>
                  <a:pt x="98" y="64"/>
                </a:lnTo>
                <a:lnTo>
                  <a:pt x="120" y="53"/>
                </a:lnTo>
                <a:lnTo>
                  <a:pt x="120" y="27"/>
                </a:lnTo>
                <a:lnTo>
                  <a:pt x="114" y="19"/>
                </a:lnTo>
                <a:lnTo>
                  <a:pt x="24" y="117"/>
                </a:lnTo>
                <a:close/>
                <a:moveTo>
                  <a:pt x="131" y="72"/>
                </a:moveTo>
                <a:lnTo>
                  <a:pt x="123" y="64"/>
                </a:lnTo>
                <a:lnTo>
                  <a:pt x="117" y="71"/>
                </a:lnTo>
                <a:lnTo>
                  <a:pt x="84" y="71"/>
                </a:lnTo>
                <a:lnTo>
                  <a:pt x="39" y="116"/>
                </a:lnTo>
                <a:lnTo>
                  <a:pt x="39" y="120"/>
                </a:lnTo>
                <a:lnTo>
                  <a:pt x="71" y="120"/>
                </a:lnTo>
                <a:lnTo>
                  <a:pt x="131" y="72"/>
                </a:lnTo>
                <a:close/>
                <a:moveTo>
                  <a:pt x="135" y="78"/>
                </a:moveTo>
                <a:lnTo>
                  <a:pt x="65" y="131"/>
                </a:lnTo>
                <a:lnTo>
                  <a:pt x="65" y="139"/>
                </a:lnTo>
                <a:lnTo>
                  <a:pt x="79" y="153"/>
                </a:lnTo>
                <a:lnTo>
                  <a:pt x="130" y="123"/>
                </a:lnTo>
                <a:lnTo>
                  <a:pt x="137" y="80"/>
                </a:lnTo>
                <a:lnTo>
                  <a:pt x="135" y="78"/>
                </a:lnTo>
                <a:close/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12" name="path 512"/>
          <p:cNvSpPr/>
          <p:nvPr/>
        </p:nvSpPr>
        <p:spPr>
          <a:xfrm>
            <a:off x="6110195" y="2759991"/>
            <a:ext cx="169311" cy="79021"/>
          </a:xfrm>
          <a:custGeom>
            <a:avLst/>
            <a:gdLst/>
            <a:ahLst/>
            <a:cxnLst/>
            <a:rect l="0" t="0" r="0" b="0"/>
            <a:pathLst>
              <a:path w="266" h="124">
                <a:moveTo>
                  <a:pt x="11" y="21"/>
                </a:moveTo>
                <a:lnTo>
                  <a:pt x="1" y="13"/>
                </a:lnTo>
                <a:moveTo>
                  <a:pt x="3" y="33"/>
                </a:moveTo>
                <a:lnTo>
                  <a:pt x="168" y="35"/>
                </a:lnTo>
                <a:moveTo>
                  <a:pt x="202" y="1"/>
                </a:moveTo>
                <a:lnTo>
                  <a:pt x="214" y="13"/>
                </a:lnTo>
                <a:moveTo>
                  <a:pt x="256" y="114"/>
                </a:moveTo>
                <a:lnTo>
                  <a:pt x="265" y="123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8" name="group 38"/>
          <p:cNvGrpSpPr/>
          <p:nvPr/>
        </p:nvGrpSpPr>
        <p:grpSpPr>
          <a:xfrm rot="21600000">
            <a:off x="5602881" y="7848781"/>
            <a:ext cx="143440" cy="91991"/>
            <a:chOff x="0" y="0"/>
            <a:chExt cx="143440" cy="91991"/>
          </a:xfrm>
        </p:grpSpPr>
        <p:sp>
          <p:nvSpPr>
            <p:cNvPr id="514" name="path 514"/>
            <p:cNvSpPr/>
            <p:nvPr/>
          </p:nvSpPr>
          <p:spPr>
            <a:xfrm>
              <a:off x="0" y="0"/>
              <a:ext cx="143440" cy="91991"/>
            </a:xfrm>
            <a:custGeom>
              <a:avLst/>
              <a:gdLst/>
              <a:ahLst/>
              <a:cxnLst/>
              <a:rect l="0" t="0" r="0" b="0"/>
              <a:pathLst>
                <a:path w="225" h="144">
                  <a:moveTo>
                    <a:pt x="36" y="53"/>
                  </a:moveTo>
                  <a:cubicBezTo>
                    <a:pt x="15" y="61"/>
                    <a:pt x="-13" y="79"/>
                    <a:pt x="10" y="119"/>
                  </a:cubicBezTo>
                  <a:cubicBezTo>
                    <a:pt x="17" y="128"/>
                    <a:pt x="27" y="135"/>
                    <a:pt x="39" y="136"/>
                  </a:cubicBezTo>
                  <a:cubicBezTo>
                    <a:pt x="76" y="140"/>
                    <a:pt x="149" y="142"/>
                    <a:pt x="185" y="143"/>
                  </a:cubicBezTo>
                  <a:cubicBezTo>
                    <a:pt x="202" y="143"/>
                    <a:pt x="218" y="132"/>
                    <a:pt x="222" y="116"/>
                  </a:cubicBezTo>
                  <a:cubicBezTo>
                    <a:pt x="225" y="106"/>
                    <a:pt x="224" y="96"/>
                    <a:pt x="214" y="88"/>
                  </a:cubicBezTo>
                  <a:cubicBezTo>
                    <a:pt x="203" y="80"/>
                    <a:pt x="191" y="62"/>
                    <a:pt x="187" y="48"/>
                  </a:cubicBezTo>
                  <a:cubicBezTo>
                    <a:pt x="175" y="4"/>
                    <a:pt x="111" y="-22"/>
                    <a:pt x="64" y="33"/>
                  </a:cubicBezTo>
                  <a:cubicBezTo>
                    <a:pt x="57" y="42"/>
                    <a:pt x="47" y="49"/>
                    <a:pt x="36" y="53"/>
                  </a:cubicBezTo>
                </a:path>
              </a:pathLst>
            </a:custGeom>
            <a:noFill/>
            <a:ln w="213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16" name="path 516"/>
            <p:cNvSpPr/>
            <p:nvPr/>
          </p:nvSpPr>
          <p:spPr>
            <a:xfrm>
              <a:off x="51966" y="11925"/>
              <a:ext cx="46156" cy="70562"/>
            </a:xfrm>
            <a:custGeom>
              <a:avLst/>
              <a:gdLst/>
              <a:ahLst/>
              <a:cxnLst/>
              <a:rect l="0" t="0" r="0" b="0"/>
              <a:pathLst>
                <a:path w="72" h="111">
                  <a:moveTo>
                    <a:pt x="71" y="52"/>
                  </a:moveTo>
                  <a:lnTo>
                    <a:pt x="54" y="35"/>
                  </a:lnTo>
                  <a:lnTo>
                    <a:pt x="43" y="35"/>
                  </a:lnTo>
                  <a:lnTo>
                    <a:pt x="43" y="110"/>
                  </a:lnTo>
                  <a:lnTo>
                    <a:pt x="54" y="110"/>
                  </a:lnTo>
                  <a:lnTo>
                    <a:pt x="54" y="49"/>
                  </a:lnTo>
                  <a:lnTo>
                    <a:pt x="64" y="58"/>
                  </a:lnTo>
                  <a:lnTo>
                    <a:pt x="71" y="52"/>
                  </a:lnTo>
                  <a:close/>
                  <a:moveTo>
                    <a:pt x="0" y="58"/>
                  </a:moveTo>
                  <a:lnTo>
                    <a:pt x="18" y="75"/>
                  </a:lnTo>
                  <a:lnTo>
                    <a:pt x="28" y="75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61"/>
                  </a:lnTo>
                  <a:lnTo>
                    <a:pt x="7" y="52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106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 rot="21600000">
            <a:off x="5607985" y="2698664"/>
            <a:ext cx="143440" cy="91991"/>
            <a:chOff x="0" y="0"/>
            <a:chExt cx="143440" cy="91991"/>
          </a:xfrm>
        </p:grpSpPr>
        <p:sp>
          <p:nvSpPr>
            <p:cNvPr id="518" name="path 518"/>
            <p:cNvSpPr/>
            <p:nvPr/>
          </p:nvSpPr>
          <p:spPr>
            <a:xfrm>
              <a:off x="0" y="0"/>
              <a:ext cx="143440" cy="91991"/>
            </a:xfrm>
            <a:custGeom>
              <a:avLst/>
              <a:gdLst/>
              <a:ahLst/>
              <a:cxnLst/>
              <a:rect l="0" t="0" r="0" b="0"/>
              <a:pathLst>
                <a:path w="225" h="144">
                  <a:moveTo>
                    <a:pt x="36" y="53"/>
                  </a:moveTo>
                  <a:cubicBezTo>
                    <a:pt x="15" y="61"/>
                    <a:pt x="-13" y="79"/>
                    <a:pt x="10" y="119"/>
                  </a:cubicBezTo>
                  <a:cubicBezTo>
                    <a:pt x="17" y="128"/>
                    <a:pt x="27" y="135"/>
                    <a:pt x="39" y="136"/>
                  </a:cubicBezTo>
                  <a:cubicBezTo>
                    <a:pt x="76" y="140"/>
                    <a:pt x="149" y="142"/>
                    <a:pt x="185" y="143"/>
                  </a:cubicBezTo>
                  <a:cubicBezTo>
                    <a:pt x="202" y="143"/>
                    <a:pt x="218" y="132"/>
                    <a:pt x="222" y="116"/>
                  </a:cubicBezTo>
                  <a:cubicBezTo>
                    <a:pt x="225" y="106"/>
                    <a:pt x="224" y="96"/>
                    <a:pt x="214" y="88"/>
                  </a:cubicBezTo>
                  <a:cubicBezTo>
                    <a:pt x="203" y="80"/>
                    <a:pt x="191" y="62"/>
                    <a:pt x="187" y="48"/>
                  </a:cubicBezTo>
                  <a:cubicBezTo>
                    <a:pt x="175" y="4"/>
                    <a:pt x="111" y="-22"/>
                    <a:pt x="64" y="33"/>
                  </a:cubicBezTo>
                  <a:cubicBezTo>
                    <a:pt x="57" y="42"/>
                    <a:pt x="47" y="49"/>
                    <a:pt x="36" y="53"/>
                  </a:cubicBezTo>
                </a:path>
              </a:pathLst>
            </a:custGeom>
            <a:noFill/>
            <a:ln w="213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20" name="path 520"/>
            <p:cNvSpPr/>
            <p:nvPr/>
          </p:nvSpPr>
          <p:spPr>
            <a:xfrm>
              <a:off x="51966" y="11925"/>
              <a:ext cx="46156" cy="70562"/>
            </a:xfrm>
            <a:custGeom>
              <a:avLst/>
              <a:gdLst/>
              <a:ahLst/>
              <a:cxnLst/>
              <a:rect l="0" t="0" r="0" b="0"/>
              <a:pathLst>
                <a:path w="72" h="111">
                  <a:moveTo>
                    <a:pt x="71" y="52"/>
                  </a:moveTo>
                  <a:lnTo>
                    <a:pt x="54" y="35"/>
                  </a:lnTo>
                  <a:lnTo>
                    <a:pt x="43" y="35"/>
                  </a:lnTo>
                  <a:lnTo>
                    <a:pt x="43" y="110"/>
                  </a:lnTo>
                  <a:lnTo>
                    <a:pt x="54" y="110"/>
                  </a:lnTo>
                  <a:lnTo>
                    <a:pt x="54" y="49"/>
                  </a:lnTo>
                  <a:lnTo>
                    <a:pt x="64" y="58"/>
                  </a:lnTo>
                  <a:lnTo>
                    <a:pt x="71" y="52"/>
                  </a:lnTo>
                  <a:close/>
                  <a:moveTo>
                    <a:pt x="0" y="58"/>
                  </a:moveTo>
                  <a:lnTo>
                    <a:pt x="18" y="75"/>
                  </a:lnTo>
                  <a:lnTo>
                    <a:pt x="28" y="75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61"/>
                  </a:lnTo>
                  <a:lnTo>
                    <a:pt x="7" y="52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1066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22" name="path 522"/>
          <p:cNvSpPr/>
          <p:nvPr/>
        </p:nvSpPr>
        <p:spPr>
          <a:xfrm>
            <a:off x="5968167" y="2981469"/>
            <a:ext cx="90144" cy="106997"/>
          </a:xfrm>
          <a:custGeom>
            <a:avLst/>
            <a:gdLst/>
            <a:ahLst/>
            <a:cxnLst/>
            <a:rect l="0" t="0" r="0" b="0"/>
            <a:pathLst>
              <a:path w="141" h="168">
                <a:moveTo>
                  <a:pt x="11" y="46"/>
                </a:moveTo>
                <a:lnTo>
                  <a:pt x="1" y="55"/>
                </a:lnTo>
                <a:lnTo>
                  <a:pt x="7" y="61"/>
                </a:lnTo>
                <a:lnTo>
                  <a:pt x="63" y="28"/>
                </a:lnTo>
                <a:lnTo>
                  <a:pt x="42" y="165"/>
                </a:lnTo>
                <a:lnTo>
                  <a:pt x="52" y="165"/>
                </a:lnTo>
                <a:lnTo>
                  <a:pt x="52" y="160"/>
                </a:lnTo>
                <a:lnTo>
                  <a:pt x="86" y="140"/>
                </a:lnTo>
                <a:lnTo>
                  <a:pt x="92" y="140"/>
                </a:lnTo>
                <a:lnTo>
                  <a:pt x="126" y="161"/>
                </a:lnTo>
                <a:lnTo>
                  <a:pt x="126" y="166"/>
                </a:lnTo>
                <a:lnTo>
                  <a:pt x="140" y="166"/>
                </a:lnTo>
                <a:lnTo>
                  <a:pt x="113" y="1"/>
                </a:lnTo>
                <a:moveTo>
                  <a:pt x="55" y="152"/>
                </a:moveTo>
                <a:lnTo>
                  <a:pt x="82" y="136"/>
                </a:lnTo>
                <a:lnTo>
                  <a:pt x="59" y="121"/>
                </a:lnTo>
                <a:lnTo>
                  <a:pt x="55" y="152"/>
                </a:lnTo>
                <a:close/>
                <a:moveTo>
                  <a:pt x="99" y="134"/>
                </a:moveTo>
                <a:lnTo>
                  <a:pt x="123" y="121"/>
                </a:lnTo>
                <a:lnTo>
                  <a:pt x="128" y="153"/>
                </a:lnTo>
                <a:lnTo>
                  <a:pt x="99" y="134"/>
                </a:lnTo>
                <a:close/>
                <a:moveTo>
                  <a:pt x="64" y="115"/>
                </a:moveTo>
                <a:lnTo>
                  <a:pt x="90" y="97"/>
                </a:lnTo>
                <a:lnTo>
                  <a:pt x="118" y="115"/>
                </a:lnTo>
                <a:lnTo>
                  <a:pt x="91" y="132"/>
                </a:lnTo>
                <a:lnTo>
                  <a:pt x="64" y="115"/>
                </a:lnTo>
                <a:close/>
                <a:moveTo>
                  <a:pt x="91" y="89"/>
                </a:moveTo>
                <a:lnTo>
                  <a:pt x="72" y="72"/>
                </a:lnTo>
                <a:lnTo>
                  <a:pt x="91" y="59"/>
                </a:lnTo>
                <a:lnTo>
                  <a:pt x="109" y="71"/>
                </a:lnTo>
                <a:lnTo>
                  <a:pt x="91" y="89"/>
                </a:lnTo>
                <a:close/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4" name="path 524"/>
          <p:cNvSpPr/>
          <p:nvPr/>
        </p:nvSpPr>
        <p:spPr>
          <a:xfrm>
            <a:off x="5999253" y="2912265"/>
            <a:ext cx="91439" cy="140468"/>
          </a:xfrm>
          <a:custGeom>
            <a:avLst/>
            <a:gdLst/>
            <a:ahLst/>
            <a:cxnLst/>
            <a:rect l="0" t="0" r="0" b="0"/>
            <a:pathLst>
              <a:path w="143" h="221">
                <a:moveTo>
                  <a:pt x="6" y="9"/>
                </a:moveTo>
                <a:lnTo>
                  <a:pt x="1" y="5"/>
                </a:lnTo>
                <a:moveTo>
                  <a:pt x="0" y="17"/>
                </a:moveTo>
                <a:lnTo>
                  <a:pt x="91" y="17"/>
                </a:lnTo>
                <a:lnTo>
                  <a:pt x="112" y="1"/>
                </a:lnTo>
                <a:lnTo>
                  <a:pt x="115" y="5"/>
                </a:lnTo>
                <a:lnTo>
                  <a:pt x="77" y="35"/>
                </a:lnTo>
                <a:lnTo>
                  <a:pt x="77" y="57"/>
                </a:lnTo>
                <a:lnTo>
                  <a:pt x="111" y="72"/>
                </a:lnTo>
                <a:lnTo>
                  <a:pt x="138" y="59"/>
                </a:lnTo>
                <a:lnTo>
                  <a:pt x="142" y="64"/>
                </a:lnTo>
                <a:moveTo>
                  <a:pt x="74" y="71"/>
                </a:moveTo>
                <a:lnTo>
                  <a:pt x="91" y="77"/>
                </a:lnTo>
                <a:lnTo>
                  <a:pt x="104" y="77"/>
                </a:lnTo>
                <a:lnTo>
                  <a:pt x="64" y="98"/>
                </a:lnTo>
                <a:lnTo>
                  <a:pt x="60" y="94"/>
                </a:lnTo>
                <a:lnTo>
                  <a:pt x="60" y="82"/>
                </a:lnTo>
                <a:lnTo>
                  <a:pt x="74" y="71"/>
                </a:lnTo>
                <a:close/>
                <a:moveTo>
                  <a:pt x="22" y="85"/>
                </a:moveTo>
                <a:lnTo>
                  <a:pt x="28" y="90"/>
                </a:lnTo>
                <a:lnTo>
                  <a:pt x="36" y="82"/>
                </a:lnTo>
                <a:lnTo>
                  <a:pt x="41" y="87"/>
                </a:lnTo>
                <a:lnTo>
                  <a:pt x="48" y="80"/>
                </a:lnTo>
                <a:lnTo>
                  <a:pt x="56" y="88"/>
                </a:lnTo>
                <a:lnTo>
                  <a:pt x="60" y="87"/>
                </a:lnTo>
                <a:moveTo>
                  <a:pt x="15" y="186"/>
                </a:moveTo>
                <a:lnTo>
                  <a:pt x="10" y="219"/>
                </a:lnTo>
                <a:lnTo>
                  <a:pt x="37" y="200"/>
                </a:lnTo>
                <a:lnTo>
                  <a:pt x="15" y="186"/>
                </a:lnTo>
                <a:close/>
                <a:moveTo>
                  <a:pt x="66" y="187"/>
                </a:moveTo>
                <a:lnTo>
                  <a:pt x="48" y="200"/>
                </a:lnTo>
                <a:lnTo>
                  <a:pt x="72" y="216"/>
                </a:lnTo>
                <a:lnTo>
                  <a:pt x="66" y="187"/>
                </a:lnTo>
                <a:close/>
                <a:moveTo>
                  <a:pt x="36" y="164"/>
                </a:moveTo>
                <a:lnTo>
                  <a:pt x="21" y="152"/>
                </a:lnTo>
                <a:lnTo>
                  <a:pt x="16" y="176"/>
                </a:lnTo>
                <a:lnTo>
                  <a:pt x="36" y="164"/>
                </a:lnTo>
                <a:close/>
                <a:moveTo>
                  <a:pt x="61" y="152"/>
                </a:moveTo>
                <a:lnTo>
                  <a:pt x="46" y="163"/>
                </a:lnTo>
                <a:lnTo>
                  <a:pt x="65" y="176"/>
                </a:lnTo>
                <a:lnTo>
                  <a:pt x="61" y="152"/>
                </a:lnTo>
                <a:close/>
                <a:moveTo>
                  <a:pt x="43" y="158"/>
                </a:moveTo>
                <a:lnTo>
                  <a:pt x="28" y="149"/>
                </a:lnTo>
                <a:lnTo>
                  <a:pt x="41" y="138"/>
                </a:lnTo>
                <a:lnTo>
                  <a:pt x="56" y="148"/>
                </a:lnTo>
                <a:lnTo>
                  <a:pt x="43" y="158"/>
                </a:lnTo>
                <a:close/>
                <a:moveTo>
                  <a:pt x="23" y="128"/>
                </a:moveTo>
                <a:lnTo>
                  <a:pt x="21" y="144"/>
                </a:lnTo>
                <a:lnTo>
                  <a:pt x="36" y="136"/>
                </a:lnTo>
                <a:lnTo>
                  <a:pt x="23" y="128"/>
                </a:lnTo>
                <a:close/>
                <a:moveTo>
                  <a:pt x="58" y="128"/>
                </a:moveTo>
                <a:lnTo>
                  <a:pt x="46" y="136"/>
                </a:lnTo>
                <a:lnTo>
                  <a:pt x="61" y="146"/>
                </a:lnTo>
                <a:lnTo>
                  <a:pt x="58" y="128"/>
                </a:lnTo>
                <a:close/>
                <a:moveTo>
                  <a:pt x="43" y="117"/>
                </a:moveTo>
                <a:lnTo>
                  <a:pt x="33" y="123"/>
                </a:lnTo>
                <a:lnTo>
                  <a:pt x="41" y="132"/>
                </a:lnTo>
                <a:lnTo>
                  <a:pt x="50" y="125"/>
                </a:lnTo>
                <a:lnTo>
                  <a:pt x="43" y="117"/>
                </a:lnTo>
                <a:close/>
                <a:moveTo>
                  <a:pt x="25" y="120"/>
                </a:moveTo>
                <a:lnTo>
                  <a:pt x="34" y="110"/>
                </a:lnTo>
                <a:lnTo>
                  <a:pt x="28" y="103"/>
                </a:lnTo>
                <a:lnTo>
                  <a:pt x="25" y="120"/>
                </a:lnTo>
                <a:close/>
                <a:moveTo>
                  <a:pt x="56" y="103"/>
                </a:moveTo>
                <a:lnTo>
                  <a:pt x="48" y="112"/>
                </a:lnTo>
                <a:lnTo>
                  <a:pt x="58" y="122"/>
                </a:lnTo>
                <a:lnTo>
                  <a:pt x="56" y="103"/>
                </a:lnTo>
                <a:close/>
                <a:moveTo>
                  <a:pt x="43" y="95"/>
                </a:moveTo>
                <a:lnTo>
                  <a:pt x="37" y="101"/>
                </a:lnTo>
                <a:lnTo>
                  <a:pt x="43" y="106"/>
                </a:lnTo>
                <a:lnTo>
                  <a:pt x="48" y="101"/>
                </a:lnTo>
                <a:lnTo>
                  <a:pt x="43" y="95"/>
                </a:lnTo>
                <a:close/>
                <a:moveTo>
                  <a:pt x="29" y="97"/>
                </a:moveTo>
                <a:lnTo>
                  <a:pt x="36" y="93"/>
                </a:lnTo>
                <a:lnTo>
                  <a:pt x="31" y="88"/>
                </a:lnTo>
                <a:lnTo>
                  <a:pt x="29" y="97"/>
                </a:lnTo>
                <a:close/>
                <a:moveTo>
                  <a:pt x="29" y="97"/>
                </a:moveTo>
                <a:lnTo>
                  <a:pt x="36" y="93"/>
                </a:lnTo>
                <a:lnTo>
                  <a:pt x="31" y="88"/>
                </a:lnTo>
                <a:lnTo>
                  <a:pt x="29" y="97"/>
                </a:lnTo>
                <a:close/>
                <a:moveTo>
                  <a:pt x="46" y="94"/>
                </a:moveTo>
                <a:lnTo>
                  <a:pt x="51" y="99"/>
                </a:lnTo>
                <a:lnTo>
                  <a:pt x="50" y="90"/>
                </a:lnTo>
                <a:lnTo>
                  <a:pt x="46" y="94"/>
                </a:lnTo>
                <a:close/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6" name="path 526"/>
          <p:cNvSpPr/>
          <p:nvPr/>
        </p:nvSpPr>
        <p:spPr>
          <a:xfrm>
            <a:off x="1927982" y="4011750"/>
            <a:ext cx="124437" cy="38306"/>
          </a:xfrm>
          <a:custGeom>
            <a:avLst/>
            <a:gdLst/>
            <a:ahLst/>
            <a:cxnLst/>
            <a:rect l="0" t="0" r="0" b="0"/>
            <a:pathLst>
              <a:path w="195" h="60">
                <a:moveTo>
                  <a:pt x="0" y="1"/>
                </a:moveTo>
                <a:lnTo>
                  <a:pt x="195" y="59"/>
                </a:lnTo>
              </a:path>
            </a:pathLst>
          </a:custGeom>
          <a:noFill/>
          <a:ln w="143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8" name="path 528"/>
          <p:cNvSpPr/>
          <p:nvPr/>
        </p:nvSpPr>
        <p:spPr>
          <a:xfrm>
            <a:off x="2049516" y="4030510"/>
            <a:ext cx="44085" cy="194466"/>
          </a:xfrm>
          <a:custGeom>
            <a:avLst/>
            <a:gdLst/>
            <a:ahLst/>
            <a:cxnLst/>
            <a:rect l="0" t="0" r="0" b="0"/>
            <a:pathLst>
              <a:path w="69" h="306">
                <a:moveTo>
                  <a:pt x="4" y="29"/>
                </a:moveTo>
                <a:lnTo>
                  <a:pt x="1" y="305"/>
                </a:lnTo>
                <a:moveTo>
                  <a:pt x="68" y="287"/>
                </a:moveTo>
                <a:lnTo>
                  <a:pt x="4" y="305"/>
                </a:lnTo>
                <a:lnTo>
                  <a:pt x="4" y="28"/>
                </a:lnTo>
                <a:lnTo>
                  <a:pt x="68" y="1"/>
                </a:lnTo>
                <a:lnTo>
                  <a:pt x="68" y="287"/>
                </a:lnTo>
                <a:close/>
                <a:moveTo>
                  <a:pt x="2" y="74"/>
                </a:moveTo>
                <a:lnTo>
                  <a:pt x="68" y="44"/>
                </a:lnTo>
              </a:path>
            </a:pathLst>
          </a:custGeom>
          <a:noFill/>
          <a:ln w="143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0" name="path 530"/>
          <p:cNvSpPr/>
          <p:nvPr/>
        </p:nvSpPr>
        <p:spPr>
          <a:xfrm>
            <a:off x="2015539" y="3733007"/>
            <a:ext cx="4800" cy="277307"/>
          </a:xfrm>
          <a:custGeom>
            <a:avLst/>
            <a:gdLst/>
            <a:ahLst/>
            <a:cxnLst/>
            <a:rect l="0" t="0" r="0" b="0"/>
            <a:pathLst>
              <a:path w="7" h="436">
                <a:moveTo>
                  <a:pt x="2" y="0"/>
                </a:moveTo>
                <a:lnTo>
                  <a:pt x="4" y="436"/>
                </a:lnTo>
              </a:path>
            </a:pathLst>
          </a:custGeom>
          <a:noFill/>
          <a:ln w="365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32" name="path 532"/>
          <p:cNvSpPr/>
          <p:nvPr/>
        </p:nvSpPr>
        <p:spPr>
          <a:xfrm>
            <a:off x="1930523" y="3995748"/>
            <a:ext cx="160444" cy="72924"/>
          </a:xfrm>
          <a:custGeom>
            <a:avLst/>
            <a:gdLst/>
            <a:ahLst/>
            <a:cxnLst/>
            <a:rect l="0" t="0" r="0" b="0"/>
            <a:pathLst>
              <a:path w="252" h="114">
                <a:moveTo>
                  <a:pt x="252" y="53"/>
                </a:moveTo>
                <a:lnTo>
                  <a:pt x="193" y="81"/>
                </a:lnTo>
                <a:lnTo>
                  <a:pt x="0" y="23"/>
                </a:lnTo>
                <a:lnTo>
                  <a:pt x="59" y="1"/>
                </a:lnTo>
                <a:lnTo>
                  <a:pt x="252" y="53"/>
                </a:lnTo>
                <a:close/>
                <a:moveTo>
                  <a:pt x="165" y="73"/>
                </a:moveTo>
                <a:lnTo>
                  <a:pt x="220" y="45"/>
                </a:lnTo>
                <a:moveTo>
                  <a:pt x="135" y="65"/>
                </a:moveTo>
                <a:lnTo>
                  <a:pt x="188" y="36"/>
                </a:lnTo>
                <a:moveTo>
                  <a:pt x="101" y="54"/>
                </a:moveTo>
                <a:lnTo>
                  <a:pt x="154" y="27"/>
                </a:lnTo>
                <a:moveTo>
                  <a:pt x="67" y="43"/>
                </a:moveTo>
                <a:lnTo>
                  <a:pt x="120" y="16"/>
                </a:lnTo>
                <a:moveTo>
                  <a:pt x="31" y="33"/>
                </a:moveTo>
                <a:lnTo>
                  <a:pt x="85" y="6"/>
                </a:lnTo>
                <a:moveTo>
                  <a:pt x="114" y="113"/>
                </a:moveTo>
                <a:lnTo>
                  <a:pt x="65" y="97"/>
                </a:lnTo>
                <a:cubicBezTo>
                  <a:pt x="59" y="95"/>
                  <a:pt x="54" y="88"/>
                  <a:pt x="54" y="81"/>
                </a:cubicBezTo>
                <a:cubicBezTo>
                  <a:pt x="54" y="74"/>
                  <a:pt x="59" y="70"/>
                  <a:pt x="65" y="72"/>
                </a:cubicBezTo>
                <a:lnTo>
                  <a:pt x="115" y="89"/>
                </a:lnTo>
                <a:cubicBezTo>
                  <a:pt x="121" y="90"/>
                  <a:pt x="125" y="98"/>
                  <a:pt x="125" y="104"/>
                </a:cubicBezTo>
                <a:cubicBezTo>
                  <a:pt x="125" y="111"/>
                  <a:pt x="120" y="115"/>
                  <a:pt x="114" y="113"/>
                </a:cubicBezTo>
              </a:path>
            </a:pathLst>
          </a:custGeom>
          <a:noFill/>
          <a:ln w="143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2" name="group 42"/>
          <p:cNvGrpSpPr/>
          <p:nvPr/>
        </p:nvGrpSpPr>
        <p:grpSpPr>
          <a:xfrm rot="21600000">
            <a:off x="2455734" y="2814473"/>
            <a:ext cx="113144" cy="99343"/>
            <a:chOff x="0" y="0"/>
            <a:chExt cx="113144" cy="99343"/>
          </a:xfrm>
        </p:grpSpPr>
        <p:sp>
          <p:nvSpPr>
            <p:cNvPr id="534" name="path 534"/>
            <p:cNvSpPr/>
            <p:nvPr/>
          </p:nvSpPr>
          <p:spPr>
            <a:xfrm>
              <a:off x="13875" y="76558"/>
              <a:ext cx="22783" cy="22785"/>
            </a:xfrm>
            <a:custGeom>
              <a:avLst/>
              <a:gdLst/>
              <a:ahLst/>
              <a:cxnLst/>
              <a:rect l="0" t="0" r="0" b="0"/>
              <a:pathLst>
                <a:path w="35" h="35">
                  <a:moveTo>
                    <a:pt x="30" y="27"/>
                  </a:moveTo>
                  <a:cubicBezTo>
                    <a:pt x="25" y="34"/>
                    <a:pt x="15" y="36"/>
                    <a:pt x="8" y="30"/>
                  </a:cubicBezTo>
                  <a:cubicBezTo>
                    <a:pt x="1" y="25"/>
                    <a:pt x="0" y="15"/>
                    <a:pt x="4" y="8"/>
                  </a:cubicBezTo>
                  <a:cubicBezTo>
                    <a:pt x="10" y="1"/>
                    <a:pt x="20" y="0"/>
                    <a:pt x="27" y="5"/>
                  </a:cubicBezTo>
                  <a:cubicBezTo>
                    <a:pt x="34" y="10"/>
                    <a:pt x="36" y="20"/>
                    <a:pt x="30" y="27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36" name="path 536"/>
            <p:cNvSpPr/>
            <p:nvPr/>
          </p:nvSpPr>
          <p:spPr>
            <a:xfrm>
              <a:off x="0" y="0"/>
              <a:ext cx="113144" cy="99058"/>
            </a:xfrm>
            <a:custGeom>
              <a:avLst/>
              <a:gdLst/>
              <a:ahLst/>
              <a:cxnLst/>
              <a:rect l="0" t="0" r="0" b="0"/>
              <a:pathLst>
                <a:path w="178" h="155">
                  <a:moveTo>
                    <a:pt x="52" y="147"/>
                  </a:moveTo>
                  <a:cubicBezTo>
                    <a:pt x="47" y="155"/>
                    <a:pt x="37" y="156"/>
                    <a:pt x="30" y="151"/>
                  </a:cubicBezTo>
                  <a:cubicBezTo>
                    <a:pt x="23" y="146"/>
                    <a:pt x="21" y="136"/>
                    <a:pt x="26" y="129"/>
                  </a:cubicBezTo>
                  <a:cubicBezTo>
                    <a:pt x="32" y="121"/>
                    <a:pt x="42" y="120"/>
                    <a:pt x="49" y="125"/>
                  </a:cubicBezTo>
                  <a:cubicBezTo>
                    <a:pt x="56" y="130"/>
                    <a:pt x="57" y="140"/>
                    <a:pt x="52" y="147"/>
                  </a:cubicBezTo>
                  <a:moveTo>
                    <a:pt x="1" y="7"/>
                  </a:moveTo>
                  <a:cubicBezTo>
                    <a:pt x="23" y="1"/>
                    <a:pt x="72" y="-8"/>
                    <a:pt x="121" y="27"/>
                  </a:cubicBezTo>
                  <a:cubicBezTo>
                    <a:pt x="169" y="62"/>
                    <a:pt x="174" y="104"/>
                    <a:pt x="176" y="134"/>
                  </a:cubicBezTo>
                  <a:moveTo>
                    <a:pt x="19" y="49"/>
                  </a:moveTo>
                  <a:cubicBezTo>
                    <a:pt x="33" y="46"/>
                    <a:pt x="64" y="40"/>
                    <a:pt x="95" y="62"/>
                  </a:cubicBezTo>
                  <a:cubicBezTo>
                    <a:pt x="125" y="84"/>
                    <a:pt x="128" y="111"/>
                    <a:pt x="130" y="130"/>
                  </a:cubicBezTo>
                  <a:moveTo>
                    <a:pt x="34" y="91"/>
                  </a:moveTo>
                  <a:cubicBezTo>
                    <a:pt x="41" y="89"/>
                    <a:pt x="55" y="87"/>
                    <a:pt x="69" y="97"/>
                  </a:cubicBezTo>
                  <a:cubicBezTo>
                    <a:pt x="83" y="107"/>
                    <a:pt x="85" y="120"/>
                    <a:pt x="86" y="128"/>
                  </a:cubicBezTo>
                </a:path>
              </a:pathLst>
            </a:custGeom>
            <a:noFill/>
            <a:ln w="1879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38" name="path 538"/>
          <p:cNvSpPr/>
          <p:nvPr/>
        </p:nvSpPr>
        <p:spPr>
          <a:xfrm>
            <a:off x="4294180" y="3765267"/>
            <a:ext cx="183446" cy="59033"/>
          </a:xfrm>
          <a:custGeom>
            <a:avLst/>
            <a:gdLst/>
            <a:ahLst/>
            <a:cxnLst/>
            <a:rect l="0" t="0" r="0" b="0"/>
            <a:pathLst>
              <a:path w="288" h="92">
                <a:moveTo>
                  <a:pt x="288" y="91"/>
                </a:moveTo>
                <a:lnTo>
                  <a:pt x="0" y="1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4" name="group 44"/>
          <p:cNvGrpSpPr/>
          <p:nvPr/>
        </p:nvGrpSpPr>
        <p:grpSpPr>
          <a:xfrm rot="21600000">
            <a:off x="5924241" y="3893491"/>
            <a:ext cx="83839" cy="110168"/>
            <a:chOff x="0" y="0"/>
            <a:chExt cx="83839" cy="110168"/>
          </a:xfrm>
        </p:grpSpPr>
        <p:sp>
          <p:nvSpPr>
            <p:cNvPr id="540" name="path 540"/>
            <p:cNvSpPr/>
            <p:nvPr/>
          </p:nvSpPr>
          <p:spPr>
            <a:xfrm>
              <a:off x="0" y="0"/>
              <a:ext cx="74354" cy="110168"/>
            </a:xfrm>
            <a:custGeom>
              <a:avLst/>
              <a:gdLst/>
              <a:ahLst/>
              <a:cxnLst/>
              <a:rect l="0" t="0" r="0" b="0"/>
              <a:pathLst>
                <a:path w="117" h="173">
                  <a:moveTo>
                    <a:pt x="2" y="172"/>
                  </a:moveTo>
                  <a:lnTo>
                    <a:pt x="114" y="1"/>
                  </a:lnTo>
                </a:path>
              </a:pathLst>
            </a:custGeom>
            <a:noFill/>
            <a:ln w="3238" cap="flat">
              <a:solidFill>
                <a:srgbClr val="050101"/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42" name="path 542"/>
            <p:cNvSpPr/>
            <p:nvPr/>
          </p:nvSpPr>
          <p:spPr>
            <a:xfrm>
              <a:off x="62467" y="79032"/>
              <a:ext cx="21371" cy="29304"/>
            </a:xfrm>
            <a:custGeom>
              <a:avLst/>
              <a:gdLst/>
              <a:ahLst/>
              <a:cxnLst/>
              <a:rect l="0" t="0" r="0" b="0"/>
              <a:pathLst>
                <a:path w="33" h="46">
                  <a:moveTo>
                    <a:pt x="2" y="44"/>
                  </a:moveTo>
                  <a:lnTo>
                    <a:pt x="31" y="1"/>
                  </a:lnTo>
                </a:path>
              </a:pathLst>
            </a:custGeom>
            <a:noFill/>
            <a:ln w="3238" cap="flat">
              <a:solidFill>
                <a:srgbClr val="050101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44" name="path 544"/>
          <p:cNvSpPr/>
          <p:nvPr/>
        </p:nvSpPr>
        <p:spPr>
          <a:xfrm>
            <a:off x="5925544" y="4001148"/>
            <a:ext cx="245269" cy="10526"/>
          </a:xfrm>
          <a:custGeom>
            <a:avLst/>
            <a:gdLst/>
            <a:ahLst/>
            <a:cxnLst/>
            <a:rect l="0" t="0" r="0" b="0"/>
            <a:pathLst>
              <a:path w="386" h="16">
                <a:moveTo>
                  <a:pt x="386" y="14"/>
                </a:moveTo>
                <a:lnTo>
                  <a:pt x="0" y="2"/>
                </a:lnTo>
              </a:path>
            </a:pathLst>
          </a:custGeom>
          <a:noFill/>
          <a:ln w="3238" cap="flat">
            <a:solidFill>
              <a:srgbClr val="050101"/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6" name="path 546"/>
          <p:cNvSpPr/>
          <p:nvPr/>
        </p:nvSpPr>
        <p:spPr>
          <a:xfrm>
            <a:off x="5960095" y="3966642"/>
            <a:ext cx="221588" cy="40223"/>
          </a:xfrm>
          <a:custGeom>
            <a:avLst/>
            <a:gdLst/>
            <a:ahLst/>
            <a:cxnLst/>
            <a:rect l="0" t="0" r="0" b="0"/>
            <a:pathLst>
              <a:path w="348" h="63">
                <a:moveTo>
                  <a:pt x="348" y="10"/>
                </a:moveTo>
                <a:lnTo>
                  <a:pt x="0" y="2"/>
                </a:lnTo>
                <a:moveTo>
                  <a:pt x="73" y="10"/>
                </a:moveTo>
                <a:lnTo>
                  <a:pt x="249" y="13"/>
                </a:lnTo>
                <a:lnTo>
                  <a:pt x="227" y="60"/>
                </a:lnTo>
                <a:lnTo>
                  <a:pt x="44" y="53"/>
                </a:lnTo>
              </a:path>
            </a:pathLst>
          </a:custGeom>
          <a:noFill/>
          <a:ln w="3238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5490565" y="7895493"/>
            <a:ext cx="99923" cy="87735"/>
            <a:chOff x="0" y="0"/>
            <a:chExt cx="99923" cy="87735"/>
          </a:xfrm>
        </p:grpSpPr>
        <p:sp>
          <p:nvSpPr>
            <p:cNvPr id="548" name="path 548"/>
            <p:cNvSpPr/>
            <p:nvPr/>
          </p:nvSpPr>
          <p:spPr>
            <a:xfrm>
              <a:off x="12249" y="67608"/>
              <a:ext cx="20129" cy="20127"/>
            </a:xfrm>
            <a:custGeom>
              <a:avLst/>
              <a:gdLst/>
              <a:ahLst/>
              <a:cxnLst/>
              <a:rect l="0" t="0" r="0" b="0"/>
              <a:pathLst>
                <a:path w="31" h="31">
                  <a:moveTo>
                    <a:pt x="27" y="24"/>
                  </a:moveTo>
                  <a:cubicBezTo>
                    <a:pt x="22" y="30"/>
                    <a:pt x="13" y="31"/>
                    <a:pt x="7" y="27"/>
                  </a:cubicBezTo>
                  <a:cubicBezTo>
                    <a:pt x="1" y="22"/>
                    <a:pt x="0" y="13"/>
                    <a:pt x="4" y="7"/>
                  </a:cubicBezTo>
                  <a:cubicBezTo>
                    <a:pt x="9" y="1"/>
                    <a:pt x="17" y="0"/>
                    <a:pt x="24" y="4"/>
                  </a:cubicBezTo>
                  <a:cubicBezTo>
                    <a:pt x="30" y="9"/>
                    <a:pt x="31" y="17"/>
                    <a:pt x="27" y="2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50" name="path 550"/>
            <p:cNvSpPr/>
            <p:nvPr/>
          </p:nvSpPr>
          <p:spPr>
            <a:xfrm>
              <a:off x="0" y="0"/>
              <a:ext cx="99923" cy="87481"/>
            </a:xfrm>
            <a:custGeom>
              <a:avLst/>
              <a:gdLst/>
              <a:ahLst/>
              <a:cxnLst/>
              <a:rect l="0" t="0" r="0" b="0"/>
              <a:pathLst>
                <a:path w="157" h="137">
                  <a:moveTo>
                    <a:pt x="46" y="130"/>
                  </a:moveTo>
                  <a:cubicBezTo>
                    <a:pt x="41" y="136"/>
                    <a:pt x="33" y="138"/>
                    <a:pt x="26" y="133"/>
                  </a:cubicBezTo>
                  <a:cubicBezTo>
                    <a:pt x="20" y="129"/>
                    <a:pt x="19" y="120"/>
                    <a:pt x="23" y="113"/>
                  </a:cubicBezTo>
                  <a:cubicBezTo>
                    <a:pt x="28" y="107"/>
                    <a:pt x="37" y="106"/>
                    <a:pt x="43" y="110"/>
                  </a:cubicBezTo>
                  <a:cubicBezTo>
                    <a:pt x="49" y="115"/>
                    <a:pt x="51" y="124"/>
                    <a:pt x="46" y="130"/>
                  </a:cubicBezTo>
                  <a:moveTo>
                    <a:pt x="1" y="6"/>
                  </a:moveTo>
                  <a:cubicBezTo>
                    <a:pt x="20" y="1"/>
                    <a:pt x="64" y="-7"/>
                    <a:pt x="106" y="23"/>
                  </a:cubicBezTo>
                  <a:cubicBezTo>
                    <a:pt x="149" y="54"/>
                    <a:pt x="153" y="92"/>
                    <a:pt x="156" y="118"/>
                  </a:cubicBezTo>
                  <a:moveTo>
                    <a:pt x="17" y="43"/>
                  </a:moveTo>
                  <a:cubicBezTo>
                    <a:pt x="29" y="40"/>
                    <a:pt x="56" y="35"/>
                    <a:pt x="84" y="55"/>
                  </a:cubicBezTo>
                  <a:cubicBezTo>
                    <a:pt x="111" y="74"/>
                    <a:pt x="113" y="98"/>
                    <a:pt x="115" y="115"/>
                  </a:cubicBezTo>
                  <a:moveTo>
                    <a:pt x="30" y="80"/>
                  </a:moveTo>
                  <a:cubicBezTo>
                    <a:pt x="36" y="79"/>
                    <a:pt x="49" y="76"/>
                    <a:pt x="61" y="86"/>
                  </a:cubicBezTo>
                  <a:cubicBezTo>
                    <a:pt x="74" y="95"/>
                    <a:pt x="75" y="106"/>
                    <a:pt x="75" y="113"/>
                  </a:cubicBezTo>
                </a:path>
              </a:pathLst>
            </a:custGeom>
            <a:noFill/>
            <a:ln w="166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52" name="path 552"/>
          <p:cNvSpPr/>
          <p:nvPr/>
        </p:nvSpPr>
        <p:spPr>
          <a:xfrm>
            <a:off x="2098230" y="3152801"/>
            <a:ext cx="110705" cy="78485"/>
          </a:xfrm>
          <a:custGeom>
            <a:avLst/>
            <a:gdLst/>
            <a:ahLst/>
            <a:cxnLst/>
            <a:rect l="0" t="0" r="0" b="0"/>
            <a:pathLst>
              <a:path w="174" h="123">
                <a:moveTo>
                  <a:pt x="170" y="119"/>
                </a:moveTo>
                <a:lnTo>
                  <a:pt x="3" y="119"/>
                </a:lnTo>
                <a:lnTo>
                  <a:pt x="3" y="3"/>
                </a:lnTo>
                <a:lnTo>
                  <a:pt x="170" y="3"/>
                </a:lnTo>
                <a:lnTo>
                  <a:pt x="170" y="119"/>
                </a:lnTo>
                <a:close/>
              </a:path>
            </a:pathLst>
          </a:custGeom>
          <a:noFill/>
          <a:ln w="49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4" name="picture 55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1875275" y="2960189"/>
            <a:ext cx="207507" cy="37465"/>
          </a:xfrm>
          <a:prstGeom prst="rect">
            <a:avLst/>
          </a:prstGeom>
        </p:spPr>
      </p:pic>
      <p:sp>
        <p:nvSpPr>
          <p:cNvPr id="556" name="path 556"/>
          <p:cNvSpPr/>
          <p:nvPr/>
        </p:nvSpPr>
        <p:spPr>
          <a:xfrm>
            <a:off x="5995789" y="9169869"/>
            <a:ext cx="276326" cy="27965"/>
          </a:xfrm>
          <a:custGeom>
            <a:avLst/>
            <a:gdLst/>
            <a:ahLst/>
            <a:cxnLst/>
            <a:rect l="0" t="0" r="0" b="0"/>
            <a:pathLst>
              <a:path w="435" h="44">
                <a:moveTo>
                  <a:pt x="1" y="42"/>
                </a:moveTo>
                <a:lnTo>
                  <a:pt x="1" y="42"/>
                </a:lnTo>
                <a:cubicBezTo>
                  <a:pt x="1" y="19"/>
                  <a:pt x="19" y="1"/>
                  <a:pt x="42" y="1"/>
                </a:cubicBezTo>
                <a:lnTo>
                  <a:pt x="392" y="1"/>
                </a:lnTo>
                <a:cubicBezTo>
                  <a:pt x="415" y="1"/>
                  <a:pt x="434" y="19"/>
                  <a:pt x="434" y="42"/>
                </a:cubicBezTo>
                <a:lnTo>
                  <a:pt x="1" y="42"/>
                </a:lnTo>
                <a:close/>
              </a:path>
            </a:pathLst>
          </a:custGeom>
          <a:noFill/>
          <a:ln w="1460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58" name="path 558"/>
          <p:cNvSpPr/>
          <p:nvPr/>
        </p:nvSpPr>
        <p:spPr>
          <a:xfrm>
            <a:off x="5495669" y="2745377"/>
            <a:ext cx="99923" cy="76344"/>
          </a:xfrm>
          <a:custGeom>
            <a:avLst/>
            <a:gdLst/>
            <a:ahLst/>
            <a:cxnLst/>
            <a:rect l="0" t="0" r="0" b="0"/>
            <a:pathLst>
              <a:path w="157" h="120">
                <a:moveTo>
                  <a:pt x="1" y="6"/>
                </a:moveTo>
                <a:cubicBezTo>
                  <a:pt x="20" y="1"/>
                  <a:pt x="64" y="-7"/>
                  <a:pt x="106" y="23"/>
                </a:cubicBezTo>
                <a:cubicBezTo>
                  <a:pt x="149" y="54"/>
                  <a:pt x="153" y="92"/>
                  <a:pt x="156" y="118"/>
                </a:cubicBezTo>
                <a:moveTo>
                  <a:pt x="17" y="43"/>
                </a:moveTo>
                <a:cubicBezTo>
                  <a:pt x="29" y="40"/>
                  <a:pt x="56" y="35"/>
                  <a:pt x="84" y="55"/>
                </a:cubicBezTo>
                <a:cubicBezTo>
                  <a:pt x="111" y="74"/>
                  <a:pt x="113" y="98"/>
                  <a:pt x="115" y="115"/>
                </a:cubicBezTo>
              </a:path>
            </a:pathLst>
          </a:custGeom>
          <a:noFill/>
          <a:ln w="1663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0" name="picture 56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4248672" y="3052050"/>
            <a:ext cx="81730" cy="85123"/>
          </a:xfrm>
          <a:prstGeom prst="rect">
            <a:avLst/>
          </a:prstGeom>
        </p:spPr>
      </p:pic>
      <p:sp>
        <p:nvSpPr>
          <p:cNvPr id="562" name="path 562"/>
          <p:cNvSpPr/>
          <p:nvPr/>
        </p:nvSpPr>
        <p:spPr>
          <a:xfrm>
            <a:off x="4827833" y="9077965"/>
            <a:ext cx="146513" cy="47153"/>
          </a:xfrm>
          <a:custGeom>
            <a:avLst/>
            <a:gdLst/>
            <a:ahLst/>
            <a:cxnLst/>
            <a:rect l="0" t="0" r="0" b="0"/>
            <a:pathLst>
              <a:path w="230" h="74">
                <a:moveTo>
                  <a:pt x="230" y="72"/>
                </a:moveTo>
                <a:lnTo>
                  <a:pt x="0" y="1"/>
                </a:ln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4" name="path 564"/>
          <p:cNvSpPr/>
          <p:nvPr/>
        </p:nvSpPr>
        <p:spPr>
          <a:xfrm>
            <a:off x="5168969" y="3035699"/>
            <a:ext cx="97307" cy="68973"/>
          </a:xfrm>
          <a:custGeom>
            <a:avLst/>
            <a:gdLst/>
            <a:ahLst/>
            <a:cxnLst/>
            <a:rect l="0" t="0" r="0" b="0"/>
            <a:pathLst>
              <a:path w="153" h="108">
                <a:moveTo>
                  <a:pt x="149" y="105"/>
                </a:moveTo>
                <a:lnTo>
                  <a:pt x="3" y="105"/>
                </a:lnTo>
                <a:lnTo>
                  <a:pt x="3" y="3"/>
                </a:lnTo>
                <a:lnTo>
                  <a:pt x="149" y="3"/>
                </a:lnTo>
                <a:lnTo>
                  <a:pt x="149" y="105"/>
                </a:lnTo>
                <a:close/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6" name="path 566"/>
          <p:cNvSpPr/>
          <p:nvPr/>
        </p:nvSpPr>
        <p:spPr>
          <a:xfrm>
            <a:off x="1721690" y="7980460"/>
            <a:ext cx="455345" cy="14694"/>
          </a:xfrm>
          <a:custGeom>
            <a:avLst/>
            <a:gdLst/>
            <a:ahLst/>
            <a:cxnLst/>
            <a:rect l="0" t="0" r="0" b="0"/>
            <a:pathLst>
              <a:path w="717" h="23">
                <a:moveTo>
                  <a:pt x="0" y="11"/>
                </a:moveTo>
                <a:lnTo>
                  <a:pt x="717" y="11"/>
                </a:lnTo>
              </a:path>
            </a:pathLst>
          </a:custGeom>
          <a:noFill/>
          <a:ln w="14693" cap="flat">
            <a:solidFill>
              <a:srgbClr val="8ABAD5"/>
            </a:solidFill>
            <a:prstDash val="dash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68" name="textbox 568"/>
          <p:cNvSpPr/>
          <p:nvPr/>
        </p:nvSpPr>
        <p:spPr>
          <a:xfrm>
            <a:off x="498892" y="10389003"/>
            <a:ext cx="94614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4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  <p:sp>
        <p:nvSpPr>
          <p:cNvPr id="570" name="path 570"/>
          <p:cNvSpPr/>
          <p:nvPr/>
        </p:nvSpPr>
        <p:spPr>
          <a:xfrm>
            <a:off x="1927973" y="4185565"/>
            <a:ext cx="122474" cy="39406"/>
          </a:xfrm>
          <a:custGeom>
            <a:avLst/>
            <a:gdLst/>
            <a:ahLst/>
            <a:cxnLst/>
            <a:rect l="0" t="0" r="0" b="0"/>
            <a:pathLst>
              <a:path w="192" h="62">
                <a:moveTo>
                  <a:pt x="192" y="60"/>
                </a:moveTo>
                <a:lnTo>
                  <a:pt x="0" y="1"/>
                </a:lnTo>
              </a:path>
            </a:pathLst>
          </a:custGeom>
          <a:noFill/>
          <a:ln w="143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8" name="group 48"/>
          <p:cNvGrpSpPr/>
          <p:nvPr/>
        </p:nvGrpSpPr>
        <p:grpSpPr>
          <a:xfrm rot="21600000">
            <a:off x="1908724" y="5615923"/>
            <a:ext cx="173248" cy="23360"/>
            <a:chOff x="0" y="0"/>
            <a:chExt cx="173248" cy="23360"/>
          </a:xfrm>
        </p:grpSpPr>
        <p:sp>
          <p:nvSpPr>
            <p:cNvPr id="572" name="path 572"/>
            <p:cNvSpPr/>
            <p:nvPr/>
          </p:nvSpPr>
          <p:spPr>
            <a:xfrm>
              <a:off x="0" y="2253"/>
              <a:ext cx="29578" cy="20281"/>
            </a:xfrm>
            <a:custGeom>
              <a:avLst/>
              <a:gdLst/>
              <a:ahLst/>
              <a:cxnLst/>
              <a:rect l="0" t="0" r="0" b="0"/>
              <a:pathLst>
                <a:path w="46" h="31">
                  <a:moveTo>
                    <a:pt x="8" y="30"/>
                  </a:moveTo>
                  <a:cubicBezTo>
                    <a:pt x="7" y="30"/>
                    <a:pt x="5" y="30"/>
                    <a:pt x="4" y="29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1" y="26"/>
                    <a:pt x="1" y="25"/>
                    <a:pt x="1" y="23"/>
                  </a:cubicBezTo>
                  <a:lnTo>
                    <a:pt x="1" y="1"/>
                  </a:lnTo>
                  <a:lnTo>
                    <a:pt x="7" y="1"/>
                  </a:lnTo>
                  <a:lnTo>
                    <a:pt x="7" y="22"/>
                  </a:lnTo>
                  <a:cubicBezTo>
                    <a:pt x="7" y="23"/>
                    <a:pt x="7" y="23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10" y="25"/>
                  </a:cubicBezTo>
                  <a:lnTo>
                    <a:pt x="19" y="25"/>
                  </a:lnTo>
                  <a:lnTo>
                    <a:pt x="19" y="30"/>
                  </a:lnTo>
                  <a:lnTo>
                    <a:pt x="8" y="30"/>
                  </a:lnTo>
                  <a:close/>
                  <a:moveTo>
                    <a:pt x="33" y="30"/>
                  </a:moveTo>
                  <a:cubicBezTo>
                    <a:pt x="31" y="30"/>
                    <a:pt x="30" y="30"/>
                    <a:pt x="28" y="30"/>
                  </a:cubicBezTo>
                  <a:cubicBezTo>
                    <a:pt x="27" y="29"/>
                    <a:pt x="26" y="29"/>
                    <a:pt x="24" y="28"/>
                  </a:cubicBezTo>
                  <a:cubicBezTo>
                    <a:pt x="23" y="27"/>
                    <a:pt x="23" y="27"/>
                    <a:pt x="22" y="25"/>
                  </a:cubicBezTo>
                  <a:cubicBezTo>
                    <a:pt x="21" y="24"/>
                    <a:pt x="21" y="22"/>
                    <a:pt x="21" y="21"/>
                  </a:cubicBezTo>
                  <a:lnTo>
                    <a:pt x="21" y="1"/>
                  </a:lnTo>
                  <a:lnTo>
                    <a:pt x="27" y="1"/>
                  </a:lnTo>
                  <a:lnTo>
                    <a:pt x="27" y="20"/>
                  </a:lnTo>
                  <a:cubicBezTo>
                    <a:pt x="27" y="22"/>
                    <a:pt x="27" y="22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2"/>
                    <a:pt x="39" y="22"/>
                    <a:pt x="39" y="20"/>
                  </a:cubicBezTo>
                  <a:lnTo>
                    <a:pt x="39" y="1"/>
                  </a:lnTo>
                  <a:lnTo>
                    <a:pt x="45" y="1"/>
                  </a:lnTo>
                  <a:lnTo>
                    <a:pt x="45" y="21"/>
                  </a:lnTo>
                  <a:cubicBezTo>
                    <a:pt x="45" y="22"/>
                    <a:pt x="44" y="24"/>
                    <a:pt x="44" y="25"/>
                  </a:cubicBezTo>
                  <a:cubicBezTo>
                    <a:pt x="43" y="27"/>
                    <a:pt x="42" y="27"/>
                    <a:pt x="41" y="28"/>
                  </a:cubicBezTo>
                  <a:cubicBezTo>
                    <a:pt x="40" y="29"/>
                    <a:pt x="39" y="29"/>
                    <a:pt x="38" y="30"/>
                  </a:cubicBezTo>
                  <a:cubicBezTo>
                    <a:pt x="36" y="30"/>
                    <a:pt x="35" y="30"/>
                    <a:pt x="33" y="30"/>
                  </a:cubicBezTo>
                </a:path>
              </a:pathLst>
            </a:custGeom>
            <a:noFill/>
            <a:ln w="1790" cap="flat">
              <a:solidFill>
                <a:srgbClr val="58576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4" name="path 574"/>
            <p:cNvSpPr/>
            <p:nvPr/>
          </p:nvSpPr>
          <p:spPr>
            <a:xfrm>
              <a:off x="65781" y="0"/>
              <a:ext cx="107467" cy="23360"/>
            </a:xfrm>
            <a:custGeom>
              <a:avLst/>
              <a:gdLst/>
              <a:ahLst/>
              <a:cxnLst/>
              <a:rect l="0" t="0" r="0" b="0"/>
              <a:pathLst>
                <a:path w="169" h="36">
                  <a:moveTo>
                    <a:pt x="7" y="20"/>
                  </a:moveTo>
                  <a:lnTo>
                    <a:pt x="13" y="20"/>
                  </a:lnTo>
                  <a:cubicBezTo>
                    <a:pt x="14" y="20"/>
                    <a:pt x="14" y="20"/>
                    <a:pt x="15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1"/>
                    <a:pt x="15" y="11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lnTo>
                    <a:pt x="7" y="10"/>
                  </a:lnTo>
                  <a:lnTo>
                    <a:pt x="7" y="20"/>
                  </a:lnTo>
                  <a:close/>
                  <a:moveTo>
                    <a:pt x="7" y="25"/>
                  </a:moveTo>
                  <a:lnTo>
                    <a:pt x="7" y="35"/>
                  </a:lnTo>
                  <a:lnTo>
                    <a:pt x="1" y="35"/>
                  </a:lnTo>
                  <a:lnTo>
                    <a:pt x="1" y="4"/>
                  </a:lnTo>
                  <a:lnTo>
                    <a:pt x="14" y="4"/>
                  </a:lnTo>
                  <a:cubicBezTo>
                    <a:pt x="15" y="4"/>
                    <a:pt x="16" y="5"/>
                    <a:pt x="17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7"/>
                    <a:pt x="22" y="19"/>
                    <a:pt x="22" y="20"/>
                  </a:cubicBezTo>
                  <a:cubicBezTo>
                    <a:pt x="21" y="22"/>
                    <a:pt x="20" y="23"/>
                    <a:pt x="19" y="24"/>
                  </a:cubicBezTo>
                  <a:cubicBezTo>
                    <a:pt x="19" y="24"/>
                    <a:pt x="18" y="25"/>
                    <a:pt x="17" y="25"/>
                  </a:cubicBezTo>
                  <a:cubicBezTo>
                    <a:pt x="16" y="25"/>
                    <a:pt x="15" y="25"/>
                    <a:pt x="14" y="25"/>
                  </a:cubicBezTo>
                  <a:lnTo>
                    <a:pt x="7" y="25"/>
                  </a:lnTo>
                  <a:close/>
                  <a:moveTo>
                    <a:pt x="37" y="29"/>
                  </a:moveTo>
                  <a:cubicBezTo>
                    <a:pt x="39" y="29"/>
                    <a:pt x="40" y="29"/>
                    <a:pt x="40" y="29"/>
                  </a:cubicBezTo>
                  <a:cubicBezTo>
                    <a:pt x="41" y="29"/>
                    <a:pt x="42" y="28"/>
                    <a:pt x="42" y="28"/>
                  </a:cubicBezTo>
                  <a:cubicBezTo>
                    <a:pt x="43" y="27"/>
                    <a:pt x="43" y="26"/>
                    <a:pt x="43" y="25"/>
                  </a:cubicBezTo>
                  <a:cubicBezTo>
                    <a:pt x="44" y="23"/>
                    <a:pt x="44" y="22"/>
                    <a:pt x="44" y="20"/>
                  </a:cubicBezTo>
                  <a:cubicBezTo>
                    <a:pt x="44" y="17"/>
                    <a:pt x="44" y="16"/>
                    <a:pt x="43" y="14"/>
                  </a:cubicBezTo>
                  <a:cubicBezTo>
                    <a:pt x="43" y="13"/>
                    <a:pt x="43" y="12"/>
                    <a:pt x="42" y="11"/>
                  </a:cubicBezTo>
                  <a:cubicBezTo>
                    <a:pt x="42" y="11"/>
                    <a:pt x="41" y="10"/>
                    <a:pt x="40" y="10"/>
                  </a:cubicBezTo>
                  <a:cubicBezTo>
                    <a:pt x="40" y="10"/>
                    <a:pt x="39" y="10"/>
                    <a:pt x="37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2"/>
                    <a:pt x="31" y="13"/>
                    <a:pt x="31" y="14"/>
                  </a:cubicBezTo>
                  <a:cubicBezTo>
                    <a:pt x="31" y="16"/>
                    <a:pt x="31" y="17"/>
                    <a:pt x="31" y="20"/>
                  </a:cubicBezTo>
                  <a:cubicBezTo>
                    <a:pt x="31" y="22"/>
                    <a:pt x="31" y="23"/>
                    <a:pt x="31" y="25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9"/>
                    <a:pt x="34" y="29"/>
                  </a:cubicBezTo>
                  <a:cubicBezTo>
                    <a:pt x="35" y="29"/>
                    <a:pt x="36" y="29"/>
                    <a:pt x="37" y="29"/>
                  </a:cubicBezTo>
                  <a:moveTo>
                    <a:pt x="37" y="35"/>
                  </a:moveTo>
                  <a:cubicBezTo>
                    <a:pt x="35" y="35"/>
                    <a:pt x="33" y="35"/>
                    <a:pt x="32" y="34"/>
                  </a:cubicBezTo>
                  <a:cubicBezTo>
                    <a:pt x="30" y="34"/>
                    <a:pt x="29" y="33"/>
                    <a:pt x="28" y="32"/>
                  </a:cubicBezTo>
                  <a:cubicBezTo>
                    <a:pt x="27" y="31"/>
                    <a:pt x="26" y="29"/>
                    <a:pt x="26" y="27"/>
                  </a:cubicBezTo>
                  <a:cubicBezTo>
                    <a:pt x="25" y="25"/>
                    <a:pt x="25" y="23"/>
                    <a:pt x="25" y="20"/>
                  </a:cubicBezTo>
                  <a:cubicBezTo>
                    <a:pt x="25" y="16"/>
                    <a:pt x="25" y="14"/>
                    <a:pt x="26" y="12"/>
                  </a:cubicBezTo>
                  <a:cubicBezTo>
                    <a:pt x="26" y="10"/>
                    <a:pt x="27" y="8"/>
                    <a:pt x="28" y="7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4"/>
                    <a:pt x="35" y="4"/>
                    <a:pt x="37" y="4"/>
                  </a:cubicBezTo>
                  <a:cubicBezTo>
                    <a:pt x="39" y="4"/>
                    <a:pt x="41" y="4"/>
                    <a:pt x="43" y="5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8" y="10"/>
                    <a:pt x="49" y="12"/>
                  </a:cubicBezTo>
                  <a:cubicBezTo>
                    <a:pt x="49" y="14"/>
                    <a:pt x="50" y="16"/>
                    <a:pt x="50" y="20"/>
                  </a:cubicBezTo>
                  <a:cubicBezTo>
                    <a:pt x="50" y="23"/>
                    <a:pt x="49" y="25"/>
                    <a:pt x="49" y="27"/>
                  </a:cubicBezTo>
                  <a:cubicBezTo>
                    <a:pt x="48" y="29"/>
                    <a:pt x="48" y="31"/>
                    <a:pt x="47" y="32"/>
                  </a:cubicBezTo>
                  <a:cubicBezTo>
                    <a:pt x="46" y="33"/>
                    <a:pt x="44" y="34"/>
                    <a:pt x="43" y="34"/>
                  </a:cubicBezTo>
                  <a:cubicBezTo>
                    <a:pt x="41" y="35"/>
                    <a:pt x="39" y="35"/>
                    <a:pt x="37" y="35"/>
                  </a:cubicBezTo>
                  <a:moveTo>
                    <a:pt x="99" y="35"/>
                  </a:moveTo>
                  <a:cubicBezTo>
                    <a:pt x="98" y="35"/>
                    <a:pt x="98" y="35"/>
                    <a:pt x="97" y="35"/>
                  </a:cubicBezTo>
                  <a:cubicBezTo>
                    <a:pt x="96" y="35"/>
                    <a:pt x="95" y="34"/>
                    <a:pt x="94" y="34"/>
                  </a:cubicBezTo>
                  <a:cubicBezTo>
                    <a:pt x="94" y="33"/>
                    <a:pt x="93" y="33"/>
                    <a:pt x="92" y="32"/>
                  </a:cubicBezTo>
                  <a:cubicBezTo>
                    <a:pt x="92" y="31"/>
                    <a:pt x="92" y="30"/>
                    <a:pt x="92" y="28"/>
                  </a:cubicBezTo>
                  <a:lnTo>
                    <a:pt x="92" y="11"/>
                  </a:lnTo>
                  <a:cubicBezTo>
                    <a:pt x="92" y="10"/>
                    <a:pt x="92" y="9"/>
                    <a:pt x="92" y="8"/>
                  </a:cubicBezTo>
                  <a:cubicBezTo>
                    <a:pt x="93" y="7"/>
                    <a:pt x="93" y="6"/>
                    <a:pt x="94" y="6"/>
                  </a:cubicBezTo>
                  <a:cubicBezTo>
                    <a:pt x="95" y="5"/>
                    <a:pt x="95" y="5"/>
                    <a:pt x="96" y="5"/>
                  </a:cubicBezTo>
                  <a:cubicBezTo>
                    <a:pt x="97" y="5"/>
                    <a:pt x="98" y="4"/>
                    <a:pt x="99" y="4"/>
                  </a:cubicBezTo>
                  <a:lnTo>
                    <a:pt x="112" y="4"/>
                  </a:lnTo>
                  <a:lnTo>
                    <a:pt x="112" y="10"/>
                  </a:lnTo>
                  <a:lnTo>
                    <a:pt x="100" y="10"/>
                  </a:lnTo>
                  <a:cubicBezTo>
                    <a:pt x="100" y="10"/>
                    <a:pt x="99" y="10"/>
                    <a:pt x="98" y="11"/>
                  </a:cubicBezTo>
                  <a:cubicBezTo>
                    <a:pt x="98" y="11"/>
                    <a:pt x="98" y="12"/>
                    <a:pt x="98" y="13"/>
                  </a:cubicBezTo>
                  <a:lnTo>
                    <a:pt x="98" y="17"/>
                  </a:lnTo>
                  <a:lnTo>
                    <a:pt x="110" y="17"/>
                  </a:lnTo>
                  <a:lnTo>
                    <a:pt x="110" y="22"/>
                  </a:lnTo>
                  <a:lnTo>
                    <a:pt x="98" y="22"/>
                  </a:lnTo>
                  <a:lnTo>
                    <a:pt x="98" y="26"/>
                  </a:lnTo>
                  <a:cubicBezTo>
                    <a:pt x="98" y="27"/>
                    <a:pt x="98" y="28"/>
                    <a:pt x="98" y="28"/>
                  </a:cubicBezTo>
                  <a:cubicBezTo>
                    <a:pt x="98" y="29"/>
                    <a:pt x="99" y="29"/>
                    <a:pt x="99" y="29"/>
                  </a:cubicBezTo>
                  <a:cubicBezTo>
                    <a:pt x="99" y="29"/>
                    <a:pt x="100" y="29"/>
                    <a:pt x="100" y="29"/>
                  </a:cubicBezTo>
                  <a:lnTo>
                    <a:pt x="112" y="29"/>
                  </a:lnTo>
                  <a:lnTo>
                    <a:pt x="112" y="35"/>
                  </a:lnTo>
                  <a:lnTo>
                    <a:pt x="99" y="35"/>
                  </a:lnTo>
                  <a:close/>
                  <a:moveTo>
                    <a:pt x="121" y="19"/>
                  </a:moveTo>
                  <a:lnTo>
                    <a:pt x="127" y="19"/>
                  </a:lnTo>
                  <a:cubicBezTo>
                    <a:pt x="127" y="19"/>
                    <a:pt x="128" y="19"/>
                    <a:pt x="128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7"/>
                    <a:pt x="130" y="17"/>
                    <a:pt x="130" y="16"/>
                  </a:cubicBezTo>
                  <a:cubicBezTo>
                    <a:pt x="130" y="16"/>
                    <a:pt x="131" y="15"/>
                    <a:pt x="131" y="14"/>
                  </a:cubicBezTo>
                  <a:cubicBezTo>
                    <a:pt x="131" y="13"/>
                    <a:pt x="130" y="13"/>
                    <a:pt x="130" y="12"/>
                  </a:cubicBezTo>
                  <a:cubicBezTo>
                    <a:pt x="130" y="11"/>
                    <a:pt x="130" y="11"/>
                    <a:pt x="129" y="11"/>
                  </a:cubicBezTo>
                  <a:cubicBezTo>
                    <a:pt x="129" y="10"/>
                    <a:pt x="129" y="10"/>
                    <a:pt x="128" y="10"/>
                  </a:cubicBezTo>
                  <a:cubicBezTo>
                    <a:pt x="128" y="10"/>
                    <a:pt x="127" y="10"/>
                    <a:pt x="127" y="10"/>
                  </a:cubicBezTo>
                  <a:lnTo>
                    <a:pt x="121" y="10"/>
                  </a:lnTo>
                  <a:lnTo>
                    <a:pt x="121" y="19"/>
                  </a:lnTo>
                  <a:close/>
                  <a:moveTo>
                    <a:pt x="115" y="35"/>
                  </a:moveTo>
                  <a:lnTo>
                    <a:pt x="115" y="4"/>
                  </a:lnTo>
                  <a:lnTo>
                    <a:pt x="128" y="4"/>
                  </a:lnTo>
                  <a:cubicBezTo>
                    <a:pt x="129" y="4"/>
                    <a:pt x="130" y="5"/>
                    <a:pt x="131" y="5"/>
                  </a:cubicBezTo>
                  <a:cubicBezTo>
                    <a:pt x="132" y="5"/>
                    <a:pt x="133" y="6"/>
                    <a:pt x="134" y="6"/>
                  </a:cubicBezTo>
                  <a:cubicBezTo>
                    <a:pt x="135" y="7"/>
                    <a:pt x="135" y="8"/>
                    <a:pt x="136" y="9"/>
                  </a:cubicBezTo>
                  <a:cubicBezTo>
                    <a:pt x="136" y="11"/>
                    <a:pt x="136" y="12"/>
                    <a:pt x="136" y="14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6" y="19"/>
                    <a:pt x="136" y="19"/>
                    <a:pt x="135" y="20"/>
                  </a:cubicBezTo>
                  <a:cubicBezTo>
                    <a:pt x="135" y="21"/>
                    <a:pt x="134" y="21"/>
                    <a:pt x="134" y="22"/>
                  </a:cubicBezTo>
                  <a:cubicBezTo>
                    <a:pt x="133" y="22"/>
                    <a:pt x="132" y="22"/>
                    <a:pt x="132" y="23"/>
                  </a:cubicBezTo>
                  <a:lnTo>
                    <a:pt x="137" y="35"/>
                  </a:lnTo>
                  <a:lnTo>
                    <a:pt x="131" y="35"/>
                  </a:lnTo>
                  <a:lnTo>
                    <a:pt x="126" y="23"/>
                  </a:lnTo>
                  <a:cubicBezTo>
                    <a:pt x="126" y="23"/>
                    <a:pt x="126" y="23"/>
                    <a:pt x="125" y="23"/>
                  </a:cubicBezTo>
                  <a:cubicBezTo>
                    <a:pt x="125" y="23"/>
                    <a:pt x="124" y="23"/>
                    <a:pt x="124" y="23"/>
                  </a:cubicBezTo>
                  <a:lnTo>
                    <a:pt x="123" y="23"/>
                  </a:lnTo>
                  <a:cubicBezTo>
                    <a:pt x="122" y="23"/>
                    <a:pt x="122" y="23"/>
                    <a:pt x="121" y="23"/>
                  </a:cubicBezTo>
                  <a:lnTo>
                    <a:pt x="121" y="35"/>
                  </a:lnTo>
                  <a:lnTo>
                    <a:pt x="115" y="35"/>
                  </a:lnTo>
                  <a:close/>
                  <a:moveTo>
                    <a:pt x="160" y="18"/>
                  </a:moveTo>
                  <a:cubicBezTo>
                    <a:pt x="160" y="18"/>
                    <a:pt x="159" y="18"/>
                    <a:pt x="159" y="18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6" y="16"/>
                    <a:pt x="156" y="16"/>
                    <a:pt x="156" y="15"/>
                  </a:cubicBezTo>
                  <a:lnTo>
                    <a:pt x="156" y="5"/>
                  </a:lnTo>
                  <a:cubicBezTo>
                    <a:pt x="156" y="4"/>
                    <a:pt x="156" y="3"/>
                    <a:pt x="156" y="3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1"/>
                    <a:pt x="158" y="1"/>
                    <a:pt x="158" y="1"/>
                  </a:cubicBezTo>
                  <a:cubicBezTo>
                    <a:pt x="159" y="1"/>
                    <a:pt x="159" y="1"/>
                    <a:pt x="160" y="1"/>
                  </a:cubicBezTo>
                  <a:lnTo>
                    <a:pt x="167" y="1"/>
                  </a:lnTo>
                  <a:lnTo>
                    <a:pt x="167" y="4"/>
                  </a:lnTo>
                  <a:lnTo>
                    <a:pt x="161" y="4"/>
                  </a:lnTo>
                  <a:cubicBezTo>
                    <a:pt x="160" y="4"/>
                    <a:pt x="160" y="4"/>
                    <a:pt x="160" y="4"/>
                  </a:cubicBezTo>
                  <a:cubicBezTo>
                    <a:pt x="159" y="5"/>
                    <a:pt x="159" y="5"/>
                    <a:pt x="159" y="6"/>
                  </a:cubicBezTo>
                  <a:lnTo>
                    <a:pt x="159" y="8"/>
                  </a:lnTo>
                  <a:lnTo>
                    <a:pt x="166" y="8"/>
                  </a:lnTo>
                  <a:lnTo>
                    <a:pt x="166" y="11"/>
                  </a:lnTo>
                  <a:lnTo>
                    <a:pt x="159" y="11"/>
                  </a:lnTo>
                  <a:lnTo>
                    <a:pt x="159" y="14"/>
                  </a:lnTo>
                  <a:cubicBezTo>
                    <a:pt x="159" y="14"/>
                    <a:pt x="159" y="14"/>
                    <a:pt x="159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1" y="15"/>
                  </a:cubicBezTo>
                  <a:lnTo>
                    <a:pt x="167" y="15"/>
                  </a:lnTo>
                  <a:lnTo>
                    <a:pt x="167" y="18"/>
                  </a:lnTo>
                  <a:lnTo>
                    <a:pt x="160" y="18"/>
                  </a:lnTo>
                  <a:close/>
                </a:path>
              </a:pathLst>
            </a:custGeom>
            <a:noFill/>
            <a:ln w="1790" cap="flat">
              <a:solidFill>
                <a:srgbClr val="56575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group 50"/>
          <p:cNvGrpSpPr/>
          <p:nvPr/>
        </p:nvGrpSpPr>
        <p:grpSpPr>
          <a:xfrm rot="21600000">
            <a:off x="4923397" y="7862151"/>
            <a:ext cx="173249" cy="23360"/>
            <a:chOff x="0" y="0"/>
            <a:chExt cx="173249" cy="23360"/>
          </a:xfrm>
        </p:grpSpPr>
        <p:sp>
          <p:nvSpPr>
            <p:cNvPr id="576" name="path 576"/>
            <p:cNvSpPr/>
            <p:nvPr/>
          </p:nvSpPr>
          <p:spPr>
            <a:xfrm>
              <a:off x="0" y="2254"/>
              <a:ext cx="29578" cy="20281"/>
            </a:xfrm>
            <a:custGeom>
              <a:avLst/>
              <a:gdLst/>
              <a:ahLst/>
              <a:cxnLst/>
              <a:rect l="0" t="0" r="0" b="0"/>
              <a:pathLst>
                <a:path w="46" h="31">
                  <a:moveTo>
                    <a:pt x="8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1" y="26"/>
                    <a:pt x="1" y="25"/>
                    <a:pt x="1" y="23"/>
                  </a:cubicBezTo>
                  <a:lnTo>
                    <a:pt x="1" y="1"/>
                  </a:lnTo>
                  <a:lnTo>
                    <a:pt x="7" y="1"/>
                  </a:lnTo>
                  <a:lnTo>
                    <a:pt x="7" y="22"/>
                  </a:lnTo>
                  <a:cubicBezTo>
                    <a:pt x="7" y="23"/>
                    <a:pt x="7" y="23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10" y="25"/>
                  </a:cubicBezTo>
                  <a:lnTo>
                    <a:pt x="19" y="25"/>
                  </a:lnTo>
                  <a:lnTo>
                    <a:pt x="19" y="30"/>
                  </a:lnTo>
                  <a:lnTo>
                    <a:pt x="8" y="30"/>
                  </a:lnTo>
                  <a:close/>
                  <a:moveTo>
                    <a:pt x="33" y="30"/>
                  </a:moveTo>
                  <a:cubicBezTo>
                    <a:pt x="31" y="30"/>
                    <a:pt x="30" y="30"/>
                    <a:pt x="28" y="30"/>
                  </a:cubicBezTo>
                  <a:cubicBezTo>
                    <a:pt x="27" y="29"/>
                    <a:pt x="26" y="29"/>
                    <a:pt x="24" y="28"/>
                  </a:cubicBezTo>
                  <a:cubicBezTo>
                    <a:pt x="23" y="27"/>
                    <a:pt x="23" y="27"/>
                    <a:pt x="22" y="25"/>
                  </a:cubicBezTo>
                  <a:cubicBezTo>
                    <a:pt x="21" y="24"/>
                    <a:pt x="21" y="22"/>
                    <a:pt x="21" y="21"/>
                  </a:cubicBezTo>
                  <a:lnTo>
                    <a:pt x="21" y="1"/>
                  </a:lnTo>
                  <a:lnTo>
                    <a:pt x="27" y="1"/>
                  </a:lnTo>
                  <a:lnTo>
                    <a:pt x="27" y="20"/>
                  </a:lnTo>
                  <a:cubicBezTo>
                    <a:pt x="27" y="22"/>
                    <a:pt x="27" y="22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2"/>
                    <a:pt x="39" y="22"/>
                    <a:pt x="39" y="20"/>
                  </a:cubicBezTo>
                  <a:lnTo>
                    <a:pt x="39" y="1"/>
                  </a:lnTo>
                  <a:lnTo>
                    <a:pt x="45" y="1"/>
                  </a:lnTo>
                  <a:lnTo>
                    <a:pt x="45" y="21"/>
                  </a:lnTo>
                  <a:cubicBezTo>
                    <a:pt x="45" y="22"/>
                    <a:pt x="44" y="24"/>
                    <a:pt x="44" y="25"/>
                  </a:cubicBezTo>
                  <a:cubicBezTo>
                    <a:pt x="43" y="27"/>
                    <a:pt x="42" y="27"/>
                    <a:pt x="41" y="28"/>
                  </a:cubicBezTo>
                  <a:cubicBezTo>
                    <a:pt x="40" y="29"/>
                    <a:pt x="39" y="29"/>
                    <a:pt x="38" y="30"/>
                  </a:cubicBezTo>
                  <a:cubicBezTo>
                    <a:pt x="36" y="30"/>
                    <a:pt x="35" y="30"/>
                    <a:pt x="33" y="30"/>
                  </a:cubicBezTo>
                </a:path>
              </a:pathLst>
            </a:custGeom>
            <a:noFill/>
            <a:ln w="1790" cap="flat">
              <a:solidFill>
                <a:srgbClr val="58576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78" name="path 578"/>
            <p:cNvSpPr/>
            <p:nvPr/>
          </p:nvSpPr>
          <p:spPr>
            <a:xfrm>
              <a:off x="65782" y="0"/>
              <a:ext cx="107467" cy="23360"/>
            </a:xfrm>
            <a:custGeom>
              <a:avLst/>
              <a:gdLst/>
              <a:ahLst/>
              <a:cxnLst/>
              <a:rect l="0" t="0" r="0" b="0"/>
              <a:pathLst>
                <a:path w="169" h="36">
                  <a:moveTo>
                    <a:pt x="7" y="20"/>
                  </a:moveTo>
                  <a:lnTo>
                    <a:pt x="13" y="20"/>
                  </a:lnTo>
                  <a:cubicBezTo>
                    <a:pt x="14" y="20"/>
                    <a:pt x="14" y="20"/>
                    <a:pt x="15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1"/>
                    <a:pt x="15" y="11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lnTo>
                    <a:pt x="7" y="10"/>
                  </a:lnTo>
                  <a:lnTo>
                    <a:pt x="7" y="20"/>
                  </a:lnTo>
                  <a:close/>
                  <a:moveTo>
                    <a:pt x="7" y="25"/>
                  </a:moveTo>
                  <a:lnTo>
                    <a:pt x="7" y="35"/>
                  </a:lnTo>
                  <a:lnTo>
                    <a:pt x="1" y="35"/>
                  </a:lnTo>
                  <a:lnTo>
                    <a:pt x="1" y="4"/>
                  </a:lnTo>
                  <a:lnTo>
                    <a:pt x="14" y="4"/>
                  </a:lnTo>
                  <a:cubicBezTo>
                    <a:pt x="15" y="4"/>
                    <a:pt x="16" y="5"/>
                    <a:pt x="17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7"/>
                    <a:pt x="22" y="19"/>
                    <a:pt x="22" y="20"/>
                  </a:cubicBezTo>
                  <a:cubicBezTo>
                    <a:pt x="21" y="22"/>
                    <a:pt x="20" y="23"/>
                    <a:pt x="19" y="24"/>
                  </a:cubicBezTo>
                  <a:cubicBezTo>
                    <a:pt x="19" y="24"/>
                    <a:pt x="18" y="25"/>
                    <a:pt x="17" y="25"/>
                  </a:cubicBezTo>
                  <a:cubicBezTo>
                    <a:pt x="16" y="25"/>
                    <a:pt x="15" y="25"/>
                    <a:pt x="14" y="25"/>
                  </a:cubicBezTo>
                  <a:lnTo>
                    <a:pt x="7" y="25"/>
                  </a:lnTo>
                  <a:close/>
                  <a:moveTo>
                    <a:pt x="37" y="29"/>
                  </a:moveTo>
                  <a:cubicBezTo>
                    <a:pt x="39" y="29"/>
                    <a:pt x="40" y="29"/>
                    <a:pt x="40" y="29"/>
                  </a:cubicBezTo>
                  <a:cubicBezTo>
                    <a:pt x="41" y="29"/>
                    <a:pt x="42" y="28"/>
                    <a:pt x="42" y="28"/>
                  </a:cubicBezTo>
                  <a:cubicBezTo>
                    <a:pt x="43" y="27"/>
                    <a:pt x="43" y="26"/>
                    <a:pt x="43" y="25"/>
                  </a:cubicBezTo>
                  <a:cubicBezTo>
                    <a:pt x="44" y="23"/>
                    <a:pt x="44" y="22"/>
                    <a:pt x="44" y="20"/>
                  </a:cubicBezTo>
                  <a:cubicBezTo>
                    <a:pt x="44" y="17"/>
                    <a:pt x="44" y="16"/>
                    <a:pt x="43" y="14"/>
                  </a:cubicBezTo>
                  <a:cubicBezTo>
                    <a:pt x="43" y="13"/>
                    <a:pt x="43" y="12"/>
                    <a:pt x="42" y="11"/>
                  </a:cubicBezTo>
                  <a:cubicBezTo>
                    <a:pt x="42" y="11"/>
                    <a:pt x="41" y="10"/>
                    <a:pt x="40" y="10"/>
                  </a:cubicBezTo>
                  <a:cubicBezTo>
                    <a:pt x="40" y="10"/>
                    <a:pt x="39" y="10"/>
                    <a:pt x="37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2"/>
                    <a:pt x="31" y="13"/>
                    <a:pt x="31" y="14"/>
                  </a:cubicBezTo>
                  <a:cubicBezTo>
                    <a:pt x="31" y="16"/>
                    <a:pt x="31" y="17"/>
                    <a:pt x="31" y="20"/>
                  </a:cubicBezTo>
                  <a:cubicBezTo>
                    <a:pt x="31" y="22"/>
                    <a:pt x="31" y="23"/>
                    <a:pt x="31" y="25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9"/>
                    <a:pt x="34" y="29"/>
                  </a:cubicBezTo>
                  <a:cubicBezTo>
                    <a:pt x="35" y="29"/>
                    <a:pt x="36" y="29"/>
                    <a:pt x="37" y="29"/>
                  </a:cubicBezTo>
                  <a:moveTo>
                    <a:pt x="37" y="35"/>
                  </a:moveTo>
                  <a:cubicBezTo>
                    <a:pt x="35" y="35"/>
                    <a:pt x="33" y="35"/>
                    <a:pt x="32" y="34"/>
                  </a:cubicBezTo>
                  <a:cubicBezTo>
                    <a:pt x="30" y="34"/>
                    <a:pt x="29" y="33"/>
                    <a:pt x="28" y="32"/>
                  </a:cubicBezTo>
                  <a:cubicBezTo>
                    <a:pt x="27" y="31"/>
                    <a:pt x="26" y="29"/>
                    <a:pt x="26" y="27"/>
                  </a:cubicBezTo>
                  <a:cubicBezTo>
                    <a:pt x="25" y="25"/>
                    <a:pt x="25" y="23"/>
                    <a:pt x="25" y="20"/>
                  </a:cubicBezTo>
                  <a:cubicBezTo>
                    <a:pt x="25" y="16"/>
                    <a:pt x="25" y="14"/>
                    <a:pt x="26" y="12"/>
                  </a:cubicBezTo>
                  <a:cubicBezTo>
                    <a:pt x="26" y="10"/>
                    <a:pt x="27" y="8"/>
                    <a:pt x="28" y="7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4"/>
                    <a:pt x="35" y="4"/>
                    <a:pt x="37" y="4"/>
                  </a:cubicBezTo>
                  <a:cubicBezTo>
                    <a:pt x="39" y="4"/>
                    <a:pt x="41" y="4"/>
                    <a:pt x="43" y="5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8" y="10"/>
                    <a:pt x="49" y="12"/>
                  </a:cubicBezTo>
                  <a:cubicBezTo>
                    <a:pt x="49" y="14"/>
                    <a:pt x="50" y="16"/>
                    <a:pt x="50" y="20"/>
                  </a:cubicBezTo>
                  <a:cubicBezTo>
                    <a:pt x="50" y="23"/>
                    <a:pt x="49" y="25"/>
                    <a:pt x="49" y="27"/>
                  </a:cubicBezTo>
                  <a:cubicBezTo>
                    <a:pt x="48" y="29"/>
                    <a:pt x="48" y="31"/>
                    <a:pt x="47" y="32"/>
                  </a:cubicBezTo>
                  <a:cubicBezTo>
                    <a:pt x="46" y="33"/>
                    <a:pt x="44" y="34"/>
                    <a:pt x="43" y="34"/>
                  </a:cubicBezTo>
                  <a:cubicBezTo>
                    <a:pt x="41" y="35"/>
                    <a:pt x="39" y="35"/>
                    <a:pt x="37" y="35"/>
                  </a:cubicBezTo>
                  <a:moveTo>
                    <a:pt x="99" y="35"/>
                  </a:moveTo>
                  <a:cubicBezTo>
                    <a:pt x="98" y="35"/>
                    <a:pt x="98" y="35"/>
                    <a:pt x="97" y="35"/>
                  </a:cubicBezTo>
                  <a:cubicBezTo>
                    <a:pt x="96" y="35"/>
                    <a:pt x="95" y="34"/>
                    <a:pt x="94" y="34"/>
                  </a:cubicBezTo>
                  <a:cubicBezTo>
                    <a:pt x="94" y="33"/>
                    <a:pt x="93" y="33"/>
                    <a:pt x="92" y="32"/>
                  </a:cubicBezTo>
                  <a:cubicBezTo>
                    <a:pt x="92" y="31"/>
                    <a:pt x="92" y="30"/>
                    <a:pt x="92" y="28"/>
                  </a:cubicBezTo>
                  <a:lnTo>
                    <a:pt x="92" y="11"/>
                  </a:lnTo>
                  <a:cubicBezTo>
                    <a:pt x="92" y="10"/>
                    <a:pt x="92" y="9"/>
                    <a:pt x="92" y="8"/>
                  </a:cubicBezTo>
                  <a:cubicBezTo>
                    <a:pt x="93" y="7"/>
                    <a:pt x="93" y="6"/>
                    <a:pt x="94" y="6"/>
                  </a:cubicBezTo>
                  <a:cubicBezTo>
                    <a:pt x="95" y="5"/>
                    <a:pt x="95" y="5"/>
                    <a:pt x="96" y="5"/>
                  </a:cubicBezTo>
                  <a:cubicBezTo>
                    <a:pt x="97" y="5"/>
                    <a:pt x="98" y="4"/>
                    <a:pt x="99" y="4"/>
                  </a:cubicBezTo>
                  <a:lnTo>
                    <a:pt x="112" y="4"/>
                  </a:lnTo>
                  <a:lnTo>
                    <a:pt x="112" y="10"/>
                  </a:lnTo>
                  <a:lnTo>
                    <a:pt x="100" y="10"/>
                  </a:lnTo>
                  <a:cubicBezTo>
                    <a:pt x="100" y="10"/>
                    <a:pt x="99" y="10"/>
                    <a:pt x="98" y="11"/>
                  </a:cubicBezTo>
                  <a:cubicBezTo>
                    <a:pt x="98" y="11"/>
                    <a:pt x="98" y="12"/>
                    <a:pt x="98" y="13"/>
                  </a:cubicBezTo>
                  <a:lnTo>
                    <a:pt x="98" y="17"/>
                  </a:lnTo>
                  <a:lnTo>
                    <a:pt x="110" y="17"/>
                  </a:lnTo>
                  <a:lnTo>
                    <a:pt x="110" y="22"/>
                  </a:lnTo>
                  <a:lnTo>
                    <a:pt x="98" y="22"/>
                  </a:lnTo>
                  <a:lnTo>
                    <a:pt x="98" y="26"/>
                  </a:lnTo>
                  <a:cubicBezTo>
                    <a:pt x="98" y="27"/>
                    <a:pt x="98" y="28"/>
                    <a:pt x="98" y="28"/>
                  </a:cubicBezTo>
                  <a:cubicBezTo>
                    <a:pt x="98" y="29"/>
                    <a:pt x="99" y="29"/>
                    <a:pt x="99" y="29"/>
                  </a:cubicBezTo>
                  <a:cubicBezTo>
                    <a:pt x="99" y="29"/>
                    <a:pt x="100" y="29"/>
                    <a:pt x="100" y="29"/>
                  </a:cubicBezTo>
                  <a:lnTo>
                    <a:pt x="112" y="29"/>
                  </a:lnTo>
                  <a:lnTo>
                    <a:pt x="112" y="35"/>
                  </a:lnTo>
                  <a:lnTo>
                    <a:pt x="99" y="35"/>
                  </a:lnTo>
                  <a:close/>
                  <a:moveTo>
                    <a:pt x="121" y="19"/>
                  </a:moveTo>
                  <a:lnTo>
                    <a:pt x="127" y="19"/>
                  </a:lnTo>
                  <a:cubicBezTo>
                    <a:pt x="127" y="19"/>
                    <a:pt x="128" y="19"/>
                    <a:pt x="128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7"/>
                    <a:pt x="130" y="17"/>
                    <a:pt x="130" y="16"/>
                  </a:cubicBezTo>
                  <a:cubicBezTo>
                    <a:pt x="130" y="16"/>
                    <a:pt x="131" y="15"/>
                    <a:pt x="131" y="14"/>
                  </a:cubicBezTo>
                  <a:cubicBezTo>
                    <a:pt x="131" y="13"/>
                    <a:pt x="130" y="13"/>
                    <a:pt x="130" y="12"/>
                  </a:cubicBezTo>
                  <a:cubicBezTo>
                    <a:pt x="130" y="11"/>
                    <a:pt x="130" y="11"/>
                    <a:pt x="129" y="11"/>
                  </a:cubicBezTo>
                  <a:cubicBezTo>
                    <a:pt x="129" y="10"/>
                    <a:pt x="129" y="10"/>
                    <a:pt x="128" y="10"/>
                  </a:cubicBezTo>
                  <a:cubicBezTo>
                    <a:pt x="128" y="10"/>
                    <a:pt x="127" y="10"/>
                    <a:pt x="127" y="10"/>
                  </a:cubicBezTo>
                  <a:lnTo>
                    <a:pt x="121" y="10"/>
                  </a:lnTo>
                  <a:lnTo>
                    <a:pt x="121" y="19"/>
                  </a:lnTo>
                  <a:close/>
                  <a:moveTo>
                    <a:pt x="115" y="35"/>
                  </a:moveTo>
                  <a:lnTo>
                    <a:pt x="115" y="4"/>
                  </a:lnTo>
                  <a:lnTo>
                    <a:pt x="128" y="4"/>
                  </a:lnTo>
                  <a:cubicBezTo>
                    <a:pt x="129" y="4"/>
                    <a:pt x="130" y="5"/>
                    <a:pt x="131" y="5"/>
                  </a:cubicBezTo>
                  <a:cubicBezTo>
                    <a:pt x="132" y="5"/>
                    <a:pt x="133" y="6"/>
                    <a:pt x="134" y="6"/>
                  </a:cubicBezTo>
                  <a:cubicBezTo>
                    <a:pt x="135" y="7"/>
                    <a:pt x="135" y="8"/>
                    <a:pt x="136" y="9"/>
                  </a:cubicBezTo>
                  <a:cubicBezTo>
                    <a:pt x="136" y="11"/>
                    <a:pt x="136" y="12"/>
                    <a:pt x="136" y="14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6" y="19"/>
                    <a:pt x="136" y="19"/>
                    <a:pt x="135" y="20"/>
                  </a:cubicBezTo>
                  <a:cubicBezTo>
                    <a:pt x="135" y="21"/>
                    <a:pt x="134" y="21"/>
                    <a:pt x="134" y="22"/>
                  </a:cubicBezTo>
                  <a:cubicBezTo>
                    <a:pt x="133" y="22"/>
                    <a:pt x="132" y="22"/>
                    <a:pt x="132" y="23"/>
                  </a:cubicBezTo>
                  <a:lnTo>
                    <a:pt x="137" y="35"/>
                  </a:lnTo>
                  <a:lnTo>
                    <a:pt x="131" y="35"/>
                  </a:lnTo>
                  <a:lnTo>
                    <a:pt x="126" y="23"/>
                  </a:lnTo>
                  <a:cubicBezTo>
                    <a:pt x="126" y="23"/>
                    <a:pt x="126" y="23"/>
                    <a:pt x="125" y="23"/>
                  </a:cubicBezTo>
                  <a:cubicBezTo>
                    <a:pt x="125" y="23"/>
                    <a:pt x="124" y="23"/>
                    <a:pt x="124" y="23"/>
                  </a:cubicBezTo>
                  <a:lnTo>
                    <a:pt x="123" y="23"/>
                  </a:lnTo>
                  <a:cubicBezTo>
                    <a:pt x="122" y="23"/>
                    <a:pt x="122" y="23"/>
                    <a:pt x="121" y="23"/>
                  </a:cubicBezTo>
                  <a:lnTo>
                    <a:pt x="121" y="35"/>
                  </a:lnTo>
                  <a:lnTo>
                    <a:pt x="115" y="35"/>
                  </a:lnTo>
                  <a:close/>
                  <a:moveTo>
                    <a:pt x="160" y="18"/>
                  </a:moveTo>
                  <a:cubicBezTo>
                    <a:pt x="160" y="18"/>
                    <a:pt x="159" y="18"/>
                    <a:pt x="159" y="18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6" y="16"/>
                    <a:pt x="156" y="16"/>
                    <a:pt x="156" y="15"/>
                  </a:cubicBezTo>
                  <a:lnTo>
                    <a:pt x="156" y="5"/>
                  </a:lnTo>
                  <a:cubicBezTo>
                    <a:pt x="156" y="4"/>
                    <a:pt x="156" y="3"/>
                    <a:pt x="156" y="3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1"/>
                    <a:pt x="158" y="1"/>
                    <a:pt x="158" y="1"/>
                  </a:cubicBezTo>
                  <a:cubicBezTo>
                    <a:pt x="159" y="1"/>
                    <a:pt x="159" y="1"/>
                    <a:pt x="160" y="1"/>
                  </a:cubicBezTo>
                  <a:lnTo>
                    <a:pt x="167" y="1"/>
                  </a:lnTo>
                  <a:lnTo>
                    <a:pt x="167" y="4"/>
                  </a:lnTo>
                  <a:lnTo>
                    <a:pt x="161" y="4"/>
                  </a:lnTo>
                  <a:cubicBezTo>
                    <a:pt x="160" y="4"/>
                    <a:pt x="160" y="4"/>
                    <a:pt x="160" y="4"/>
                  </a:cubicBezTo>
                  <a:cubicBezTo>
                    <a:pt x="159" y="5"/>
                    <a:pt x="159" y="5"/>
                    <a:pt x="159" y="6"/>
                  </a:cubicBezTo>
                  <a:lnTo>
                    <a:pt x="159" y="8"/>
                  </a:lnTo>
                  <a:lnTo>
                    <a:pt x="166" y="8"/>
                  </a:lnTo>
                  <a:lnTo>
                    <a:pt x="166" y="11"/>
                  </a:lnTo>
                  <a:lnTo>
                    <a:pt x="159" y="11"/>
                  </a:lnTo>
                  <a:lnTo>
                    <a:pt x="159" y="14"/>
                  </a:lnTo>
                  <a:cubicBezTo>
                    <a:pt x="159" y="14"/>
                    <a:pt x="159" y="14"/>
                    <a:pt x="159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1" y="15"/>
                  </a:cubicBezTo>
                  <a:lnTo>
                    <a:pt x="167" y="15"/>
                  </a:lnTo>
                  <a:lnTo>
                    <a:pt x="167" y="18"/>
                  </a:lnTo>
                  <a:lnTo>
                    <a:pt x="160" y="18"/>
                  </a:lnTo>
                  <a:close/>
                </a:path>
              </a:pathLst>
            </a:custGeom>
            <a:noFill/>
            <a:ln w="1790" cap="flat">
              <a:solidFill>
                <a:srgbClr val="56575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4815948" y="5583282"/>
            <a:ext cx="173247" cy="23360"/>
            <a:chOff x="0" y="0"/>
            <a:chExt cx="173247" cy="23360"/>
          </a:xfrm>
        </p:grpSpPr>
        <p:sp>
          <p:nvSpPr>
            <p:cNvPr id="580" name="path 580"/>
            <p:cNvSpPr/>
            <p:nvPr/>
          </p:nvSpPr>
          <p:spPr>
            <a:xfrm>
              <a:off x="0" y="2254"/>
              <a:ext cx="29577" cy="20281"/>
            </a:xfrm>
            <a:custGeom>
              <a:avLst/>
              <a:gdLst/>
              <a:ahLst/>
              <a:cxnLst/>
              <a:rect l="0" t="0" r="0" b="0"/>
              <a:pathLst>
                <a:path w="46" h="31">
                  <a:moveTo>
                    <a:pt x="8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1" y="26"/>
                    <a:pt x="1" y="25"/>
                    <a:pt x="1" y="23"/>
                  </a:cubicBezTo>
                  <a:lnTo>
                    <a:pt x="1" y="1"/>
                  </a:lnTo>
                  <a:lnTo>
                    <a:pt x="7" y="1"/>
                  </a:lnTo>
                  <a:lnTo>
                    <a:pt x="7" y="22"/>
                  </a:lnTo>
                  <a:cubicBezTo>
                    <a:pt x="7" y="23"/>
                    <a:pt x="7" y="23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10" y="25"/>
                  </a:cubicBezTo>
                  <a:lnTo>
                    <a:pt x="19" y="25"/>
                  </a:lnTo>
                  <a:lnTo>
                    <a:pt x="19" y="30"/>
                  </a:lnTo>
                  <a:lnTo>
                    <a:pt x="8" y="30"/>
                  </a:lnTo>
                  <a:close/>
                  <a:moveTo>
                    <a:pt x="33" y="30"/>
                  </a:moveTo>
                  <a:cubicBezTo>
                    <a:pt x="31" y="30"/>
                    <a:pt x="30" y="30"/>
                    <a:pt x="28" y="30"/>
                  </a:cubicBezTo>
                  <a:cubicBezTo>
                    <a:pt x="27" y="29"/>
                    <a:pt x="26" y="29"/>
                    <a:pt x="24" y="28"/>
                  </a:cubicBezTo>
                  <a:cubicBezTo>
                    <a:pt x="23" y="27"/>
                    <a:pt x="23" y="27"/>
                    <a:pt x="22" y="25"/>
                  </a:cubicBezTo>
                  <a:cubicBezTo>
                    <a:pt x="21" y="24"/>
                    <a:pt x="21" y="22"/>
                    <a:pt x="21" y="21"/>
                  </a:cubicBezTo>
                  <a:lnTo>
                    <a:pt x="21" y="1"/>
                  </a:lnTo>
                  <a:lnTo>
                    <a:pt x="27" y="1"/>
                  </a:lnTo>
                  <a:lnTo>
                    <a:pt x="27" y="20"/>
                  </a:lnTo>
                  <a:cubicBezTo>
                    <a:pt x="27" y="22"/>
                    <a:pt x="27" y="22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2"/>
                    <a:pt x="39" y="22"/>
                    <a:pt x="39" y="20"/>
                  </a:cubicBezTo>
                  <a:lnTo>
                    <a:pt x="39" y="1"/>
                  </a:lnTo>
                  <a:lnTo>
                    <a:pt x="45" y="1"/>
                  </a:lnTo>
                  <a:lnTo>
                    <a:pt x="45" y="21"/>
                  </a:lnTo>
                  <a:cubicBezTo>
                    <a:pt x="45" y="22"/>
                    <a:pt x="44" y="24"/>
                    <a:pt x="44" y="25"/>
                  </a:cubicBezTo>
                  <a:cubicBezTo>
                    <a:pt x="43" y="27"/>
                    <a:pt x="42" y="27"/>
                    <a:pt x="41" y="28"/>
                  </a:cubicBezTo>
                  <a:cubicBezTo>
                    <a:pt x="40" y="29"/>
                    <a:pt x="39" y="29"/>
                    <a:pt x="38" y="30"/>
                  </a:cubicBezTo>
                  <a:cubicBezTo>
                    <a:pt x="36" y="30"/>
                    <a:pt x="35" y="30"/>
                    <a:pt x="33" y="30"/>
                  </a:cubicBezTo>
                </a:path>
              </a:pathLst>
            </a:custGeom>
            <a:noFill/>
            <a:ln w="1790" cap="flat">
              <a:solidFill>
                <a:srgbClr val="58576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2" name="path 582"/>
            <p:cNvSpPr/>
            <p:nvPr/>
          </p:nvSpPr>
          <p:spPr>
            <a:xfrm>
              <a:off x="65780" y="0"/>
              <a:ext cx="107467" cy="23360"/>
            </a:xfrm>
            <a:custGeom>
              <a:avLst/>
              <a:gdLst/>
              <a:ahLst/>
              <a:cxnLst/>
              <a:rect l="0" t="0" r="0" b="0"/>
              <a:pathLst>
                <a:path w="169" h="36">
                  <a:moveTo>
                    <a:pt x="7" y="20"/>
                  </a:moveTo>
                  <a:lnTo>
                    <a:pt x="13" y="20"/>
                  </a:lnTo>
                  <a:cubicBezTo>
                    <a:pt x="14" y="20"/>
                    <a:pt x="14" y="20"/>
                    <a:pt x="15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1"/>
                    <a:pt x="15" y="11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lnTo>
                    <a:pt x="7" y="10"/>
                  </a:lnTo>
                  <a:lnTo>
                    <a:pt x="7" y="20"/>
                  </a:lnTo>
                  <a:close/>
                  <a:moveTo>
                    <a:pt x="7" y="25"/>
                  </a:moveTo>
                  <a:lnTo>
                    <a:pt x="7" y="35"/>
                  </a:lnTo>
                  <a:lnTo>
                    <a:pt x="1" y="35"/>
                  </a:lnTo>
                  <a:lnTo>
                    <a:pt x="1" y="4"/>
                  </a:lnTo>
                  <a:lnTo>
                    <a:pt x="14" y="4"/>
                  </a:lnTo>
                  <a:cubicBezTo>
                    <a:pt x="15" y="4"/>
                    <a:pt x="16" y="5"/>
                    <a:pt x="17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7"/>
                    <a:pt x="22" y="19"/>
                    <a:pt x="22" y="20"/>
                  </a:cubicBezTo>
                  <a:cubicBezTo>
                    <a:pt x="21" y="22"/>
                    <a:pt x="20" y="23"/>
                    <a:pt x="19" y="24"/>
                  </a:cubicBezTo>
                  <a:cubicBezTo>
                    <a:pt x="19" y="24"/>
                    <a:pt x="18" y="25"/>
                    <a:pt x="17" y="25"/>
                  </a:cubicBezTo>
                  <a:cubicBezTo>
                    <a:pt x="16" y="25"/>
                    <a:pt x="15" y="25"/>
                    <a:pt x="14" y="25"/>
                  </a:cubicBezTo>
                  <a:lnTo>
                    <a:pt x="7" y="25"/>
                  </a:lnTo>
                  <a:close/>
                  <a:moveTo>
                    <a:pt x="37" y="29"/>
                  </a:moveTo>
                  <a:cubicBezTo>
                    <a:pt x="39" y="29"/>
                    <a:pt x="40" y="29"/>
                    <a:pt x="40" y="29"/>
                  </a:cubicBezTo>
                  <a:cubicBezTo>
                    <a:pt x="41" y="29"/>
                    <a:pt x="42" y="28"/>
                    <a:pt x="42" y="28"/>
                  </a:cubicBezTo>
                  <a:cubicBezTo>
                    <a:pt x="43" y="27"/>
                    <a:pt x="43" y="26"/>
                    <a:pt x="43" y="25"/>
                  </a:cubicBezTo>
                  <a:cubicBezTo>
                    <a:pt x="44" y="23"/>
                    <a:pt x="44" y="22"/>
                    <a:pt x="44" y="20"/>
                  </a:cubicBezTo>
                  <a:cubicBezTo>
                    <a:pt x="44" y="17"/>
                    <a:pt x="44" y="16"/>
                    <a:pt x="43" y="14"/>
                  </a:cubicBezTo>
                  <a:cubicBezTo>
                    <a:pt x="43" y="13"/>
                    <a:pt x="43" y="12"/>
                    <a:pt x="42" y="11"/>
                  </a:cubicBezTo>
                  <a:cubicBezTo>
                    <a:pt x="42" y="11"/>
                    <a:pt x="41" y="10"/>
                    <a:pt x="40" y="10"/>
                  </a:cubicBezTo>
                  <a:cubicBezTo>
                    <a:pt x="40" y="10"/>
                    <a:pt x="39" y="10"/>
                    <a:pt x="37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2"/>
                    <a:pt x="31" y="13"/>
                    <a:pt x="31" y="14"/>
                  </a:cubicBezTo>
                  <a:cubicBezTo>
                    <a:pt x="31" y="16"/>
                    <a:pt x="31" y="17"/>
                    <a:pt x="31" y="20"/>
                  </a:cubicBezTo>
                  <a:cubicBezTo>
                    <a:pt x="31" y="22"/>
                    <a:pt x="31" y="23"/>
                    <a:pt x="31" y="25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9"/>
                    <a:pt x="34" y="29"/>
                  </a:cubicBezTo>
                  <a:cubicBezTo>
                    <a:pt x="35" y="29"/>
                    <a:pt x="36" y="29"/>
                    <a:pt x="37" y="29"/>
                  </a:cubicBezTo>
                  <a:moveTo>
                    <a:pt x="37" y="35"/>
                  </a:moveTo>
                  <a:cubicBezTo>
                    <a:pt x="35" y="35"/>
                    <a:pt x="33" y="35"/>
                    <a:pt x="32" y="34"/>
                  </a:cubicBezTo>
                  <a:cubicBezTo>
                    <a:pt x="30" y="34"/>
                    <a:pt x="29" y="33"/>
                    <a:pt x="28" y="32"/>
                  </a:cubicBezTo>
                  <a:cubicBezTo>
                    <a:pt x="27" y="31"/>
                    <a:pt x="26" y="29"/>
                    <a:pt x="26" y="27"/>
                  </a:cubicBezTo>
                  <a:cubicBezTo>
                    <a:pt x="25" y="25"/>
                    <a:pt x="25" y="23"/>
                    <a:pt x="25" y="20"/>
                  </a:cubicBezTo>
                  <a:cubicBezTo>
                    <a:pt x="25" y="16"/>
                    <a:pt x="25" y="14"/>
                    <a:pt x="26" y="12"/>
                  </a:cubicBezTo>
                  <a:cubicBezTo>
                    <a:pt x="26" y="10"/>
                    <a:pt x="27" y="8"/>
                    <a:pt x="28" y="7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4"/>
                    <a:pt x="35" y="4"/>
                    <a:pt x="37" y="4"/>
                  </a:cubicBezTo>
                  <a:cubicBezTo>
                    <a:pt x="39" y="4"/>
                    <a:pt x="41" y="4"/>
                    <a:pt x="43" y="5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8" y="10"/>
                    <a:pt x="49" y="12"/>
                  </a:cubicBezTo>
                  <a:cubicBezTo>
                    <a:pt x="49" y="14"/>
                    <a:pt x="50" y="16"/>
                    <a:pt x="50" y="20"/>
                  </a:cubicBezTo>
                  <a:cubicBezTo>
                    <a:pt x="50" y="23"/>
                    <a:pt x="49" y="25"/>
                    <a:pt x="49" y="27"/>
                  </a:cubicBezTo>
                  <a:cubicBezTo>
                    <a:pt x="48" y="29"/>
                    <a:pt x="48" y="31"/>
                    <a:pt x="47" y="32"/>
                  </a:cubicBezTo>
                  <a:cubicBezTo>
                    <a:pt x="46" y="33"/>
                    <a:pt x="44" y="34"/>
                    <a:pt x="43" y="34"/>
                  </a:cubicBezTo>
                  <a:cubicBezTo>
                    <a:pt x="41" y="35"/>
                    <a:pt x="39" y="35"/>
                    <a:pt x="37" y="35"/>
                  </a:cubicBezTo>
                  <a:moveTo>
                    <a:pt x="99" y="35"/>
                  </a:moveTo>
                  <a:cubicBezTo>
                    <a:pt x="98" y="35"/>
                    <a:pt x="98" y="35"/>
                    <a:pt x="97" y="35"/>
                  </a:cubicBezTo>
                  <a:cubicBezTo>
                    <a:pt x="96" y="35"/>
                    <a:pt x="95" y="34"/>
                    <a:pt x="94" y="34"/>
                  </a:cubicBezTo>
                  <a:cubicBezTo>
                    <a:pt x="94" y="33"/>
                    <a:pt x="93" y="33"/>
                    <a:pt x="92" y="32"/>
                  </a:cubicBezTo>
                  <a:cubicBezTo>
                    <a:pt x="92" y="31"/>
                    <a:pt x="92" y="30"/>
                    <a:pt x="92" y="28"/>
                  </a:cubicBezTo>
                  <a:lnTo>
                    <a:pt x="92" y="11"/>
                  </a:lnTo>
                  <a:cubicBezTo>
                    <a:pt x="92" y="10"/>
                    <a:pt x="92" y="9"/>
                    <a:pt x="92" y="8"/>
                  </a:cubicBezTo>
                  <a:cubicBezTo>
                    <a:pt x="93" y="7"/>
                    <a:pt x="93" y="6"/>
                    <a:pt x="94" y="6"/>
                  </a:cubicBezTo>
                  <a:cubicBezTo>
                    <a:pt x="95" y="5"/>
                    <a:pt x="95" y="5"/>
                    <a:pt x="96" y="5"/>
                  </a:cubicBezTo>
                  <a:cubicBezTo>
                    <a:pt x="97" y="5"/>
                    <a:pt x="98" y="4"/>
                    <a:pt x="99" y="4"/>
                  </a:cubicBezTo>
                  <a:lnTo>
                    <a:pt x="112" y="4"/>
                  </a:lnTo>
                  <a:lnTo>
                    <a:pt x="112" y="10"/>
                  </a:lnTo>
                  <a:lnTo>
                    <a:pt x="100" y="10"/>
                  </a:lnTo>
                  <a:cubicBezTo>
                    <a:pt x="100" y="10"/>
                    <a:pt x="99" y="10"/>
                    <a:pt x="98" y="11"/>
                  </a:cubicBezTo>
                  <a:cubicBezTo>
                    <a:pt x="98" y="11"/>
                    <a:pt x="98" y="12"/>
                    <a:pt x="98" y="13"/>
                  </a:cubicBezTo>
                  <a:lnTo>
                    <a:pt x="98" y="17"/>
                  </a:lnTo>
                  <a:lnTo>
                    <a:pt x="110" y="17"/>
                  </a:lnTo>
                  <a:lnTo>
                    <a:pt x="110" y="22"/>
                  </a:lnTo>
                  <a:lnTo>
                    <a:pt x="98" y="22"/>
                  </a:lnTo>
                  <a:lnTo>
                    <a:pt x="98" y="26"/>
                  </a:lnTo>
                  <a:cubicBezTo>
                    <a:pt x="98" y="27"/>
                    <a:pt x="98" y="28"/>
                    <a:pt x="98" y="28"/>
                  </a:cubicBezTo>
                  <a:cubicBezTo>
                    <a:pt x="98" y="29"/>
                    <a:pt x="99" y="29"/>
                    <a:pt x="99" y="29"/>
                  </a:cubicBezTo>
                  <a:cubicBezTo>
                    <a:pt x="99" y="29"/>
                    <a:pt x="100" y="29"/>
                    <a:pt x="100" y="29"/>
                  </a:cubicBezTo>
                  <a:lnTo>
                    <a:pt x="112" y="29"/>
                  </a:lnTo>
                  <a:lnTo>
                    <a:pt x="112" y="35"/>
                  </a:lnTo>
                  <a:lnTo>
                    <a:pt x="99" y="35"/>
                  </a:lnTo>
                  <a:close/>
                  <a:moveTo>
                    <a:pt x="121" y="19"/>
                  </a:moveTo>
                  <a:lnTo>
                    <a:pt x="127" y="19"/>
                  </a:lnTo>
                  <a:cubicBezTo>
                    <a:pt x="127" y="19"/>
                    <a:pt x="128" y="19"/>
                    <a:pt x="128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7"/>
                    <a:pt x="130" y="17"/>
                    <a:pt x="130" y="16"/>
                  </a:cubicBezTo>
                  <a:cubicBezTo>
                    <a:pt x="130" y="16"/>
                    <a:pt x="131" y="15"/>
                    <a:pt x="131" y="14"/>
                  </a:cubicBezTo>
                  <a:cubicBezTo>
                    <a:pt x="131" y="13"/>
                    <a:pt x="130" y="13"/>
                    <a:pt x="130" y="12"/>
                  </a:cubicBezTo>
                  <a:cubicBezTo>
                    <a:pt x="130" y="11"/>
                    <a:pt x="130" y="11"/>
                    <a:pt x="129" y="11"/>
                  </a:cubicBezTo>
                  <a:cubicBezTo>
                    <a:pt x="129" y="10"/>
                    <a:pt x="129" y="10"/>
                    <a:pt x="128" y="10"/>
                  </a:cubicBezTo>
                  <a:cubicBezTo>
                    <a:pt x="128" y="10"/>
                    <a:pt x="127" y="10"/>
                    <a:pt x="127" y="10"/>
                  </a:cubicBezTo>
                  <a:lnTo>
                    <a:pt x="121" y="10"/>
                  </a:lnTo>
                  <a:lnTo>
                    <a:pt x="121" y="19"/>
                  </a:lnTo>
                  <a:close/>
                  <a:moveTo>
                    <a:pt x="115" y="35"/>
                  </a:moveTo>
                  <a:lnTo>
                    <a:pt x="115" y="4"/>
                  </a:lnTo>
                  <a:lnTo>
                    <a:pt x="128" y="4"/>
                  </a:lnTo>
                  <a:cubicBezTo>
                    <a:pt x="129" y="4"/>
                    <a:pt x="130" y="5"/>
                    <a:pt x="131" y="5"/>
                  </a:cubicBezTo>
                  <a:cubicBezTo>
                    <a:pt x="132" y="5"/>
                    <a:pt x="133" y="6"/>
                    <a:pt x="134" y="6"/>
                  </a:cubicBezTo>
                  <a:cubicBezTo>
                    <a:pt x="135" y="7"/>
                    <a:pt x="135" y="8"/>
                    <a:pt x="136" y="9"/>
                  </a:cubicBezTo>
                  <a:cubicBezTo>
                    <a:pt x="136" y="11"/>
                    <a:pt x="136" y="12"/>
                    <a:pt x="136" y="14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6" y="19"/>
                    <a:pt x="136" y="19"/>
                    <a:pt x="135" y="20"/>
                  </a:cubicBezTo>
                  <a:cubicBezTo>
                    <a:pt x="135" y="21"/>
                    <a:pt x="134" y="21"/>
                    <a:pt x="134" y="22"/>
                  </a:cubicBezTo>
                  <a:cubicBezTo>
                    <a:pt x="133" y="22"/>
                    <a:pt x="132" y="22"/>
                    <a:pt x="132" y="23"/>
                  </a:cubicBezTo>
                  <a:lnTo>
                    <a:pt x="137" y="35"/>
                  </a:lnTo>
                  <a:lnTo>
                    <a:pt x="131" y="35"/>
                  </a:lnTo>
                  <a:lnTo>
                    <a:pt x="126" y="23"/>
                  </a:lnTo>
                  <a:cubicBezTo>
                    <a:pt x="126" y="23"/>
                    <a:pt x="126" y="23"/>
                    <a:pt x="125" y="23"/>
                  </a:cubicBezTo>
                  <a:cubicBezTo>
                    <a:pt x="125" y="23"/>
                    <a:pt x="124" y="23"/>
                    <a:pt x="124" y="23"/>
                  </a:cubicBezTo>
                  <a:lnTo>
                    <a:pt x="123" y="23"/>
                  </a:lnTo>
                  <a:cubicBezTo>
                    <a:pt x="122" y="23"/>
                    <a:pt x="122" y="23"/>
                    <a:pt x="121" y="23"/>
                  </a:cubicBezTo>
                  <a:lnTo>
                    <a:pt x="121" y="35"/>
                  </a:lnTo>
                  <a:lnTo>
                    <a:pt x="115" y="35"/>
                  </a:lnTo>
                  <a:close/>
                  <a:moveTo>
                    <a:pt x="160" y="18"/>
                  </a:moveTo>
                  <a:cubicBezTo>
                    <a:pt x="160" y="18"/>
                    <a:pt x="159" y="18"/>
                    <a:pt x="159" y="18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6" y="16"/>
                    <a:pt x="156" y="16"/>
                    <a:pt x="156" y="15"/>
                  </a:cubicBezTo>
                  <a:lnTo>
                    <a:pt x="156" y="5"/>
                  </a:lnTo>
                  <a:cubicBezTo>
                    <a:pt x="156" y="4"/>
                    <a:pt x="156" y="3"/>
                    <a:pt x="156" y="3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1"/>
                    <a:pt x="158" y="1"/>
                    <a:pt x="158" y="1"/>
                  </a:cubicBezTo>
                  <a:cubicBezTo>
                    <a:pt x="159" y="1"/>
                    <a:pt x="159" y="1"/>
                    <a:pt x="160" y="1"/>
                  </a:cubicBezTo>
                  <a:lnTo>
                    <a:pt x="167" y="1"/>
                  </a:lnTo>
                  <a:lnTo>
                    <a:pt x="167" y="4"/>
                  </a:lnTo>
                  <a:lnTo>
                    <a:pt x="161" y="4"/>
                  </a:lnTo>
                  <a:cubicBezTo>
                    <a:pt x="160" y="4"/>
                    <a:pt x="160" y="4"/>
                    <a:pt x="160" y="4"/>
                  </a:cubicBezTo>
                  <a:cubicBezTo>
                    <a:pt x="159" y="5"/>
                    <a:pt x="159" y="5"/>
                    <a:pt x="159" y="6"/>
                  </a:cubicBezTo>
                  <a:lnTo>
                    <a:pt x="159" y="8"/>
                  </a:lnTo>
                  <a:lnTo>
                    <a:pt x="166" y="8"/>
                  </a:lnTo>
                  <a:lnTo>
                    <a:pt x="166" y="11"/>
                  </a:lnTo>
                  <a:lnTo>
                    <a:pt x="159" y="11"/>
                  </a:lnTo>
                  <a:lnTo>
                    <a:pt x="159" y="14"/>
                  </a:lnTo>
                  <a:cubicBezTo>
                    <a:pt x="159" y="14"/>
                    <a:pt x="159" y="14"/>
                    <a:pt x="159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1" y="15"/>
                  </a:cubicBezTo>
                  <a:lnTo>
                    <a:pt x="167" y="15"/>
                  </a:lnTo>
                  <a:lnTo>
                    <a:pt x="167" y="18"/>
                  </a:lnTo>
                  <a:lnTo>
                    <a:pt x="160" y="18"/>
                  </a:lnTo>
                  <a:close/>
                </a:path>
              </a:pathLst>
            </a:custGeom>
            <a:noFill/>
            <a:ln w="1790" cap="flat">
              <a:solidFill>
                <a:srgbClr val="56575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4977997" y="2858715"/>
            <a:ext cx="173249" cy="23359"/>
            <a:chOff x="0" y="0"/>
            <a:chExt cx="173249" cy="23359"/>
          </a:xfrm>
        </p:grpSpPr>
        <p:sp>
          <p:nvSpPr>
            <p:cNvPr id="584" name="path 584"/>
            <p:cNvSpPr/>
            <p:nvPr/>
          </p:nvSpPr>
          <p:spPr>
            <a:xfrm>
              <a:off x="0" y="2252"/>
              <a:ext cx="29578" cy="20281"/>
            </a:xfrm>
            <a:custGeom>
              <a:avLst/>
              <a:gdLst/>
              <a:ahLst/>
              <a:cxnLst/>
              <a:rect l="0" t="0" r="0" b="0"/>
              <a:pathLst>
                <a:path w="46" h="31">
                  <a:moveTo>
                    <a:pt x="8" y="30"/>
                  </a:moveTo>
                  <a:cubicBezTo>
                    <a:pt x="6" y="30"/>
                    <a:pt x="5" y="30"/>
                    <a:pt x="4" y="29"/>
                  </a:cubicBezTo>
                  <a:cubicBezTo>
                    <a:pt x="3" y="29"/>
                    <a:pt x="2" y="28"/>
                    <a:pt x="2" y="27"/>
                  </a:cubicBezTo>
                  <a:cubicBezTo>
                    <a:pt x="1" y="26"/>
                    <a:pt x="1" y="25"/>
                    <a:pt x="1" y="23"/>
                  </a:cubicBezTo>
                  <a:lnTo>
                    <a:pt x="1" y="1"/>
                  </a:lnTo>
                  <a:lnTo>
                    <a:pt x="7" y="1"/>
                  </a:lnTo>
                  <a:lnTo>
                    <a:pt x="7" y="22"/>
                  </a:lnTo>
                  <a:cubicBezTo>
                    <a:pt x="7" y="23"/>
                    <a:pt x="7" y="23"/>
                    <a:pt x="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10" y="25"/>
                  </a:cubicBezTo>
                  <a:lnTo>
                    <a:pt x="19" y="25"/>
                  </a:lnTo>
                  <a:lnTo>
                    <a:pt x="19" y="30"/>
                  </a:lnTo>
                  <a:lnTo>
                    <a:pt x="8" y="30"/>
                  </a:lnTo>
                  <a:close/>
                  <a:moveTo>
                    <a:pt x="33" y="30"/>
                  </a:moveTo>
                  <a:cubicBezTo>
                    <a:pt x="31" y="30"/>
                    <a:pt x="30" y="30"/>
                    <a:pt x="28" y="30"/>
                  </a:cubicBezTo>
                  <a:cubicBezTo>
                    <a:pt x="27" y="29"/>
                    <a:pt x="26" y="29"/>
                    <a:pt x="24" y="28"/>
                  </a:cubicBezTo>
                  <a:cubicBezTo>
                    <a:pt x="23" y="27"/>
                    <a:pt x="23" y="27"/>
                    <a:pt x="22" y="25"/>
                  </a:cubicBezTo>
                  <a:cubicBezTo>
                    <a:pt x="21" y="24"/>
                    <a:pt x="21" y="22"/>
                    <a:pt x="21" y="21"/>
                  </a:cubicBezTo>
                  <a:lnTo>
                    <a:pt x="21" y="1"/>
                  </a:lnTo>
                  <a:lnTo>
                    <a:pt x="27" y="1"/>
                  </a:lnTo>
                  <a:lnTo>
                    <a:pt x="27" y="20"/>
                  </a:lnTo>
                  <a:cubicBezTo>
                    <a:pt x="27" y="22"/>
                    <a:pt x="27" y="22"/>
                    <a:pt x="28" y="23"/>
                  </a:cubicBezTo>
                  <a:cubicBezTo>
                    <a:pt x="28" y="24"/>
                    <a:pt x="29" y="24"/>
                    <a:pt x="30" y="24"/>
                  </a:cubicBezTo>
                  <a:cubicBezTo>
                    <a:pt x="31" y="25"/>
                    <a:pt x="32" y="25"/>
                    <a:pt x="33" y="25"/>
                  </a:cubicBezTo>
                  <a:cubicBezTo>
                    <a:pt x="34" y="25"/>
                    <a:pt x="35" y="25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2"/>
                    <a:pt x="39" y="22"/>
                    <a:pt x="39" y="20"/>
                  </a:cubicBezTo>
                  <a:lnTo>
                    <a:pt x="39" y="1"/>
                  </a:lnTo>
                  <a:lnTo>
                    <a:pt x="45" y="1"/>
                  </a:lnTo>
                  <a:lnTo>
                    <a:pt x="45" y="21"/>
                  </a:lnTo>
                  <a:cubicBezTo>
                    <a:pt x="45" y="22"/>
                    <a:pt x="44" y="24"/>
                    <a:pt x="44" y="25"/>
                  </a:cubicBezTo>
                  <a:cubicBezTo>
                    <a:pt x="43" y="27"/>
                    <a:pt x="42" y="27"/>
                    <a:pt x="41" y="28"/>
                  </a:cubicBezTo>
                  <a:cubicBezTo>
                    <a:pt x="40" y="29"/>
                    <a:pt x="39" y="29"/>
                    <a:pt x="38" y="30"/>
                  </a:cubicBezTo>
                  <a:cubicBezTo>
                    <a:pt x="36" y="30"/>
                    <a:pt x="35" y="30"/>
                    <a:pt x="33" y="30"/>
                  </a:cubicBezTo>
                </a:path>
              </a:pathLst>
            </a:custGeom>
            <a:noFill/>
            <a:ln w="1790" cap="flat">
              <a:solidFill>
                <a:srgbClr val="58576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586" name="path 586"/>
            <p:cNvSpPr/>
            <p:nvPr/>
          </p:nvSpPr>
          <p:spPr>
            <a:xfrm>
              <a:off x="65780" y="0"/>
              <a:ext cx="107468" cy="23359"/>
            </a:xfrm>
            <a:custGeom>
              <a:avLst/>
              <a:gdLst/>
              <a:ahLst/>
              <a:cxnLst/>
              <a:rect l="0" t="0" r="0" b="0"/>
              <a:pathLst>
                <a:path w="169" h="36">
                  <a:moveTo>
                    <a:pt x="7" y="20"/>
                  </a:moveTo>
                  <a:lnTo>
                    <a:pt x="13" y="20"/>
                  </a:lnTo>
                  <a:cubicBezTo>
                    <a:pt x="14" y="20"/>
                    <a:pt x="14" y="20"/>
                    <a:pt x="15" y="19"/>
                  </a:cubicBezTo>
                  <a:cubicBezTo>
                    <a:pt x="15" y="19"/>
                    <a:pt x="16" y="19"/>
                    <a:pt x="16" y="18"/>
                  </a:cubicBezTo>
                  <a:cubicBezTo>
                    <a:pt x="16" y="17"/>
                    <a:pt x="16" y="16"/>
                    <a:pt x="16" y="15"/>
                  </a:cubicBezTo>
                  <a:cubicBezTo>
                    <a:pt x="16" y="14"/>
                    <a:pt x="16" y="13"/>
                    <a:pt x="16" y="12"/>
                  </a:cubicBezTo>
                  <a:cubicBezTo>
                    <a:pt x="16" y="11"/>
                    <a:pt x="15" y="11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lnTo>
                    <a:pt x="7" y="10"/>
                  </a:lnTo>
                  <a:lnTo>
                    <a:pt x="7" y="20"/>
                  </a:lnTo>
                  <a:close/>
                  <a:moveTo>
                    <a:pt x="7" y="25"/>
                  </a:moveTo>
                  <a:lnTo>
                    <a:pt x="7" y="35"/>
                  </a:lnTo>
                  <a:lnTo>
                    <a:pt x="1" y="35"/>
                  </a:lnTo>
                  <a:lnTo>
                    <a:pt x="1" y="4"/>
                  </a:lnTo>
                  <a:lnTo>
                    <a:pt x="14" y="4"/>
                  </a:lnTo>
                  <a:cubicBezTo>
                    <a:pt x="15" y="4"/>
                    <a:pt x="16" y="5"/>
                    <a:pt x="17" y="5"/>
                  </a:cubicBezTo>
                  <a:cubicBezTo>
                    <a:pt x="18" y="5"/>
                    <a:pt x="19" y="5"/>
                    <a:pt x="19" y="6"/>
                  </a:cubicBezTo>
                  <a:cubicBezTo>
                    <a:pt x="20" y="7"/>
                    <a:pt x="21" y="8"/>
                    <a:pt x="22" y="9"/>
                  </a:cubicBezTo>
                  <a:cubicBezTo>
                    <a:pt x="22" y="11"/>
                    <a:pt x="22" y="13"/>
                    <a:pt x="22" y="15"/>
                  </a:cubicBezTo>
                  <a:cubicBezTo>
                    <a:pt x="22" y="17"/>
                    <a:pt x="22" y="19"/>
                    <a:pt x="22" y="20"/>
                  </a:cubicBezTo>
                  <a:cubicBezTo>
                    <a:pt x="21" y="22"/>
                    <a:pt x="20" y="23"/>
                    <a:pt x="19" y="24"/>
                  </a:cubicBezTo>
                  <a:cubicBezTo>
                    <a:pt x="19" y="24"/>
                    <a:pt x="18" y="25"/>
                    <a:pt x="17" y="25"/>
                  </a:cubicBezTo>
                  <a:cubicBezTo>
                    <a:pt x="16" y="25"/>
                    <a:pt x="15" y="25"/>
                    <a:pt x="14" y="25"/>
                  </a:cubicBezTo>
                  <a:lnTo>
                    <a:pt x="7" y="25"/>
                  </a:lnTo>
                  <a:close/>
                  <a:moveTo>
                    <a:pt x="37" y="29"/>
                  </a:moveTo>
                  <a:cubicBezTo>
                    <a:pt x="39" y="29"/>
                    <a:pt x="40" y="29"/>
                    <a:pt x="40" y="29"/>
                  </a:cubicBezTo>
                  <a:cubicBezTo>
                    <a:pt x="41" y="29"/>
                    <a:pt x="42" y="28"/>
                    <a:pt x="42" y="28"/>
                  </a:cubicBezTo>
                  <a:cubicBezTo>
                    <a:pt x="43" y="27"/>
                    <a:pt x="43" y="26"/>
                    <a:pt x="43" y="25"/>
                  </a:cubicBezTo>
                  <a:cubicBezTo>
                    <a:pt x="44" y="23"/>
                    <a:pt x="44" y="22"/>
                    <a:pt x="44" y="20"/>
                  </a:cubicBezTo>
                  <a:cubicBezTo>
                    <a:pt x="44" y="17"/>
                    <a:pt x="44" y="16"/>
                    <a:pt x="43" y="14"/>
                  </a:cubicBezTo>
                  <a:cubicBezTo>
                    <a:pt x="43" y="13"/>
                    <a:pt x="43" y="12"/>
                    <a:pt x="42" y="11"/>
                  </a:cubicBezTo>
                  <a:cubicBezTo>
                    <a:pt x="42" y="11"/>
                    <a:pt x="41" y="10"/>
                    <a:pt x="40" y="10"/>
                  </a:cubicBezTo>
                  <a:cubicBezTo>
                    <a:pt x="40" y="10"/>
                    <a:pt x="39" y="10"/>
                    <a:pt x="37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33" y="10"/>
                    <a:pt x="33" y="11"/>
                    <a:pt x="32" y="11"/>
                  </a:cubicBezTo>
                  <a:cubicBezTo>
                    <a:pt x="32" y="12"/>
                    <a:pt x="31" y="13"/>
                    <a:pt x="31" y="14"/>
                  </a:cubicBezTo>
                  <a:cubicBezTo>
                    <a:pt x="31" y="16"/>
                    <a:pt x="31" y="17"/>
                    <a:pt x="31" y="20"/>
                  </a:cubicBezTo>
                  <a:cubicBezTo>
                    <a:pt x="31" y="22"/>
                    <a:pt x="31" y="23"/>
                    <a:pt x="31" y="25"/>
                  </a:cubicBezTo>
                  <a:cubicBezTo>
                    <a:pt x="31" y="26"/>
                    <a:pt x="32" y="27"/>
                    <a:pt x="32" y="28"/>
                  </a:cubicBezTo>
                  <a:cubicBezTo>
                    <a:pt x="33" y="28"/>
                    <a:pt x="33" y="29"/>
                    <a:pt x="34" y="29"/>
                  </a:cubicBezTo>
                  <a:cubicBezTo>
                    <a:pt x="35" y="29"/>
                    <a:pt x="36" y="29"/>
                    <a:pt x="37" y="29"/>
                  </a:cubicBezTo>
                  <a:moveTo>
                    <a:pt x="37" y="35"/>
                  </a:moveTo>
                  <a:cubicBezTo>
                    <a:pt x="35" y="35"/>
                    <a:pt x="33" y="35"/>
                    <a:pt x="32" y="34"/>
                  </a:cubicBezTo>
                  <a:cubicBezTo>
                    <a:pt x="30" y="34"/>
                    <a:pt x="29" y="33"/>
                    <a:pt x="28" y="32"/>
                  </a:cubicBezTo>
                  <a:cubicBezTo>
                    <a:pt x="27" y="31"/>
                    <a:pt x="26" y="29"/>
                    <a:pt x="26" y="27"/>
                  </a:cubicBezTo>
                  <a:cubicBezTo>
                    <a:pt x="25" y="25"/>
                    <a:pt x="25" y="23"/>
                    <a:pt x="25" y="20"/>
                  </a:cubicBezTo>
                  <a:cubicBezTo>
                    <a:pt x="25" y="16"/>
                    <a:pt x="25" y="14"/>
                    <a:pt x="26" y="12"/>
                  </a:cubicBezTo>
                  <a:cubicBezTo>
                    <a:pt x="26" y="10"/>
                    <a:pt x="27" y="8"/>
                    <a:pt x="28" y="7"/>
                  </a:cubicBezTo>
                  <a:cubicBezTo>
                    <a:pt x="29" y="6"/>
                    <a:pt x="30" y="5"/>
                    <a:pt x="32" y="5"/>
                  </a:cubicBezTo>
                  <a:cubicBezTo>
                    <a:pt x="33" y="4"/>
                    <a:pt x="35" y="4"/>
                    <a:pt x="37" y="4"/>
                  </a:cubicBezTo>
                  <a:cubicBezTo>
                    <a:pt x="39" y="4"/>
                    <a:pt x="41" y="4"/>
                    <a:pt x="43" y="5"/>
                  </a:cubicBezTo>
                  <a:cubicBezTo>
                    <a:pt x="44" y="5"/>
                    <a:pt x="46" y="6"/>
                    <a:pt x="47" y="7"/>
                  </a:cubicBezTo>
                  <a:cubicBezTo>
                    <a:pt x="48" y="8"/>
                    <a:pt x="48" y="10"/>
                    <a:pt x="49" y="12"/>
                  </a:cubicBezTo>
                  <a:cubicBezTo>
                    <a:pt x="49" y="14"/>
                    <a:pt x="50" y="16"/>
                    <a:pt x="50" y="20"/>
                  </a:cubicBezTo>
                  <a:cubicBezTo>
                    <a:pt x="50" y="23"/>
                    <a:pt x="49" y="25"/>
                    <a:pt x="49" y="27"/>
                  </a:cubicBezTo>
                  <a:cubicBezTo>
                    <a:pt x="48" y="29"/>
                    <a:pt x="48" y="31"/>
                    <a:pt x="47" y="32"/>
                  </a:cubicBezTo>
                  <a:cubicBezTo>
                    <a:pt x="46" y="33"/>
                    <a:pt x="44" y="34"/>
                    <a:pt x="43" y="34"/>
                  </a:cubicBezTo>
                  <a:cubicBezTo>
                    <a:pt x="41" y="35"/>
                    <a:pt x="39" y="35"/>
                    <a:pt x="37" y="35"/>
                  </a:cubicBezTo>
                  <a:moveTo>
                    <a:pt x="99" y="35"/>
                  </a:moveTo>
                  <a:cubicBezTo>
                    <a:pt x="98" y="35"/>
                    <a:pt x="98" y="35"/>
                    <a:pt x="97" y="35"/>
                  </a:cubicBezTo>
                  <a:cubicBezTo>
                    <a:pt x="96" y="35"/>
                    <a:pt x="95" y="34"/>
                    <a:pt x="94" y="34"/>
                  </a:cubicBezTo>
                  <a:cubicBezTo>
                    <a:pt x="94" y="33"/>
                    <a:pt x="93" y="33"/>
                    <a:pt x="92" y="32"/>
                  </a:cubicBezTo>
                  <a:cubicBezTo>
                    <a:pt x="92" y="31"/>
                    <a:pt x="92" y="30"/>
                    <a:pt x="92" y="28"/>
                  </a:cubicBezTo>
                  <a:lnTo>
                    <a:pt x="92" y="11"/>
                  </a:lnTo>
                  <a:cubicBezTo>
                    <a:pt x="92" y="10"/>
                    <a:pt x="92" y="9"/>
                    <a:pt x="92" y="8"/>
                  </a:cubicBezTo>
                  <a:cubicBezTo>
                    <a:pt x="93" y="7"/>
                    <a:pt x="93" y="6"/>
                    <a:pt x="94" y="6"/>
                  </a:cubicBezTo>
                  <a:cubicBezTo>
                    <a:pt x="95" y="5"/>
                    <a:pt x="95" y="5"/>
                    <a:pt x="96" y="5"/>
                  </a:cubicBezTo>
                  <a:cubicBezTo>
                    <a:pt x="97" y="5"/>
                    <a:pt x="98" y="4"/>
                    <a:pt x="99" y="4"/>
                  </a:cubicBezTo>
                  <a:lnTo>
                    <a:pt x="112" y="4"/>
                  </a:lnTo>
                  <a:lnTo>
                    <a:pt x="112" y="10"/>
                  </a:lnTo>
                  <a:lnTo>
                    <a:pt x="100" y="10"/>
                  </a:lnTo>
                  <a:cubicBezTo>
                    <a:pt x="100" y="10"/>
                    <a:pt x="99" y="10"/>
                    <a:pt x="98" y="11"/>
                  </a:cubicBezTo>
                  <a:cubicBezTo>
                    <a:pt x="98" y="11"/>
                    <a:pt x="98" y="12"/>
                    <a:pt x="98" y="13"/>
                  </a:cubicBezTo>
                  <a:lnTo>
                    <a:pt x="98" y="17"/>
                  </a:lnTo>
                  <a:lnTo>
                    <a:pt x="110" y="17"/>
                  </a:lnTo>
                  <a:lnTo>
                    <a:pt x="110" y="22"/>
                  </a:lnTo>
                  <a:lnTo>
                    <a:pt x="98" y="22"/>
                  </a:lnTo>
                  <a:lnTo>
                    <a:pt x="98" y="26"/>
                  </a:lnTo>
                  <a:cubicBezTo>
                    <a:pt x="98" y="27"/>
                    <a:pt x="98" y="28"/>
                    <a:pt x="98" y="28"/>
                  </a:cubicBezTo>
                  <a:cubicBezTo>
                    <a:pt x="98" y="29"/>
                    <a:pt x="99" y="29"/>
                    <a:pt x="99" y="29"/>
                  </a:cubicBezTo>
                  <a:cubicBezTo>
                    <a:pt x="99" y="29"/>
                    <a:pt x="100" y="29"/>
                    <a:pt x="100" y="29"/>
                  </a:cubicBezTo>
                  <a:lnTo>
                    <a:pt x="112" y="29"/>
                  </a:lnTo>
                  <a:lnTo>
                    <a:pt x="112" y="35"/>
                  </a:lnTo>
                  <a:lnTo>
                    <a:pt x="99" y="35"/>
                  </a:lnTo>
                  <a:close/>
                  <a:moveTo>
                    <a:pt x="121" y="19"/>
                  </a:moveTo>
                  <a:lnTo>
                    <a:pt x="127" y="19"/>
                  </a:lnTo>
                  <a:cubicBezTo>
                    <a:pt x="127" y="19"/>
                    <a:pt x="128" y="19"/>
                    <a:pt x="128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7"/>
                    <a:pt x="130" y="17"/>
                    <a:pt x="130" y="16"/>
                  </a:cubicBezTo>
                  <a:cubicBezTo>
                    <a:pt x="130" y="16"/>
                    <a:pt x="131" y="15"/>
                    <a:pt x="131" y="14"/>
                  </a:cubicBezTo>
                  <a:cubicBezTo>
                    <a:pt x="131" y="13"/>
                    <a:pt x="130" y="13"/>
                    <a:pt x="130" y="12"/>
                  </a:cubicBezTo>
                  <a:cubicBezTo>
                    <a:pt x="130" y="11"/>
                    <a:pt x="130" y="11"/>
                    <a:pt x="129" y="11"/>
                  </a:cubicBezTo>
                  <a:cubicBezTo>
                    <a:pt x="129" y="10"/>
                    <a:pt x="129" y="10"/>
                    <a:pt x="128" y="10"/>
                  </a:cubicBezTo>
                  <a:cubicBezTo>
                    <a:pt x="128" y="10"/>
                    <a:pt x="127" y="10"/>
                    <a:pt x="127" y="10"/>
                  </a:cubicBezTo>
                  <a:lnTo>
                    <a:pt x="121" y="10"/>
                  </a:lnTo>
                  <a:lnTo>
                    <a:pt x="121" y="19"/>
                  </a:lnTo>
                  <a:close/>
                  <a:moveTo>
                    <a:pt x="115" y="35"/>
                  </a:moveTo>
                  <a:lnTo>
                    <a:pt x="115" y="4"/>
                  </a:lnTo>
                  <a:lnTo>
                    <a:pt x="128" y="4"/>
                  </a:lnTo>
                  <a:cubicBezTo>
                    <a:pt x="129" y="4"/>
                    <a:pt x="130" y="5"/>
                    <a:pt x="131" y="5"/>
                  </a:cubicBezTo>
                  <a:cubicBezTo>
                    <a:pt x="132" y="5"/>
                    <a:pt x="133" y="6"/>
                    <a:pt x="134" y="6"/>
                  </a:cubicBezTo>
                  <a:cubicBezTo>
                    <a:pt x="135" y="7"/>
                    <a:pt x="135" y="8"/>
                    <a:pt x="136" y="9"/>
                  </a:cubicBezTo>
                  <a:cubicBezTo>
                    <a:pt x="136" y="11"/>
                    <a:pt x="136" y="12"/>
                    <a:pt x="136" y="14"/>
                  </a:cubicBezTo>
                  <a:cubicBezTo>
                    <a:pt x="136" y="16"/>
                    <a:pt x="136" y="17"/>
                    <a:pt x="136" y="18"/>
                  </a:cubicBezTo>
                  <a:cubicBezTo>
                    <a:pt x="136" y="19"/>
                    <a:pt x="136" y="19"/>
                    <a:pt x="135" y="20"/>
                  </a:cubicBezTo>
                  <a:cubicBezTo>
                    <a:pt x="135" y="21"/>
                    <a:pt x="134" y="21"/>
                    <a:pt x="134" y="22"/>
                  </a:cubicBezTo>
                  <a:cubicBezTo>
                    <a:pt x="133" y="22"/>
                    <a:pt x="132" y="22"/>
                    <a:pt x="132" y="23"/>
                  </a:cubicBezTo>
                  <a:lnTo>
                    <a:pt x="137" y="35"/>
                  </a:lnTo>
                  <a:lnTo>
                    <a:pt x="131" y="35"/>
                  </a:lnTo>
                  <a:lnTo>
                    <a:pt x="126" y="23"/>
                  </a:lnTo>
                  <a:cubicBezTo>
                    <a:pt x="126" y="23"/>
                    <a:pt x="126" y="23"/>
                    <a:pt x="125" y="23"/>
                  </a:cubicBezTo>
                  <a:cubicBezTo>
                    <a:pt x="125" y="23"/>
                    <a:pt x="124" y="23"/>
                    <a:pt x="124" y="23"/>
                  </a:cubicBezTo>
                  <a:lnTo>
                    <a:pt x="123" y="23"/>
                  </a:lnTo>
                  <a:cubicBezTo>
                    <a:pt x="122" y="23"/>
                    <a:pt x="122" y="23"/>
                    <a:pt x="121" y="23"/>
                  </a:cubicBezTo>
                  <a:lnTo>
                    <a:pt x="121" y="35"/>
                  </a:lnTo>
                  <a:lnTo>
                    <a:pt x="115" y="35"/>
                  </a:lnTo>
                  <a:close/>
                  <a:moveTo>
                    <a:pt x="160" y="18"/>
                  </a:moveTo>
                  <a:cubicBezTo>
                    <a:pt x="160" y="18"/>
                    <a:pt x="159" y="18"/>
                    <a:pt x="159" y="18"/>
                  </a:cubicBezTo>
                  <a:cubicBezTo>
                    <a:pt x="158" y="18"/>
                    <a:pt x="158" y="18"/>
                    <a:pt x="157" y="18"/>
                  </a:cubicBezTo>
                  <a:cubicBezTo>
                    <a:pt x="157" y="18"/>
                    <a:pt x="157" y="17"/>
                    <a:pt x="156" y="17"/>
                  </a:cubicBezTo>
                  <a:cubicBezTo>
                    <a:pt x="156" y="16"/>
                    <a:pt x="156" y="16"/>
                    <a:pt x="156" y="15"/>
                  </a:cubicBezTo>
                  <a:lnTo>
                    <a:pt x="156" y="5"/>
                  </a:lnTo>
                  <a:cubicBezTo>
                    <a:pt x="156" y="4"/>
                    <a:pt x="156" y="3"/>
                    <a:pt x="156" y="3"/>
                  </a:cubicBezTo>
                  <a:cubicBezTo>
                    <a:pt x="156" y="2"/>
                    <a:pt x="157" y="2"/>
                    <a:pt x="157" y="2"/>
                  </a:cubicBezTo>
                  <a:cubicBezTo>
                    <a:pt x="157" y="1"/>
                    <a:pt x="158" y="1"/>
                    <a:pt x="158" y="1"/>
                  </a:cubicBezTo>
                  <a:cubicBezTo>
                    <a:pt x="159" y="1"/>
                    <a:pt x="159" y="1"/>
                    <a:pt x="160" y="1"/>
                  </a:cubicBezTo>
                  <a:lnTo>
                    <a:pt x="167" y="1"/>
                  </a:lnTo>
                  <a:lnTo>
                    <a:pt x="167" y="4"/>
                  </a:lnTo>
                  <a:lnTo>
                    <a:pt x="161" y="4"/>
                  </a:lnTo>
                  <a:cubicBezTo>
                    <a:pt x="160" y="4"/>
                    <a:pt x="160" y="4"/>
                    <a:pt x="160" y="4"/>
                  </a:cubicBezTo>
                  <a:cubicBezTo>
                    <a:pt x="159" y="5"/>
                    <a:pt x="159" y="5"/>
                    <a:pt x="159" y="6"/>
                  </a:cubicBezTo>
                  <a:lnTo>
                    <a:pt x="159" y="8"/>
                  </a:lnTo>
                  <a:lnTo>
                    <a:pt x="166" y="8"/>
                  </a:lnTo>
                  <a:lnTo>
                    <a:pt x="166" y="11"/>
                  </a:lnTo>
                  <a:lnTo>
                    <a:pt x="159" y="11"/>
                  </a:lnTo>
                  <a:lnTo>
                    <a:pt x="159" y="14"/>
                  </a:lnTo>
                  <a:cubicBezTo>
                    <a:pt x="159" y="14"/>
                    <a:pt x="159" y="14"/>
                    <a:pt x="159" y="15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60" y="15"/>
                    <a:pt x="160" y="15"/>
                    <a:pt x="161" y="15"/>
                  </a:cubicBezTo>
                  <a:lnTo>
                    <a:pt x="167" y="15"/>
                  </a:lnTo>
                  <a:lnTo>
                    <a:pt x="167" y="18"/>
                  </a:lnTo>
                  <a:lnTo>
                    <a:pt x="160" y="18"/>
                  </a:lnTo>
                  <a:close/>
                </a:path>
              </a:pathLst>
            </a:custGeom>
            <a:noFill/>
            <a:ln w="1790" cap="flat">
              <a:solidFill>
                <a:srgbClr val="56575F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588" name="path 588"/>
          <p:cNvSpPr/>
          <p:nvPr/>
        </p:nvSpPr>
        <p:spPr>
          <a:xfrm>
            <a:off x="2470516" y="2944748"/>
            <a:ext cx="4902" cy="764388"/>
          </a:xfrm>
          <a:custGeom>
            <a:avLst/>
            <a:gdLst/>
            <a:ahLst/>
            <a:cxnLst/>
            <a:rect l="0" t="0" r="0" b="0"/>
            <a:pathLst>
              <a:path w="7" h="1203">
                <a:moveTo>
                  <a:pt x="3" y="0"/>
                </a:moveTo>
                <a:lnTo>
                  <a:pt x="3" y="1203"/>
                </a:lnTo>
              </a:path>
            </a:pathLst>
          </a:custGeom>
          <a:noFill/>
          <a:ln w="49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0" name="path 590"/>
          <p:cNvSpPr/>
          <p:nvPr/>
        </p:nvSpPr>
        <p:spPr>
          <a:xfrm>
            <a:off x="6180306" y="3908576"/>
            <a:ext cx="46024" cy="65686"/>
          </a:xfrm>
          <a:custGeom>
            <a:avLst/>
            <a:gdLst/>
            <a:ahLst/>
            <a:cxnLst/>
            <a:rect l="0" t="0" r="0" b="0"/>
            <a:pathLst>
              <a:path w="72" h="103">
                <a:moveTo>
                  <a:pt x="70" y="1"/>
                </a:moveTo>
                <a:lnTo>
                  <a:pt x="2" y="102"/>
                </a:lnTo>
              </a:path>
            </a:pathLst>
          </a:custGeom>
          <a:noFill/>
          <a:ln w="3238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2" name="path 592"/>
          <p:cNvSpPr/>
          <p:nvPr/>
        </p:nvSpPr>
        <p:spPr>
          <a:xfrm>
            <a:off x="5958766" y="3901834"/>
            <a:ext cx="44401" cy="67295"/>
          </a:xfrm>
          <a:custGeom>
            <a:avLst/>
            <a:gdLst/>
            <a:ahLst/>
            <a:cxnLst/>
            <a:rect l="0" t="0" r="0" b="0"/>
            <a:pathLst>
              <a:path w="69" h="105">
                <a:moveTo>
                  <a:pt x="2" y="104"/>
                </a:moveTo>
                <a:lnTo>
                  <a:pt x="67" y="1"/>
                </a:lnTo>
              </a:path>
            </a:pathLst>
          </a:custGeom>
          <a:noFill/>
          <a:ln w="3238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4" name="path 594"/>
          <p:cNvSpPr/>
          <p:nvPr/>
        </p:nvSpPr>
        <p:spPr>
          <a:xfrm>
            <a:off x="2277734" y="3731635"/>
            <a:ext cx="3555" cy="284746"/>
          </a:xfrm>
          <a:custGeom>
            <a:avLst/>
            <a:gdLst/>
            <a:ahLst/>
            <a:cxnLst/>
            <a:rect l="0" t="0" r="0" b="0"/>
            <a:pathLst>
              <a:path w="5" h="448">
                <a:moveTo>
                  <a:pt x="2" y="0"/>
                </a:moveTo>
                <a:lnTo>
                  <a:pt x="2" y="448"/>
                </a:lnTo>
              </a:path>
            </a:pathLst>
          </a:custGeom>
          <a:noFill/>
          <a:ln w="3556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6" name="path 596"/>
          <p:cNvSpPr/>
          <p:nvPr/>
        </p:nvSpPr>
        <p:spPr>
          <a:xfrm>
            <a:off x="1857767" y="3729190"/>
            <a:ext cx="592696" cy="4902"/>
          </a:xfrm>
          <a:custGeom>
            <a:avLst/>
            <a:gdLst/>
            <a:ahLst/>
            <a:cxnLst/>
            <a:rect l="0" t="0" r="0" b="0"/>
            <a:pathLst>
              <a:path w="933" h="7">
                <a:moveTo>
                  <a:pt x="933" y="3"/>
                </a:moveTo>
                <a:lnTo>
                  <a:pt x="0" y="3"/>
                </a:lnTo>
              </a:path>
            </a:pathLst>
          </a:custGeom>
          <a:noFill/>
          <a:ln w="490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98" name="path 598"/>
          <p:cNvSpPr/>
          <p:nvPr/>
        </p:nvSpPr>
        <p:spPr>
          <a:xfrm>
            <a:off x="5332906" y="5555496"/>
            <a:ext cx="4330" cy="669759"/>
          </a:xfrm>
          <a:custGeom>
            <a:avLst/>
            <a:gdLst/>
            <a:ahLst/>
            <a:cxnLst/>
            <a:rect l="0" t="0" r="0" b="0"/>
            <a:pathLst>
              <a:path w="6" h="1054">
                <a:moveTo>
                  <a:pt x="3" y="0"/>
                </a:moveTo>
                <a:lnTo>
                  <a:pt x="3" y="1054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0" name="path 600"/>
          <p:cNvSpPr/>
          <p:nvPr/>
        </p:nvSpPr>
        <p:spPr>
          <a:xfrm>
            <a:off x="5449059" y="7847031"/>
            <a:ext cx="4330" cy="669759"/>
          </a:xfrm>
          <a:custGeom>
            <a:avLst/>
            <a:gdLst/>
            <a:ahLst/>
            <a:cxnLst/>
            <a:rect l="0" t="0" r="0" b="0"/>
            <a:pathLst>
              <a:path w="6" h="1054">
                <a:moveTo>
                  <a:pt x="3" y="0"/>
                </a:moveTo>
                <a:lnTo>
                  <a:pt x="3" y="1054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2" name="path 602"/>
          <p:cNvSpPr/>
          <p:nvPr/>
        </p:nvSpPr>
        <p:spPr>
          <a:xfrm>
            <a:off x="2435319" y="5593422"/>
            <a:ext cx="4330" cy="669759"/>
          </a:xfrm>
          <a:custGeom>
            <a:avLst/>
            <a:gdLst/>
            <a:ahLst/>
            <a:cxnLst/>
            <a:rect l="0" t="0" r="0" b="0"/>
            <a:pathLst>
              <a:path w="6" h="1054">
                <a:moveTo>
                  <a:pt x="3" y="0"/>
                </a:moveTo>
                <a:lnTo>
                  <a:pt x="3" y="1054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4" name="path 604"/>
          <p:cNvSpPr/>
          <p:nvPr/>
        </p:nvSpPr>
        <p:spPr>
          <a:xfrm>
            <a:off x="5496189" y="2855544"/>
            <a:ext cx="4305" cy="666394"/>
          </a:xfrm>
          <a:custGeom>
            <a:avLst/>
            <a:gdLst/>
            <a:ahLst/>
            <a:cxnLst/>
            <a:rect l="0" t="0" r="0" b="0"/>
            <a:pathLst>
              <a:path w="6" h="1049">
                <a:moveTo>
                  <a:pt x="3" y="0"/>
                </a:moveTo>
                <a:lnTo>
                  <a:pt x="3" y="1049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06" name="picture 60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5491708" y="3941102"/>
            <a:ext cx="61433" cy="45681"/>
          </a:xfrm>
          <a:prstGeom prst="rect">
            <a:avLst/>
          </a:prstGeom>
        </p:spPr>
      </p:pic>
      <p:sp>
        <p:nvSpPr>
          <p:cNvPr id="608" name="path 608"/>
          <p:cNvSpPr/>
          <p:nvPr/>
        </p:nvSpPr>
        <p:spPr>
          <a:xfrm>
            <a:off x="1519139" y="7860876"/>
            <a:ext cx="100825" cy="27368"/>
          </a:xfrm>
          <a:custGeom>
            <a:avLst/>
            <a:gdLst/>
            <a:ahLst/>
            <a:cxnLst/>
            <a:rect l="0" t="0" r="0" b="0"/>
            <a:pathLst>
              <a:path w="158" h="43">
                <a:moveTo>
                  <a:pt x="2" y="40"/>
                </a:moveTo>
                <a:cubicBezTo>
                  <a:pt x="12" y="28"/>
                  <a:pt x="36" y="2"/>
                  <a:pt x="79" y="2"/>
                </a:cubicBezTo>
                <a:cubicBezTo>
                  <a:pt x="121" y="2"/>
                  <a:pt x="142" y="24"/>
                  <a:pt x="156" y="40"/>
                </a:cubicBez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0" name="path 610"/>
          <p:cNvSpPr/>
          <p:nvPr/>
        </p:nvSpPr>
        <p:spPr>
          <a:xfrm>
            <a:off x="5988865" y="8995219"/>
            <a:ext cx="27965" cy="96494"/>
          </a:xfrm>
          <a:custGeom>
            <a:avLst/>
            <a:gdLst/>
            <a:ahLst/>
            <a:cxnLst/>
            <a:rect l="0" t="0" r="0" b="0"/>
            <a:pathLst>
              <a:path w="44" h="151">
                <a:moveTo>
                  <a:pt x="42" y="150"/>
                </a:moveTo>
                <a:lnTo>
                  <a:pt x="42" y="150"/>
                </a:lnTo>
                <a:cubicBezTo>
                  <a:pt x="19" y="150"/>
                  <a:pt x="1" y="132"/>
                  <a:pt x="1" y="109"/>
                </a:cubicBezTo>
                <a:lnTo>
                  <a:pt x="1" y="42"/>
                </a:lnTo>
                <a:cubicBezTo>
                  <a:pt x="1" y="19"/>
                  <a:pt x="19" y="1"/>
                  <a:pt x="42" y="1"/>
                </a:cubicBezTo>
                <a:lnTo>
                  <a:pt x="42" y="150"/>
                </a:lnTo>
                <a:close/>
              </a:path>
            </a:pathLst>
          </a:custGeom>
          <a:noFill/>
          <a:ln w="1460" cap="flat">
            <a:solidFill>
              <a:srgbClr val="050101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2" name="path 612"/>
          <p:cNvSpPr/>
          <p:nvPr/>
        </p:nvSpPr>
        <p:spPr>
          <a:xfrm>
            <a:off x="3272254" y="2839116"/>
            <a:ext cx="52899" cy="50920"/>
          </a:xfrm>
          <a:custGeom>
            <a:avLst/>
            <a:gdLst/>
            <a:ahLst/>
            <a:cxnLst/>
            <a:rect l="0" t="0" r="0" b="0"/>
            <a:pathLst>
              <a:path w="83" h="80">
                <a:moveTo>
                  <a:pt x="29" y="40"/>
                </a:moveTo>
                <a:lnTo>
                  <a:pt x="68" y="1"/>
                </a:lnTo>
                <a:moveTo>
                  <a:pt x="82" y="15"/>
                </a:moveTo>
                <a:lnTo>
                  <a:pt x="1" y="78"/>
                </a:lnTo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14" name="path 614"/>
          <p:cNvSpPr/>
          <p:nvPr/>
        </p:nvSpPr>
        <p:spPr>
          <a:xfrm>
            <a:off x="2380707" y="4075724"/>
            <a:ext cx="570255" cy="4711"/>
          </a:xfrm>
          <a:custGeom>
            <a:avLst/>
            <a:gdLst/>
            <a:ahLst/>
            <a:cxnLst/>
            <a:rect l="0" t="0" r="0" b="0"/>
            <a:pathLst>
              <a:path w="898" h="7">
                <a:moveTo>
                  <a:pt x="898" y="3"/>
                </a:moveTo>
                <a:lnTo>
                  <a:pt x="0" y="3"/>
                </a:lnTo>
              </a:path>
            </a:pathLst>
          </a:custGeom>
          <a:noFill/>
          <a:ln w="471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5285495" y="8818335"/>
            <a:ext cx="57743" cy="42900"/>
          </a:xfrm>
          <a:prstGeom prst="rect">
            <a:avLst/>
          </a:prstGeom>
        </p:spPr>
      </p:pic>
      <p:sp>
        <p:nvSpPr>
          <p:cNvPr id="618" name="path 618"/>
          <p:cNvSpPr/>
          <p:nvPr/>
        </p:nvSpPr>
        <p:spPr>
          <a:xfrm>
            <a:off x="5433326" y="8773421"/>
            <a:ext cx="539851" cy="4305"/>
          </a:xfrm>
          <a:custGeom>
            <a:avLst/>
            <a:gdLst/>
            <a:ahLst/>
            <a:cxnLst/>
            <a:rect l="0" t="0" r="0" b="0"/>
            <a:pathLst>
              <a:path w="850" h="6">
                <a:moveTo>
                  <a:pt x="850" y="3"/>
                </a:moveTo>
                <a:lnTo>
                  <a:pt x="0" y="3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0" name="path 620"/>
          <p:cNvSpPr/>
          <p:nvPr/>
        </p:nvSpPr>
        <p:spPr>
          <a:xfrm>
            <a:off x="4279483" y="3221945"/>
            <a:ext cx="147778" cy="15333"/>
          </a:xfrm>
          <a:custGeom>
            <a:avLst/>
            <a:gdLst/>
            <a:ahLst/>
            <a:cxnLst/>
            <a:rect l="0" t="0" r="0" b="0"/>
            <a:pathLst>
              <a:path w="232" h="24">
                <a:moveTo>
                  <a:pt x="0" y="1"/>
                </a:moveTo>
                <a:lnTo>
                  <a:pt x="232" y="22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2" name="path 622"/>
          <p:cNvSpPr/>
          <p:nvPr/>
        </p:nvSpPr>
        <p:spPr>
          <a:xfrm>
            <a:off x="4910572" y="8537130"/>
            <a:ext cx="518147" cy="4330"/>
          </a:xfrm>
          <a:custGeom>
            <a:avLst/>
            <a:gdLst/>
            <a:ahLst/>
            <a:cxnLst/>
            <a:rect l="0" t="0" r="0" b="0"/>
            <a:pathLst>
              <a:path w="815" h="6">
                <a:moveTo>
                  <a:pt x="815" y="3"/>
                </a:moveTo>
                <a:lnTo>
                  <a:pt x="0" y="3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4" name="path 624"/>
          <p:cNvSpPr/>
          <p:nvPr/>
        </p:nvSpPr>
        <p:spPr>
          <a:xfrm>
            <a:off x="4794420" y="6245595"/>
            <a:ext cx="518147" cy="4330"/>
          </a:xfrm>
          <a:custGeom>
            <a:avLst/>
            <a:gdLst/>
            <a:ahLst/>
            <a:cxnLst/>
            <a:rect l="0" t="0" r="0" b="0"/>
            <a:pathLst>
              <a:path w="815" h="6">
                <a:moveTo>
                  <a:pt x="815" y="3"/>
                </a:moveTo>
                <a:lnTo>
                  <a:pt x="0" y="3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6" name="path 626"/>
          <p:cNvSpPr/>
          <p:nvPr/>
        </p:nvSpPr>
        <p:spPr>
          <a:xfrm>
            <a:off x="2150690" y="6285681"/>
            <a:ext cx="3162" cy="255904"/>
          </a:xfrm>
          <a:custGeom>
            <a:avLst/>
            <a:gdLst/>
            <a:ahLst/>
            <a:cxnLst/>
            <a:rect l="0" t="0" r="0" b="0"/>
            <a:pathLst>
              <a:path w="4" h="402">
                <a:moveTo>
                  <a:pt x="2" y="0"/>
                </a:moveTo>
                <a:lnTo>
                  <a:pt x="2" y="402"/>
                </a:lnTo>
              </a:path>
            </a:pathLst>
          </a:custGeom>
          <a:noFill/>
          <a:ln w="316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8" name="path 628"/>
          <p:cNvSpPr/>
          <p:nvPr/>
        </p:nvSpPr>
        <p:spPr>
          <a:xfrm>
            <a:off x="1896832" y="6283521"/>
            <a:ext cx="518147" cy="4330"/>
          </a:xfrm>
          <a:custGeom>
            <a:avLst/>
            <a:gdLst/>
            <a:ahLst/>
            <a:cxnLst/>
            <a:rect l="0" t="0" r="0" b="0"/>
            <a:pathLst>
              <a:path w="815" h="6">
                <a:moveTo>
                  <a:pt x="815" y="3"/>
                </a:moveTo>
                <a:lnTo>
                  <a:pt x="0" y="3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0" name="path 630"/>
          <p:cNvSpPr/>
          <p:nvPr/>
        </p:nvSpPr>
        <p:spPr>
          <a:xfrm>
            <a:off x="4960344" y="3542290"/>
            <a:ext cx="515492" cy="4305"/>
          </a:xfrm>
          <a:custGeom>
            <a:avLst/>
            <a:gdLst/>
            <a:ahLst/>
            <a:cxnLst/>
            <a:rect l="0" t="0" r="0" b="0"/>
            <a:pathLst>
              <a:path w="811" h="6">
                <a:moveTo>
                  <a:pt x="811" y="3"/>
                </a:moveTo>
                <a:lnTo>
                  <a:pt x="0" y="3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2" name="path 632"/>
          <p:cNvSpPr/>
          <p:nvPr/>
        </p:nvSpPr>
        <p:spPr>
          <a:xfrm>
            <a:off x="4474824" y="3228834"/>
            <a:ext cx="75598" cy="27530"/>
          </a:xfrm>
          <a:custGeom>
            <a:avLst/>
            <a:gdLst/>
            <a:ahLst/>
            <a:cxnLst/>
            <a:rect l="0" t="0" r="0" b="0"/>
            <a:pathLst>
              <a:path w="119" h="43">
                <a:moveTo>
                  <a:pt x="0" y="32"/>
                </a:moveTo>
                <a:lnTo>
                  <a:pt x="99" y="41"/>
                </a:lnTo>
                <a:moveTo>
                  <a:pt x="20" y="1"/>
                </a:moveTo>
                <a:lnTo>
                  <a:pt x="118" y="8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4" name="path 634"/>
          <p:cNvSpPr/>
          <p:nvPr/>
        </p:nvSpPr>
        <p:spPr>
          <a:xfrm>
            <a:off x="6200856" y="2759976"/>
            <a:ext cx="46497" cy="44757"/>
          </a:xfrm>
          <a:custGeom>
            <a:avLst/>
            <a:gdLst/>
            <a:ahLst/>
            <a:cxnLst/>
            <a:rect l="0" t="0" r="0" b="0"/>
            <a:pathLst>
              <a:path w="73" h="70">
                <a:moveTo>
                  <a:pt x="26" y="35"/>
                </a:moveTo>
                <a:lnTo>
                  <a:pt x="59" y="1"/>
                </a:lnTo>
                <a:moveTo>
                  <a:pt x="72" y="13"/>
                </a:moveTo>
                <a:lnTo>
                  <a:pt x="1" y="69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6" name="path 636"/>
          <p:cNvSpPr/>
          <p:nvPr/>
        </p:nvSpPr>
        <p:spPr>
          <a:xfrm>
            <a:off x="4478310" y="3574156"/>
            <a:ext cx="63333" cy="30601"/>
          </a:xfrm>
          <a:custGeom>
            <a:avLst/>
            <a:gdLst/>
            <a:ahLst/>
            <a:cxnLst/>
            <a:rect l="0" t="0" r="0" b="0"/>
            <a:pathLst>
              <a:path w="99" h="48">
                <a:moveTo>
                  <a:pt x="0" y="46"/>
                </a:moveTo>
                <a:lnTo>
                  <a:pt x="99" y="1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38" name="path 638"/>
          <p:cNvSpPr/>
          <p:nvPr/>
        </p:nvSpPr>
        <p:spPr>
          <a:xfrm>
            <a:off x="1537028" y="7880694"/>
            <a:ext cx="65049" cy="29587"/>
          </a:xfrm>
          <a:custGeom>
            <a:avLst/>
            <a:gdLst/>
            <a:ahLst/>
            <a:cxnLst/>
            <a:rect l="0" t="0" r="0" b="0"/>
            <a:pathLst>
              <a:path w="102" h="46">
                <a:moveTo>
                  <a:pt x="2" y="26"/>
                </a:moveTo>
                <a:cubicBezTo>
                  <a:pt x="8" y="18"/>
                  <a:pt x="24" y="2"/>
                  <a:pt x="51" y="2"/>
                </a:cubicBezTo>
                <a:cubicBezTo>
                  <a:pt x="78" y="2"/>
                  <a:pt x="91" y="16"/>
                  <a:pt x="100" y="26"/>
                </a:cubicBezTo>
                <a:moveTo>
                  <a:pt x="28" y="44"/>
                </a:moveTo>
                <a:cubicBezTo>
                  <a:pt x="31" y="40"/>
                  <a:pt x="38" y="33"/>
                  <a:pt x="51" y="33"/>
                </a:cubicBezTo>
                <a:cubicBezTo>
                  <a:pt x="63" y="33"/>
                  <a:pt x="69" y="39"/>
                  <a:pt x="73" y="44"/>
                </a:cubicBezTo>
              </a:path>
            </a:pathLst>
          </a:custGeom>
          <a:noFill/>
          <a:ln w="2882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40" name="picture 64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2254770" y="4148523"/>
            <a:ext cx="49250" cy="36626"/>
          </a:xfrm>
          <a:prstGeom prst="rect">
            <a:avLst/>
          </a:prstGeom>
        </p:spPr>
      </p:pic>
      <p:sp>
        <p:nvSpPr>
          <p:cNvPr id="642" name="path 642"/>
          <p:cNvSpPr/>
          <p:nvPr/>
        </p:nvSpPr>
        <p:spPr>
          <a:xfrm>
            <a:off x="5869010" y="5896672"/>
            <a:ext cx="290295" cy="5931"/>
          </a:xfrm>
          <a:custGeom>
            <a:avLst/>
            <a:gdLst/>
            <a:ahLst/>
            <a:cxnLst/>
            <a:rect l="0" t="0" r="0" b="0"/>
            <a:pathLst>
              <a:path w="457" h="9">
                <a:moveTo>
                  <a:pt x="0" y="3"/>
                </a:moveTo>
                <a:lnTo>
                  <a:pt x="457" y="5"/>
                </a:lnTo>
              </a:path>
            </a:pathLst>
          </a:custGeom>
          <a:noFill/>
          <a:ln w="4330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44" name="picture 64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4215528" y="3058821"/>
            <a:ext cx="24726" cy="61711"/>
          </a:xfrm>
          <a:prstGeom prst="rect">
            <a:avLst/>
          </a:prstGeom>
        </p:spPr>
      </p:pic>
      <p:sp>
        <p:nvSpPr>
          <p:cNvPr id="646" name="path 646"/>
          <p:cNvSpPr/>
          <p:nvPr/>
        </p:nvSpPr>
        <p:spPr>
          <a:xfrm>
            <a:off x="4601550" y="3212461"/>
            <a:ext cx="334136" cy="4305"/>
          </a:xfrm>
          <a:custGeom>
            <a:avLst/>
            <a:gdLst/>
            <a:ahLst/>
            <a:cxnLst/>
            <a:rect l="0" t="0" r="0" b="0"/>
            <a:pathLst>
              <a:path w="526" h="6">
                <a:moveTo>
                  <a:pt x="0" y="3"/>
                </a:moveTo>
                <a:lnTo>
                  <a:pt x="526" y="3"/>
                </a:lnTo>
              </a:path>
            </a:pathLst>
          </a:custGeom>
          <a:noFill/>
          <a:ln w="4305" cap="flat">
            <a:solidFill>
              <a:srgbClr val="177B3B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48" name="picture 64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4345070" y="3605017"/>
            <a:ext cx="59148" cy="23945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5507803" y="2794992"/>
            <a:ext cx="36921" cy="38230"/>
            <a:chOff x="0" y="0"/>
            <a:chExt cx="36921" cy="38230"/>
          </a:xfrm>
        </p:grpSpPr>
        <p:sp>
          <p:nvSpPr>
            <p:cNvPr id="650" name="path 650"/>
            <p:cNvSpPr/>
            <p:nvPr/>
          </p:nvSpPr>
          <p:spPr>
            <a:xfrm>
              <a:off x="0" y="17885"/>
              <a:ext cx="20358" cy="20345"/>
            </a:xfrm>
            <a:custGeom>
              <a:avLst/>
              <a:gdLst/>
              <a:ahLst/>
              <a:cxnLst/>
              <a:rect l="0" t="0" r="0" b="0"/>
              <a:pathLst>
                <a:path w="32" h="32">
                  <a:moveTo>
                    <a:pt x="27" y="24"/>
                  </a:moveTo>
                  <a:cubicBezTo>
                    <a:pt x="22" y="30"/>
                    <a:pt x="14" y="32"/>
                    <a:pt x="7" y="27"/>
                  </a:cubicBezTo>
                  <a:cubicBezTo>
                    <a:pt x="1" y="22"/>
                    <a:pt x="0" y="13"/>
                    <a:pt x="4" y="7"/>
                  </a:cubicBezTo>
                  <a:cubicBezTo>
                    <a:pt x="9" y="1"/>
                    <a:pt x="18" y="0"/>
                    <a:pt x="24" y="4"/>
                  </a:cubicBezTo>
                  <a:cubicBezTo>
                    <a:pt x="30" y="9"/>
                    <a:pt x="32" y="18"/>
                    <a:pt x="27" y="24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52" name="path 652"/>
            <p:cNvSpPr/>
            <p:nvPr/>
          </p:nvSpPr>
          <p:spPr>
            <a:xfrm>
              <a:off x="367" y="0"/>
              <a:ext cx="36553" cy="37866"/>
            </a:xfrm>
            <a:custGeom>
              <a:avLst/>
              <a:gdLst/>
              <a:ahLst/>
              <a:cxnLst/>
              <a:rect l="0" t="0" r="0" b="0"/>
              <a:pathLst>
                <a:path w="57" h="59">
                  <a:moveTo>
                    <a:pt x="26" y="52"/>
                  </a:moveTo>
                  <a:cubicBezTo>
                    <a:pt x="22" y="58"/>
                    <a:pt x="13" y="60"/>
                    <a:pt x="7" y="55"/>
                  </a:cubicBezTo>
                  <a:cubicBezTo>
                    <a:pt x="0" y="51"/>
                    <a:pt x="0" y="42"/>
                    <a:pt x="4" y="35"/>
                  </a:cubicBezTo>
                  <a:cubicBezTo>
                    <a:pt x="8" y="29"/>
                    <a:pt x="17" y="28"/>
                    <a:pt x="23" y="32"/>
                  </a:cubicBezTo>
                  <a:cubicBezTo>
                    <a:pt x="30" y="37"/>
                    <a:pt x="31" y="46"/>
                    <a:pt x="26" y="52"/>
                  </a:cubicBezTo>
                  <a:moveTo>
                    <a:pt x="10" y="2"/>
                  </a:moveTo>
                  <a:cubicBezTo>
                    <a:pt x="16" y="1"/>
                    <a:pt x="29" y="-1"/>
                    <a:pt x="41" y="7"/>
                  </a:cubicBezTo>
                  <a:cubicBezTo>
                    <a:pt x="54" y="17"/>
                    <a:pt x="55" y="28"/>
                    <a:pt x="56" y="35"/>
                  </a:cubicBezTo>
                </a:path>
              </a:pathLst>
            </a:custGeom>
            <a:noFill/>
            <a:ln w="1663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54" name="path 654"/>
          <p:cNvSpPr/>
          <p:nvPr/>
        </p:nvSpPr>
        <p:spPr>
          <a:xfrm>
            <a:off x="4974891" y="8925334"/>
            <a:ext cx="50580" cy="24442"/>
          </a:xfrm>
          <a:custGeom>
            <a:avLst/>
            <a:gdLst/>
            <a:ahLst/>
            <a:cxnLst/>
            <a:rect l="0" t="0" r="0" b="0"/>
            <a:pathLst>
              <a:path w="79" h="38">
                <a:moveTo>
                  <a:pt x="0" y="37"/>
                </a:moveTo>
                <a:lnTo>
                  <a:pt x="79" y="1"/>
                </a:ln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56" name="path 656"/>
          <p:cNvSpPr/>
          <p:nvPr/>
        </p:nvSpPr>
        <p:spPr>
          <a:xfrm>
            <a:off x="5650321" y="3924935"/>
            <a:ext cx="266230" cy="4305"/>
          </a:xfrm>
          <a:custGeom>
            <a:avLst/>
            <a:gdLst/>
            <a:ahLst/>
            <a:cxnLst/>
            <a:rect l="0" t="0" r="0" b="0"/>
            <a:pathLst>
              <a:path w="419" h="6">
                <a:moveTo>
                  <a:pt x="419" y="3"/>
                </a:moveTo>
                <a:lnTo>
                  <a:pt x="0" y="3"/>
                </a:lnTo>
              </a:path>
            </a:pathLst>
          </a:custGeom>
          <a:noFill/>
          <a:ln w="430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58" name="picture 65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4315064" y="3014188"/>
            <a:ext cx="28789" cy="39738"/>
          </a:xfrm>
          <a:prstGeom prst="rect">
            <a:avLst/>
          </a:prstGeom>
        </p:spPr>
      </p:pic>
      <p:pic>
        <p:nvPicPr>
          <p:cNvPr id="660" name="picture 66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 rot="21600000">
            <a:off x="1939623" y="5611798"/>
            <a:ext cx="33083" cy="33096"/>
          </a:xfrm>
          <a:prstGeom prst="rect">
            <a:avLst/>
          </a:prstGeom>
        </p:spPr>
      </p:pic>
      <p:pic>
        <p:nvPicPr>
          <p:cNvPr id="662" name="picture 66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 rot="21600000">
            <a:off x="5008897" y="2854590"/>
            <a:ext cx="33083" cy="33096"/>
          </a:xfrm>
          <a:prstGeom prst="rect">
            <a:avLst/>
          </a:prstGeom>
        </p:spPr>
      </p:pic>
      <p:pic>
        <p:nvPicPr>
          <p:cNvPr id="664" name="picture 664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21600000">
            <a:off x="4954297" y="7858025"/>
            <a:ext cx="33083" cy="33096"/>
          </a:xfrm>
          <a:prstGeom prst="rect">
            <a:avLst/>
          </a:prstGeom>
        </p:spPr>
      </p:pic>
      <p:pic>
        <p:nvPicPr>
          <p:cNvPr id="666" name="picture 66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 rot="21600000">
            <a:off x="4846847" y="5579157"/>
            <a:ext cx="33083" cy="33096"/>
          </a:xfrm>
          <a:prstGeom prst="rect">
            <a:avLst/>
          </a:prstGeom>
        </p:spPr>
      </p:pic>
      <p:pic>
        <p:nvPicPr>
          <p:cNvPr id="668" name="picture 66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 rot="21600000">
            <a:off x="4875189" y="8941931"/>
            <a:ext cx="50146" cy="20295"/>
          </a:xfrm>
          <a:prstGeom prst="rect">
            <a:avLst/>
          </a:prstGeom>
        </p:spPr>
      </p:pic>
      <p:pic>
        <p:nvPicPr>
          <p:cNvPr id="670" name="picture 670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 rot="21600000">
            <a:off x="4256006" y="3002974"/>
            <a:ext cx="20236" cy="39077"/>
          </a:xfrm>
          <a:prstGeom prst="rect">
            <a:avLst/>
          </a:prstGeom>
        </p:spPr>
      </p:pic>
      <p:pic>
        <p:nvPicPr>
          <p:cNvPr id="672" name="picture 67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 rot="21600000">
            <a:off x="1963799" y="4076161"/>
            <a:ext cx="44194" cy="17884"/>
          </a:xfrm>
          <a:prstGeom prst="rect">
            <a:avLst/>
          </a:prstGeom>
        </p:spPr>
      </p:pic>
      <p:sp>
        <p:nvSpPr>
          <p:cNvPr id="674" name="path 674"/>
          <p:cNvSpPr/>
          <p:nvPr/>
        </p:nvSpPr>
        <p:spPr>
          <a:xfrm>
            <a:off x="4293421" y="3505934"/>
            <a:ext cx="2159" cy="260362"/>
          </a:xfrm>
          <a:custGeom>
            <a:avLst/>
            <a:gdLst/>
            <a:ahLst/>
            <a:cxnLst/>
            <a:rect l="0" t="0" r="0" b="0"/>
            <a:pathLst>
              <a:path w="3" h="410">
                <a:moveTo>
                  <a:pt x="1" y="410"/>
                </a:moveTo>
                <a:lnTo>
                  <a:pt x="1" y="0"/>
                </a:lnTo>
              </a:path>
            </a:pathLst>
          </a:custGeom>
          <a:noFill/>
          <a:ln w="2159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6" name="path 676"/>
          <p:cNvSpPr/>
          <p:nvPr/>
        </p:nvSpPr>
        <p:spPr>
          <a:xfrm>
            <a:off x="5075586" y="2860967"/>
            <a:ext cx="26580" cy="20955"/>
          </a:xfrm>
          <a:custGeom>
            <a:avLst/>
            <a:gdLst/>
            <a:ahLst/>
            <a:cxnLst/>
            <a:rect l="0" t="0" r="0" b="0"/>
            <a:pathLst>
              <a:path w="41" h="33">
                <a:moveTo>
                  <a:pt x="8" y="31"/>
                </a:moveTo>
                <a:lnTo>
                  <a:pt x="1" y="1"/>
                </a:lnTo>
                <a:lnTo>
                  <a:pt x="7" y="1"/>
                </a:lnTo>
                <a:lnTo>
                  <a:pt x="12" y="22"/>
                </a:lnTo>
                <a:lnTo>
                  <a:pt x="18" y="1"/>
                </a:lnTo>
                <a:lnTo>
                  <a:pt x="23" y="1"/>
                </a:lnTo>
                <a:lnTo>
                  <a:pt x="29" y="22"/>
                </a:lnTo>
                <a:lnTo>
                  <a:pt x="34" y="1"/>
                </a:lnTo>
                <a:lnTo>
                  <a:pt x="40" y="1"/>
                </a:lnTo>
                <a:lnTo>
                  <a:pt x="33" y="31"/>
                </a:lnTo>
                <a:lnTo>
                  <a:pt x="27" y="31"/>
                </a:lnTo>
                <a:lnTo>
                  <a:pt x="20" y="10"/>
                </a:lnTo>
                <a:lnTo>
                  <a:pt x="14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78" name="path 678"/>
          <p:cNvSpPr/>
          <p:nvPr/>
        </p:nvSpPr>
        <p:spPr>
          <a:xfrm>
            <a:off x="2006314" y="5618176"/>
            <a:ext cx="26581" cy="20954"/>
          </a:xfrm>
          <a:custGeom>
            <a:avLst/>
            <a:gdLst/>
            <a:ahLst/>
            <a:cxnLst/>
            <a:rect l="0" t="0" r="0" b="0"/>
            <a:pathLst>
              <a:path w="41" h="32">
                <a:moveTo>
                  <a:pt x="8" y="31"/>
                </a:moveTo>
                <a:lnTo>
                  <a:pt x="1" y="1"/>
                </a:lnTo>
                <a:lnTo>
                  <a:pt x="7" y="1"/>
                </a:lnTo>
                <a:lnTo>
                  <a:pt x="12" y="22"/>
                </a:lnTo>
                <a:lnTo>
                  <a:pt x="18" y="1"/>
                </a:lnTo>
                <a:lnTo>
                  <a:pt x="23" y="1"/>
                </a:lnTo>
                <a:lnTo>
                  <a:pt x="29" y="22"/>
                </a:lnTo>
                <a:lnTo>
                  <a:pt x="34" y="1"/>
                </a:lnTo>
                <a:lnTo>
                  <a:pt x="40" y="1"/>
                </a:lnTo>
                <a:lnTo>
                  <a:pt x="33" y="31"/>
                </a:lnTo>
                <a:lnTo>
                  <a:pt x="27" y="31"/>
                </a:lnTo>
                <a:lnTo>
                  <a:pt x="20" y="10"/>
                </a:lnTo>
                <a:lnTo>
                  <a:pt x="14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0" name="path 680"/>
          <p:cNvSpPr/>
          <p:nvPr/>
        </p:nvSpPr>
        <p:spPr>
          <a:xfrm>
            <a:off x="5020988" y="7864405"/>
            <a:ext cx="26580" cy="20954"/>
          </a:xfrm>
          <a:custGeom>
            <a:avLst/>
            <a:gdLst/>
            <a:ahLst/>
            <a:cxnLst/>
            <a:rect l="0" t="0" r="0" b="0"/>
            <a:pathLst>
              <a:path w="41" h="32">
                <a:moveTo>
                  <a:pt x="8" y="31"/>
                </a:moveTo>
                <a:lnTo>
                  <a:pt x="1" y="1"/>
                </a:lnTo>
                <a:lnTo>
                  <a:pt x="7" y="1"/>
                </a:lnTo>
                <a:lnTo>
                  <a:pt x="12" y="22"/>
                </a:lnTo>
                <a:lnTo>
                  <a:pt x="18" y="1"/>
                </a:lnTo>
                <a:lnTo>
                  <a:pt x="23" y="1"/>
                </a:lnTo>
                <a:lnTo>
                  <a:pt x="29" y="22"/>
                </a:lnTo>
                <a:lnTo>
                  <a:pt x="34" y="1"/>
                </a:lnTo>
                <a:lnTo>
                  <a:pt x="40" y="1"/>
                </a:lnTo>
                <a:lnTo>
                  <a:pt x="33" y="31"/>
                </a:lnTo>
                <a:lnTo>
                  <a:pt x="27" y="31"/>
                </a:lnTo>
                <a:lnTo>
                  <a:pt x="20" y="10"/>
                </a:lnTo>
                <a:lnTo>
                  <a:pt x="14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2" name="path 682"/>
          <p:cNvSpPr/>
          <p:nvPr/>
        </p:nvSpPr>
        <p:spPr>
          <a:xfrm>
            <a:off x="4913537" y="5585536"/>
            <a:ext cx="26580" cy="20954"/>
          </a:xfrm>
          <a:custGeom>
            <a:avLst/>
            <a:gdLst/>
            <a:ahLst/>
            <a:cxnLst/>
            <a:rect l="0" t="0" r="0" b="0"/>
            <a:pathLst>
              <a:path w="41" h="32">
                <a:moveTo>
                  <a:pt x="8" y="31"/>
                </a:moveTo>
                <a:lnTo>
                  <a:pt x="1" y="1"/>
                </a:lnTo>
                <a:lnTo>
                  <a:pt x="7" y="1"/>
                </a:lnTo>
                <a:lnTo>
                  <a:pt x="12" y="22"/>
                </a:lnTo>
                <a:lnTo>
                  <a:pt x="18" y="1"/>
                </a:lnTo>
                <a:lnTo>
                  <a:pt x="23" y="1"/>
                </a:lnTo>
                <a:lnTo>
                  <a:pt x="29" y="22"/>
                </a:lnTo>
                <a:lnTo>
                  <a:pt x="34" y="1"/>
                </a:lnTo>
                <a:lnTo>
                  <a:pt x="40" y="1"/>
                </a:lnTo>
                <a:lnTo>
                  <a:pt x="33" y="31"/>
                </a:lnTo>
                <a:lnTo>
                  <a:pt x="27" y="31"/>
                </a:lnTo>
                <a:lnTo>
                  <a:pt x="20" y="10"/>
                </a:lnTo>
                <a:lnTo>
                  <a:pt x="14" y="31"/>
                </a:lnTo>
                <a:lnTo>
                  <a:pt x="8" y="31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58" name="group 58"/>
          <p:cNvGrpSpPr/>
          <p:nvPr/>
        </p:nvGrpSpPr>
        <p:grpSpPr>
          <a:xfrm rot="21600000">
            <a:off x="2547217" y="8952787"/>
            <a:ext cx="26657" cy="20433"/>
            <a:chOff x="0" y="0"/>
            <a:chExt cx="26657" cy="20433"/>
          </a:xfrm>
        </p:grpSpPr>
        <p:sp>
          <p:nvSpPr>
            <p:cNvPr id="684" name="path 684"/>
            <p:cNvSpPr/>
            <p:nvPr/>
          </p:nvSpPr>
          <p:spPr>
            <a:xfrm>
              <a:off x="0" y="0"/>
              <a:ext cx="26657" cy="13065"/>
            </a:xfrm>
            <a:custGeom>
              <a:avLst/>
              <a:gdLst/>
              <a:ahLst/>
              <a:cxnLst/>
              <a:rect l="0" t="0" r="0" b="0"/>
              <a:pathLst>
                <a:path w="41" h="20">
                  <a:moveTo>
                    <a:pt x="0" y="10"/>
                  </a:moveTo>
                  <a:cubicBezTo>
                    <a:pt x="3" y="7"/>
                    <a:pt x="9" y="0"/>
                    <a:pt x="21" y="0"/>
                  </a:cubicBezTo>
                  <a:cubicBezTo>
                    <a:pt x="32" y="0"/>
                    <a:pt x="37" y="6"/>
                    <a:pt x="41" y="10"/>
                  </a:cubicBezTo>
                  <a:moveTo>
                    <a:pt x="8" y="15"/>
                  </a:moveTo>
                  <a:cubicBezTo>
                    <a:pt x="9" y="13"/>
                    <a:pt x="13" y="8"/>
                    <a:pt x="20" y="8"/>
                  </a:cubicBezTo>
                  <a:cubicBezTo>
                    <a:pt x="28" y="8"/>
                    <a:pt x="31" y="12"/>
                    <a:pt x="33" y="15"/>
                  </a:cubicBezTo>
                  <a:moveTo>
                    <a:pt x="15" y="19"/>
                  </a:moveTo>
                  <a:cubicBezTo>
                    <a:pt x="15" y="18"/>
                    <a:pt x="17" y="16"/>
                    <a:pt x="20" y="16"/>
                  </a:cubicBezTo>
                  <a:cubicBezTo>
                    <a:pt x="24" y="16"/>
                    <a:pt x="25" y="18"/>
                    <a:pt x="26" y="19"/>
                  </a:cubicBezTo>
                </a:path>
              </a:pathLst>
            </a:custGeom>
            <a:noFill/>
            <a:ln w="761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6" name="path 686"/>
            <p:cNvSpPr/>
            <p:nvPr/>
          </p:nvSpPr>
          <p:spPr>
            <a:xfrm>
              <a:off x="10665" y="15098"/>
              <a:ext cx="5333" cy="5334"/>
            </a:xfrm>
            <a:custGeom>
              <a:avLst/>
              <a:gdLst/>
              <a:ahLst/>
              <a:cxnLst/>
              <a:rect l="0" t="0" r="0" b="0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</a:path>
              </a:pathLst>
            </a:custGeom>
            <a:solidFill>
              <a:srgbClr val="04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1990274" y="8855509"/>
            <a:ext cx="26657" cy="20431"/>
            <a:chOff x="0" y="0"/>
            <a:chExt cx="26657" cy="20431"/>
          </a:xfrm>
        </p:grpSpPr>
        <p:sp>
          <p:nvSpPr>
            <p:cNvPr id="688" name="path 688"/>
            <p:cNvSpPr/>
            <p:nvPr/>
          </p:nvSpPr>
          <p:spPr>
            <a:xfrm>
              <a:off x="0" y="0"/>
              <a:ext cx="26657" cy="13065"/>
            </a:xfrm>
            <a:custGeom>
              <a:avLst/>
              <a:gdLst/>
              <a:ahLst/>
              <a:cxnLst/>
              <a:rect l="0" t="0" r="0" b="0"/>
              <a:pathLst>
                <a:path w="41" h="20">
                  <a:moveTo>
                    <a:pt x="0" y="10"/>
                  </a:moveTo>
                  <a:cubicBezTo>
                    <a:pt x="3" y="7"/>
                    <a:pt x="9" y="0"/>
                    <a:pt x="21" y="0"/>
                  </a:cubicBezTo>
                  <a:cubicBezTo>
                    <a:pt x="32" y="0"/>
                    <a:pt x="37" y="6"/>
                    <a:pt x="41" y="10"/>
                  </a:cubicBezTo>
                  <a:moveTo>
                    <a:pt x="8" y="15"/>
                  </a:moveTo>
                  <a:cubicBezTo>
                    <a:pt x="9" y="13"/>
                    <a:pt x="13" y="8"/>
                    <a:pt x="20" y="8"/>
                  </a:cubicBezTo>
                  <a:cubicBezTo>
                    <a:pt x="28" y="8"/>
                    <a:pt x="31" y="12"/>
                    <a:pt x="33" y="15"/>
                  </a:cubicBezTo>
                  <a:moveTo>
                    <a:pt x="15" y="19"/>
                  </a:moveTo>
                  <a:cubicBezTo>
                    <a:pt x="15" y="18"/>
                    <a:pt x="17" y="16"/>
                    <a:pt x="20" y="16"/>
                  </a:cubicBezTo>
                  <a:cubicBezTo>
                    <a:pt x="24" y="16"/>
                    <a:pt x="25" y="18"/>
                    <a:pt x="26" y="19"/>
                  </a:cubicBezTo>
                </a:path>
              </a:pathLst>
            </a:custGeom>
            <a:noFill/>
            <a:ln w="761" cap="flat">
              <a:solidFill>
                <a:srgbClr val="040000"/>
              </a:solidFill>
              <a:prstDash val="solid"/>
              <a:miter lim="100000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90" name="path 690"/>
            <p:cNvSpPr/>
            <p:nvPr/>
          </p:nvSpPr>
          <p:spPr>
            <a:xfrm>
              <a:off x="10665" y="15097"/>
              <a:ext cx="5333" cy="5334"/>
            </a:xfrm>
            <a:custGeom>
              <a:avLst/>
              <a:gdLst/>
              <a:ahLst/>
              <a:cxnLst/>
              <a:rect l="0" t="0" r="0" b="0"/>
              <a:pathLst>
                <a:path w="8" h="8">
                  <a:moveTo>
                    <a:pt x="8" y="4"/>
                  </a:moveTo>
                  <a:cubicBezTo>
                    <a:pt x="8" y="6"/>
                    <a:pt x="6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</a:path>
              </a:pathLst>
            </a:custGeom>
            <a:solidFill>
              <a:srgbClr val="04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92" name="path 692"/>
          <p:cNvSpPr/>
          <p:nvPr/>
        </p:nvSpPr>
        <p:spPr>
          <a:xfrm>
            <a:off x="4827227" y="8870852"/>
            <a:ext cx="1727" cy="207937"/>
          </a:xfrm>
          <a:custGeom>
            <a:avLst/>
            <a:gdLst/>
            <a:ahLst/>
            <a:cxnLst/>
            <a:rect l="0" t="0" r="0" b="0"/>
            <a:pathLst>
              <a:path w="2" h="327">
                <a:moveTo>
                  <a:pt x="1" y="327"/>
                </a:moveTo>
                <a:lnTo>
                  <a:pt x="1" y="0"/>
                </a:lnTo>
              </a:path>
            </a:pathLst>
          </a:custGeom>
          <a:noFill/>
          <a:ln w="1727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4" name="path 694"/>
          <p:cNvSpPr/>
          <p:nvPr/>
        </p:nvSpPr>
        <p:spPr>
          <a:xfrm>
            <a:off x="1927469" y="4012438"/>
            <a:ext cx="1435" cy="173811"/>
          </a:xfrm>
          <a:custGeom>
            <a:avLst/>
            <a:gdLst/>
            <a:ahLst/>
            <a:cxnLst/>
            <a:rect l="0" t="0" r="0" b="0"/>
            <a:pathLst>
              <a:path w="2" h="273">
                <a:moveTo>
                  <a:pt x="1" y="273"/>
                </a:moveTo>
                <a:lnTo>
                  <a:pt x="1" y="0"/>
                </a:lnTo>
              </a:path>
            </a:pathLst>
          </a:custGeom>
          <a:noFill/>
          <a:ln w="1435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96" name="textbox 696"/>
          <p:cNvSpPr/>
          <p:nvPr/>
        </p:nvSpPr>
        <p:spPr>
          <a:xfrm>
            <a:off x="2112848" y="5832987"/>
            <a:ext cx="45084" cy="368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3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Nornal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698" name="textbox 698"/>
          <p:cNvSpPr/>
          <p:nvPr/>
        </p:nvSpPr>
        <p:spPr>
          <a:xfrm>
            <a:off x="5010400" y="5795087"/>
            <a:ext cx="45084" cy="368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178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7300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Nornal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00" name="path 700"/>
          <p:cNvSpPr/>
          <p:nvPr/>
        </p:nvSpPr>
        <p:spPr>
          <a:xfrm>
            <a:off x="3271780" y="3206259"/>
            <a:ext cx="19259" cy="7753"/>
          </a:xfrm>
          <a:custGeom>
            <a:avLst/>
            <a:gdLst/>
            <a:ahLst/>
            <a:cxnLst/>
            <a:rect l="0" t="0" r="0" b="0"/>
            <a:pathLst>
              <a:path w="30" h="12">
                <a:moveTo>
                  <a:pt x="1" y="0"/>
                </a:moveTo>
                <a:lnTo>
                  <a:pt x="1" y="10"/>
                </a:lnTo>
                <a:lnTo>
                  <a:pt x="30" y="10"/>
                </a:lnTo>
              </a:path>
            </a:pathLst>
          </a:custGeom>
          <a:noFill/>
          <a:ln w="245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2" name="path 702"/>
          <p:cNvSpPr/>
          <p:nvPr/>
        </p:nvSpPr>
        <p:spPr>
          <a:xfrm>
            <a:off x="5150987" y="2858715"/>
            <a:ext cx="10274" cy="12954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8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8"/>
                </a:lnTo>
                <a:lnTo>
                  <a:pt x="11" y="18"/>
                </a:lnTo>
                <a:lnTo>
                  <a:pt x="7" y="11"/>
                </a:lnTo>
                <a:lnTo>
                  <a:pt x="4" y="11"/>
                </a:lnTo>
                <a:lnTo>
                  <a:pt x="4" y="18"/>
                </a:lnTo>
                <a:lnTo>
                  <a:pt x="1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4" name="path 704"/>
          <p:cNvSpPr/>
          <p:nvPr/>
        </p:nvSpPr>
        <p:spPr>
          <a:xfrm>
            <a:off x="5096387" y="7862151"/>
            <a:ext cx="10274" cy="12953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8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8"/>
                </a:lnTo>
                <a:lnTo>
                  <a:pt x="11" y="18"/>
                </a:lnTo>
                <a:lnTo>
                  <a:pt x="7" y="11"/>
                </a:lnTo>
                <a:lnTo>
                  <a:pt x="4" y="11"/>
                </a:lnTo>
                <a:lnTo>
                  <a:pt x="4" y="18"/>
                </a:lnTo>
                <a:lnTo>
                  <a:pt x="1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6" name="path 706"/>
          <p:cNvSpPr/>
          <p:nvPr/>
        </p:nvSpPr>
        <p:spPr>
          <a:xfrm>
            <a:off x="4988937" y="5583282"/>
            <a:ext cx="10274" cy="12953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8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8"/>
                </a:lnTo>
                <a:lnTo>
                  <a:pt x="11" y="18"/>
                </a:lnTo>
                <a:lnTo>
                  <a:pt x="7" y="11"/>
                </a:lnTo>
                <a:lnTo>
                  <a:pt x="4" y="11"/>
                </a:lnTo>
                <a:lnTo>
                  <a:pt x="4" y="18"/>
                </a:lnTo>
                <a:lnTo>
                  <a:pt x="1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8" name="path 708"/>
          <p:cNvSpPr/>
          <p:nvPr/>
        </p:nvSpPr>
        <p:spPr>
          <a:xfrm>
            <a:off x="2081714" y="5615923"/>
            <a:ext cx="10274" cy="12953"/>
          </a:xfrm>
          <a:custGeom>
            <a:avLst/>
            <a:gdLst/>
            <a:ahLst/>
            <a:cxnLst/>
            <a:rect l="0" t="0" r="0" b="0"/>
            <a:pathLst>
              <a:path w="16" h="20">
                <a:moveTo>
                  <a:pt x="1" y="18"/>
                </a:moveTo>
                <a:lnTo>
                  <a:pt x="1" y="1"/>
                </a:lnTo>
                <a:lnTo>
                  <a:pt x="4" y="1"/>
                </a:lnTo>
                <a:lnTo>
                  <a:pt x="4" y="8"/>
                </a:lnTo>
                <a:lnTo>
                  <a:pt x="7" y="8"/>
                </a:lnTo>
                <a:lnTo>
                  <a:pt x="10" y="1"/>
                </a:lnTo>
                <a:lnTo>
                  <a:pt x="14" y="1"/>
                </a:lnTo>
                <a:lnTo>
                  <a:pt x="10" y="10"/>
                </a:lnTo>
                <a:lnTo>
                  <a:pt x="14" y="18"/>
                </a:lnTo>
                <a:lnTo>
                  <a:pt x="11" y="18"/>
                </a:lnTo>
                <a:lnTo>
                  <a:pt x="7" y="11"/>
                </a:lnTo>
                <a:lnTo>
                  <a:pt x="4" y="11"/>
                </a:lnTo>
                <a:lnTo>
                  <a:pt x="4" y="18"/>
                </a:lnTo>
                <a:lnTo>
                  <a:pt x="1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0" name="path 710"/>
          <p:cNvSpPr/>
          <p:nvPr/>
        </p:nvSpPr>
        <p:spPr>
          <a:xfrm>
            <a:off x="5132546" y="2858715"/>
            <a:ext cx="10159" cy="12954"/>
          </a:xfrm>
          <a:custGeom>
            <a:avLst/>
            <a:gdLst/>
            <a:ahLst/>
            <a:cxnLst/>
            <a:rect l="0" t="0" r="0" b="0"/>
            <a:pathLst>
              <a:path w="15" h="20">
                <a:moveTo>
                  <a:pt x="6" y="18"/>
                </a:moveTo>
                <a:lnTo>
                  <a:pt x="6" y="4"/>
                </a:lnTo>
                <a:lnTo>
                  <a:pt x="1" y="4"/>
                </a:lnTo>
                <a:lnTo>
                  <a:pt x="1" y="1"/>
                </a:lnTo>
                <a:lnTo>
                  <a:pt x="14" y="1"/>
                </a:lnTo>
                <a:lnTo>
                  <a:pt x="14" y="4"/>
                </a:lnTo>
                <a:lnTo>
                  <a:pt x="9" y="4"/>
                </a:lnTo>
                <a:lnTo>
                  <a:pt x="9" y="18"/>
                </a:lnTo>
                <a:lnTo>
                  <a:pt x="6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2" name="path 712"/>
          <p:cNvSpPr/>
          <p:nvPr/>
        </p:nvSpPr>
        <p:spPr>
          <a:xfrm>
            <a:off x="2063273" y="5615923"/>
            <a:ext cx="10159" cy="12953"/>
          </a:xfrm>
          <a:custGeom>
            <a:avLst/>
            <a:gdLst/>
            <a:ahLst/>
            <a:cxnLst/>
            <a:rect l="0" t="0" r="0" b="0"/>
            <a:pathLst>
              <a:path w="15" h="20">
                <a:moveTo>
                  <a:pt x="6" y="18"/>
                </a:moveTo>
                <a:lnTo>
                  <a:pt x="6" y="4"/>
                </a:lnTo>
                <a:lnTo>
                  <a:pt x="1" y="4"/>
                </a:lnTo>
                <a:lnTo>
                  <a:pt x="1" y="1"/>
                </a:lnTo>
                <a:lnTo>
                  <a:pt x="14" y="1"/>
                </a:lnTo>
                <a:lnTo>
                  <a:pt x="14" y="4"/>
                </a:lnTo>
                <a:lnTo>
                  <a:pt x="9" y="4"/>
                </a:lnTo>
                <a:lnTo>
                  <a:pt x="9" y="18"/>
                </a:lnTo>
                <a:lnTo>
                  <a:pt x="6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4" name="path 714"/>
          <p:cNvSpPr/>
          <p:nvPr/>
        </p:nvSpPr>
        <p:spPr>
          <a:xfrm>
            <a:off x="5077946" y="7862151"/>
            <a:ext cx="10159" cy="12953"/>
          </a:xfrm>
          <a:custGeom>
            <a:avLst/>
            <a:gdLst/>
            <a:ahLst/>
            <a:cxnLst/>
            <a:rect l="0" t="0" r="0" b="0"/>
            <a:pathLst>
              <a:path w="15" h="20">
                <a:moveTo>
                  <a:pt x="6" y="18"/>
                </a:moveTo>
                <a:lnTo>
                  <a:pt x="6" y="4"/>
                </a:lnTo>
                <a:lnTo>
                  <a:pt x="1" y="4"/>
                </a:lnTo>
                <a:lnTo>
                  <a:pt x="1" y="1"/>
                </a:lnTo>
                <a:lnTo>
                  <a:pt x="14" y="1"/>
                </a:lnTo>
                <a:lnTo>
                  <a:pt x="14" y="4"/>
                </a:lnTo>
                <a:lnTo>
                  <a:pt x="9" y="4"/>
                </a:lnTo>
                <a:lnTo>
                  <a:pt x="9" y="18"/>
                </a:lnTo>
                <a:lnTo>
                  <a:pt x="6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6" name="path 716"/>
          <p:cNvSpPr/>
          <p:nvPr/>
        </p:nvSpPr>
        <p:spPr>
          <a:xfrm>
            <a:off x="4970496" y="5583282"/>
            <a:ext cx="10159" cy="12953"/>
          </a:xfrm>
          <a:custGeom>
            <a:avLst/>
            <a:gdLst/>
            <a:ahLst/>
            <a:cxnLst/>
            <a:rect l="0" t="0" r="0" b="0"/>
            <a:pathLst>
              <a:path w="15" h="20">
                <a:moveTo>
                  <a:pt x="6" y="18"/>
                </a:moveTo>
                <a:lnTo>
                  <a:pt x="6" y="4"/>
                </a:lnTo>
                <a:lnTo>
                  <a:pt x="1" y="4"/>
                </a:lnTo>
                <a:lnTo>
                  <a:pt x="1" y="1"/>
                </a:lnTo>
                <a:lnTo>
                  <a:pt x="14" y="1"/>
                </a:lnTo>
                <a:lnTo>
                  <a:pt x="14" y="4"/>
                </a:lnTo>
                <a:lnTo>
                  <a:pt x="9" y="4"/>
                </a:lnTo>
                <a:lnTo>
                  <a:pt x="9" y="18"/>
                </a:lnTo>
                <a:lnTo>
                  <a:pt x="6" y="18"/>
                </a:lnTo>
                <a:close/>
              </a:path>
            </a:pathLst>
          </a:custGeom>
          <a:noFill/>
          <a:ln w="1790" cap="flat">
            <a:solidFill>
              <a:srgbClr val="56575F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8" name="textbox 718"/>
          <p:cNvSpPr/>
          <p:nvPr/>
        </p:nvSpPr>
        <p:spPr>
          <a:xfrm>
            <a:off x="5126579" y="8088456"/>
            <a:ext cx="45084" cy="3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Nornal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20" name="textbox 720"/>
          <p:cNvSpPr/>
          <p:nvPr/>
        </p:nvSpPr>
        <p:spPr>
          <a:xfrm>
            <a:off x="5175139" y="3095618"/>
            <a:ext cx="44450" cy="3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Nornal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22" name="textbox 722"/>
          <p:cNvSpPr/>
          <p:nvPr/>
        </p:nvSpPr>
        <p:spPr>
          <a:xfrm>
            <a:off x="5062022" y="5796743"/>
            <a:ext cx="39369" cy="3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Fault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24" name="textbox 724"/>
          <p:cNvSpPr/>
          <p:nvPr/>
        </p:nvSpPr>
        <p:spPr>
          <a:xfrm>
            <a:off x="2164437" y="5834643"/>
            <a:ext cx="39369" cy="3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Fault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26" name="textbox 726"/>
          <p:cNvSpPr/>
          <p:nvPr/>
        </p:nvSpPr>
        <p:spPr>
          <a:xfrm>
            <a:off x="5178174" y="8088294"/>
            <a:ext cx="39369" cy="3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Fault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28" name="textbox 728"/>
          <p:cNvSpPr/>
          <p:nvPr/>
        </p:nvSpPr>
        <p:spPr>
          <a:xfrm>
            <a:off x="5226494" y="3095456"/>
            <a:ext cx="39369" cy="336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60"/>
              </a:lnSpc>
              <a:tabLst/>
            </a:pPr>
            <a:r>
              <a:rPr sz="100" kern="0" spc="-3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Fault</a:t>
            </a:r>
            <a:endParaRPr sz="1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730" name="path 730"/>
          <p:cNvSpPr/>
          <p:nvPr/>
        </p:nvSpPr>
        <p:spPr>
          <a:xfrm>
            <a:off x="2867782" y="5732491"/>
            <a:ext cx="6003" cy="5445"/>
          </a:xfrm>
          <a:custGeom>
            <a:avLst/>
            <a:gdLst/>
            <a:ahLst/>
            <a:cxnLst/>
            <a:rect l="0" t="0" r="0" b="0"/>
            <a:pathLst>
              <a:path w="9" h="8">
                <a:moveTo>
                  <a:pt x="1" y="1"/>
                </a:moveTo>
                <a:lnTo>
                  <a:pt x="8" y="7"/>
                </a:lnTo>
              </a:path>
            </a:pathLst>
          </a:custGeom>
          <a:noFill/>
          <a:ln w="2171" cap="flat">
            <a:solidFill>
              <a:srgbClr val="040000"/>
            </a:solidFill>
            <a:prstDash val="solid"/>
            <a:miter lim="100000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textbox 732"/>
          <p:cNvSpPr/>
          <p:nvPr/>
        </p:nvSpPr>
        <p:spPr>
          <a:xfrm>
            <a:off x="782109" y="1088511"/>
            <a:ext cx="5735320" cy="1397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ts val="1857"/>
              </a:lnSpc>
              <a:tabLst/>
            </a:pPr>
            <a:r>
              <a:rPr sz="14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3.</a:t>
            </a:r>
            <a:r>
              <a:rPr sz="1400" b="1" kern="0" spc="3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kern="0" spc="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Installa</a:t>
            </a:r>
            <a:r>
              <a:rPr sz="1400" b="1" kern="0" spc="-1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tion</a:t>
            </a:r>
            <a:endParaRPr sz="1400" dirty="0">
              <a:latin typeface="Arial"/>
              <a:ea typeface="Arial"/>
              <a:cs typeface="Arial"/>
            </a:endParaRPr>
          </a:p>
          <a:p>
            <a:pPr marL="13970" algn="l" rtl="0" eaLnBrk="0">
              <a:lnSpc>
                <a:spcPts val="1592"/>
              </a:lnSpc>
              <a:spcBef>
                <a:spcPts val="1559"/>
              </a:spcBef>
              <a:tabLst/>
            </a:pP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3.1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Packaging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List &amp; Sto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rage</a:t>
            </a:r>
            <a:r>
              <a:rPr sz="1200" kern="0" spc="10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 </a:t>
            </a:r>
            <a:r>
              <a:rPr sz="1200" kern="0" spc="-2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Instructions</a:t>
            </a:r>
            <a:endParaRPr sz="1200" dirty="0">
              <a:latin typeface="HarmonyOS Sans SC Medium"/>
              <a:ea typeface="HarmonyOS Sans SC Medium"/>
              <a:cs typeface="HarmonyOS Sans SC Medium"/>
            </a:endParaRPr>
          </a:p>
          <a:p>
            <a:pPr marL="13970" algn="l" rtl="0" eaLnBrk="0">
              <a:lnSpc>
                <a:spcPct val="86000"/>
              </a:lnSpc>
              <a:spcBef>
                <a:spcPts val="1005"/>
              </a:spcBef>
              <a:tabLst/>
            </a:pP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Packaging</a:t>
            </a:r>
            <a:r>
              <a:rPr sz="1000" b="1" kern="0" spc="6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kern="0" spc="-2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Li</a:t>
            </a:r>
            <a:r>
              <a:rPr sz="1000" b="1" kern="0" spc="-30" dirty="0">
                <a:solidFill>
                  <a:srgbClr val="050101">
                    <a:alpha val="100000"/>
                  </a:srgbClr>
                </a:solidFill>
                <a:latin typeface="Arial"/>
                <a:ea typeface="Arial"/>
                <a:cs typeface="Arial"/>
              </a:rPr>
              <a:t>st</a:t>
            </a:r>
            <a:endParaRPr sz="1000" dirty="0">
              <a:latin typeface="Arial"/>
              <a:ea typeface="Arial"/>
              <a:cs typeface="Arial"/>
            </a:endParaRPr>
          </a:p>
          <a:p>
            <a:pPr algn="l" rtl="0" eaLnBrk="0">
              <a:lnSpc>
                <a:spcPct val="102000"/>
              </a:lnSpc>
              <a:tabLst/>
            </a:pPr>
            <a:endParaRPr sz="1000" dirty="0">
              <a:latin typeface="Arial"/>
              <a:ea typeface="Arial"/>
              <a:cs typeface="Arial"/>
            </a:endParaRPr>
          </a:p>
          <a:p>
            <a:pPr marL="22225" indent="-8254" algn="l" rtl="0" eaLnBrk="0">
              <a:lnSpc>
                <a:spcPct val="111000"/>
              </a:lnSpc>
              <a:spcBef>
                <a:spcPts val="2"/>
              </a:spcBef>
              <a:tabLst/>
            </a:pP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When the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packaging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is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unpacked, the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inner components should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 the same</a:t>
            </a:r>
            <a:r>
              <a:rPr sz="1000" kern="0" spc="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as</a:t>
            </a:r>
            <a:r>
              <a:rPr sz="1000" kern="0" spc="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described</a:t>
            </a:r>
            <a:r>
              <a:rPr sz="1000" kern="0" spc="6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in</a:t>
            </a:r>
            <a:r>
              <a:rPr sz="1000" kern="0" spc="7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000" kern="0" spc="-4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be</a:t>
            </a:r>
            <a:r>
              <a:rPr sz="1000" kern="0" spc="-5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low</a:t>
            </a:r>
            <a:r>
              <a:rPr sz="10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packaging</a:t>
            </a:r>
            <a:r>
              <a:rPr sz="900" kern="0" spc="10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900" kern="0" spc="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li</a:t>
            </a:r>
            <a:r>
              <a:rPr sz="900" kern="0" spc="-1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st.</a:t>
            </a:r>
            <a:endParaRPr sz="900" dirty="0">
              <a:latin typeface="HarmonyOS Sans SC Black"/>
              <a:ea typeface="HarmonyOS Sans SC Black"/>
              <a:cs typeface="HarmonyOS Sans SC Black"/>
            </a:endParaRPr>
          </a:p>
        </p:txBody>
      </p:sp>
      <p:graphicFrame>
        <p:nvGraphicFramePr>
          <p:cNvPr id="734" name="table 734"/>
          <p:cNvGraphicFramePr>
            <a:graphicFrameLocks noGrp="1"/>
          </p:cNvGraphicFramePr>
          <p:nvPr/>
        </p:nvGraphicFramePr>
        <p:xfrm>
          <a:off x="5321363" y="6234087"/>
          <a:ext cx="1447800" cy="1061720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07975" algn="l" rtl="0" eaLnBrk="0">
                        <a:lnSpc>
                          <a:spcPts val="1061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Connector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for</a:t>
                      </a:r>
                      <a:r>
                        <a:rPr sz="8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BAT-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6" name="table 736"/>
          <p:cNvGraphicFramePr>
            <a:graphicFrameLocks noGrp="1"/>
          </p:cNvGraphicFramePr>
          <p:nvPr/>
        </p:nvGraphicFramePr>
        <p:xfrm>
          <a:off x="2295239" y="6233966"/>
          <a:ext cx="1431290" cy="1060450"/>
        </p:xfrm>
        <a:graphic>
          <a:graphicData uri="http://schemas.openxmlformats.org/drawingml/2006/table">
            <a:tbl>
              <a:tblPr/>
              <a:tblGrid>
                <a:gridCol w="1431290"/>
              </a:tblGrid>
              <a:tr h="1057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39064" algn="l" rtl="0" eaLnBrk="0">
                        <a:lnSpc>
                          <a:spcPts val="1061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Wall-mounted</a:t>
                      </a:r>
                      <a:r>
                        <a:rPr sz="8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Bracket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38" name="table 738"/>
          <p:cNvGraphicFramePr>
            <a:graphicFrameLocks noGrp="1"/>
          </p:cNvGraphicFramePr>
          <p:nvPr/>
        </p:nvGraphicFramePr>
        <p:xfrm>
          <a:off x="3803846" y="6233966"/>
          <a:ext cx="1431290" cy="1060450"/>
        </p:xfrm>
        <a:graphic>
          <a:graphicData uri="http://schemas.openxmlformats.org/drawingml/2006/table">
            <a:tbl>
              <a:tblPr/>
              <a:tblGrid>
                <a:gridCol w="455294"/>
                <a:gridCol w="313054"/>
                <a:gridCol w="270509"/>
                <a:gridCol w="392429"/>
              </a:tblGrid>
              <a:tr h="8648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557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6143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90195" algn="l" rtl="0" eaLnBrk="0">
                        <a:lnSpc>
                          <a:spcPts val="1061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Connector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for</a:t>
                      </a:r>
                      <a:r>
                        <a:rPr sz="8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BAT+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0" name="table 740"/>
          <p:cNvGraphicFramePr>
            <a:graphicFrameLocks noGrp="1"/>
          </p:cNvGraphicFramePr>
          <p:nvPr/>
        </p:nvGraphicFramePr>
        <p:xfrm>
          <a:off x="786631" y="6233966"/>
          <a:ext cx="1430654" cy="1060450"/>
        </p:xfrm>
        <a:graphic>
          <a:graphicData uri="http://schemas.openxmlformats.org/drawingml/2006/table">
            <a:tbl>
              <a:tblPr/>
              <a:tblGrid>
                <a:gridCol w="1430654"/>
              </a:tblGrid>
              <a:tr h="1057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70204" algn="l" rtl="0" eaLnBrk="0">
                        <a:lnSpc>
                          <a:spcPts val="1061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Guardrail</a:t>
                      </a:r>
                      <a:r>
                        <a:rPr sz="800" kern="0" spc="1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barrier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2" name="textbox 742"/>
          <p:cNvSpPr/>
          <p:nvPr/>
        </p:nvSpPr>
        <p:spPr>
          <a:xfrm>
            <a:off x="623365" y="511232"/>
            <a:ext cx="6313804" cy="252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6000"/>
              </a:lnSpc>
              <a:tabLst/>
            </a:pPr>
            <a:endParaRPr sz="2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99000"/>
              </a:lnSpc>
              <a:spcBef>
                <a:spcPts val="2"/>
              </a:spcBef>
              <a:tabLst/>
            </a:pP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uu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POWERTEK</a:t>
            </a:r>
            <a:r>
              <a:rPr sz="1000" kern="0" spc="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                           </a:t>
            </a:r>
            <a:r>
              <a:rPr sz="1000" kern="0" spc="-10" dirty="0">
                <a:solidFill>
                  <a:srgbClr val="58576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User</a:t>
            </a:r>
            <a:r>
              <a:rPr sz="1100" kern="0" spc="120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 </a:t>
            </a:r>
            <a:r>
              <a:rPr sz="1800" kern="0" spc="-10" baseline="-5787" dirty="0">
                <a:solidFill>
                  <a:srgbClr val="050101">
                    <a:alpha val="100000"/>
                  </a:srgbClr>
                </a:solidFill>
                <a:latin typeface="HarmonyOS Sans SC Black"/>
                <a:ea typeface="HarmonyOS Sans SC Black"/>
                <a:cs typeface="HarmonyOS Sans SC Black"/>
              </a:rPr>
              <a:t>Manual</a:t>
            </a:r>
            <a:endParaRPr sz="1800" baseline="-5787" dirty="0">
              <a:latin typeface="HarmonyOS Sans SC Black"/>
              <a:ea typeface="HarmonyOS Sans SC Black"/>
              <a:cs typeface="HarmonyOS Sans SC Black"/>
            </a:endParaRPr>
          </a:p>
        </p:txBody>
      </p:sp>
      <p:pic>
        <p:nvPicPr>
          <p:cNvPr id="744" name="picture 7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96165" y="523932"/>
            <a:ext cx="193116" cy="193116"/>
          </a:xfrm>
          <a:prstGeom prst="rect">
            <a:avLst/>
          </a:prstGeom>
        </p:spPr>
      </p:pic>
      <p:graphicFrame>
        <p:nvGraphicFramePr>
          <p:cNvPr id="746" name="table 746"/>
          <p:cNvGraphicFramePr>
            <a:graphicFrameLocks noGrp="1"/>
          </p:cNvGraphicFramePr>
          <p:nvPr/>
        </p:nvGraphicFramePr>
        <p:xfrm>
          <a:off x="5633910" y="2761983"/>
          <a:ext cx="1132204" cy="1061719"/>
        </p:xfrm>
        <a:graphic>
          <a:graphicData uri="http://schemas.openxmlformats.org/drawingml/2006/table">
            <a:tbl>
              <a:tblPr/>
              <a:tblGrid>
                <a:gridCol w="1132204"/>
              </a:tblGrid>
              <a:tr h="1055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37490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Load Connector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48" name="table 748"/>
          <p:cNvGraphicFramePr>
            <a:graphicFrameLocks noGrp="1"/>
          </p:cNvGraphicFramePr>
          <p:nvPr/>
        </p:nvGraphicFramePr>
        <p:xfrm>
          <a:off x="5633789" y="5076552"/>
          <a:ext cx="1125854" cy="1061084"/>
        </p:xfrm>
        <a:graphic>
          <a:graphicData uri="http://schemas.openxmlformats.org/drawingml/2006/table">
            <a:tbl>
              <a:tblPr/>
              <a:tblGrid>
                <a:gridCol w="1125854"/>
              </a:tblGrid>
              <a:tr h="1057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778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22909" algn="l" rtl="0" eaLnBrk="0">
                        <a:lnSpc>
                          <a:spcPts val="590"/>
                        </a:lnSpc>
                        <a:tabLst/>
                      </a:pPr>
                      <a:r>
                        <a:rPr sz="800" kern="0" spc="-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Parallel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86360" algn="l" rtl="0" eaLnBrk="0">
                        <a:lnSpc>
                          <a:spcPts val="996"/>
                        </a:lnSpc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Communicat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ion cable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235584" algn="l" rtl="0" eaLnBrk="0">
                        <a:lnSpc>
                          <a:spcPct val="8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L=2m X</a:t>
                      </a:r>
                      <a:r>
                        <a:rPr sz="800" kern="0" spc="1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1(grey)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0" name="table 750"/>
          <p:cNvGraphicFramePr>
            <a:graphicFrameLocks noGrp="1"/>
          </p:cNvGraphicFramePr>
          <p:nvPr/>
        </p:nvGraphicFramePr>
        <p:xfrm>
          <a:off x="785050" y="3920007"/>
          <a:ext cx="1123950" cy="1061720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75895" algn="l" rtl="0" eaLnBrk="0">
                        <a:lnSpc>
                          <a:spcPct val="84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Rj45 Termin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al X4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2" name="table 752"/>
          <p:cNvGraphicFramePr>
            <a:graphicFrameLocks noGrp="1"/>
          </p:cNvGraphicFramePr>
          <p:nvPr/>
        </p:nvGraphicFramePr>
        <p:xfrm>
          <a:off x="1993607" y="3920007"/>
          <a:ext cx="1123950" cy="1061720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25120" algn="l" rtl="0" eaLnBrk="0">
                        <a:lnSpc>
                          <a:spcPts val="615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Cross</a:t>
                      </a:r>
                      <a:r>
                        <a:rPr sz="8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Head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344170" algn="l" rtl="0" eaLnBrk="0">
                        <a:lnSpc>
                          <a:spcPts val="983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Screw X13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4" name="table 754"/>
          <p:cNvGraphicFramePr>
            <a:graphicFrameLocks noGrp="1"/>
          </p:cNvGraphicFramePr>
          <p:nvPr/>
        </p:nvGraphicFramePr>
        <p:xfrm>
          <a:off x="3202165" y="3920007"/>
          <a:ext cx="1123950" cy="1061720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815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63195" algn="l" rtl="0" eaLnBrk="0">
                        <a:lnSpc>
                          <a:spcPct val="69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Expansion Screw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271779" algn="l" rtl="0" eaLnBrk="0">
                        <a:lnSpc>
                          <a:spcPts val="113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and Tube X4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6" name="table 756"/>
          <p:cNvGraphicFramePr>
            <a:graphicFrameLocks noGrp="1"/>
          </p:cNvGraphicFramePr>
          <p:nvPr/>
        </p:nvGraphicFramePr>
        <p:xfrm>
          <a:off x="4410722" y="3920007"/>
          <a:ext cx="1123950" cy="1061720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22554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Security Sc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rew 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58" name="table 758"/>
          <p:cNvGraphicFramePr>
            <a:graphicFrameLocks noGrp="1"/>
          </p:cNvGraphicFramePr>
          <p:nvPr/>
        </p:nvGraphicFramePr>
        <p:xfrm>
          <a:off x="786421" y="2761983"/>
          <a:ext cx="1123950" cy="1061719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62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3035" algn="l" rtl="0" eaLnBrk="0">
                        <a:lnSpc>
                          <a:spcPts val="1061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Hybrid</a:t>
                      </a:r>
                      <a:r>
                        <a:rPr sz="8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Invert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er 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0" name="table 760"/>
          <p:cNvGraphicFramePr>
            <a:graphicFrameLocks noGrp="1"/>
          </p:cNvGraphicFramePr>
          <p:nvPr/>
        </p:nvGraphicFramePr>
        <p:xfrm>
          <a:off x="1994979" y="2761983"/>
          <a:ext cx="1123950" cy="1061719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7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1454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User</a:t>
                      </a:r>
                      <a:r>
                        <a:rPr sz="800" kern="0" spc="15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Manual 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2" name="table 762"/>
          <p:cNvGraphicFramePr>
            <a:graphicFrameLocks noGrp="1"/>
          </p:cNvGraphicFramePr>
          <p:nvPr/>
        </p:nvGraphicFramePr>
        <p:xfrm>
          <a:off x="3203537" y="2761983"/>
          <a:ext cx="1123950" cy="1061719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979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87325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Wi-Fi</a:t>
                      </a:r>
                      <a:r>
                        <a:rPr sz="8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Module 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4" name="table 764"/>
          <p:cNvGraphicFramePr>
            <a:graphicFrameLocks noGrp="1"/>
          </p:cNvGraphicFramePr>
          <p:nvPr/>
        </p:nvGraphicFramePr>
        <p:xfrm>
          <a:off x="4412094" y="2761983"/>
          <a:ext cx="1123950" cy="1061719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3359" algn="l" rtl="0" eaLnBrk="0">
                        <a:lnSpc>
                          <a:spcPct val="83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Grid</a:t>
                      </a:r>
                      <a:r>
                        <a:rPr sz="800" kern="0" spc="6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Connector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6" name="table 766"/>
          <p:cNvGraphicFramePr>
            <a:graphicFrameLocks noGrp="1"/>
          </p:cNvGraphicFramePr>
          <p:nvPr/>
        </p:nvGraphicFramePr>
        <p:xfrm>
          <a:off x="5635129" y="3919893"/>
          <a:ext cx="1123950" cy="1061720"/>
        </p:xfrm>
        <a:graphic>
          <a:graphicData uri="http://schemas.openxmlformats.org/drawingml/2006/table">
            <a:tbl>
              <a:tblPr/>
              <a:tblGrid>
                <a:gridCol w="1123950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4629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GEN Connector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8" name="table 768"/>
          <p:cNvGraphicFramePr>
            <a:graphicFrameLocks noGrp="1"/>
          </p:cNvGraphicFramePr>
          <p:nvPr/>
        </p:nvGraphicFramePr>
        <p:xfrm>
          <a:off x="4478458" y="5076641"/>
          <a:ext cx="1057909" cy="1060450"/>
        </p:xfrm>
        <a:graphic>
          <a:graphicData uri="http://schemas.openxmlformats.org/drawingml/2006/table">
            <a:tbl>
              <a:tblPr/>
              <a:tblGrid>
                <a:gridCol w="1057909"/>
              </a:tblGrid>
              <a:tr h="1057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728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3655" algn="l" rtl="0" eaLnBrk="0">
                        <a:lnSpc>
                          <a:spcPts val="1022"/>
                        </a:lnSpc>
                        <a:tabLst/>
                      </a:pPr>
                      <a:r>
                        <a:rPr sz="8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Communicat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ion cable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100964" algn="l" rtl="0" eaLnBrk="0">
                        <a:lnSpc>
                          <a:spcPct val="84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L= 2m</a:t>
                      </a:r>
                      <a:r>
                        <a:rPr sz="800" kern="0" spc="8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X</a:t>
                      </a:r>
                      <a:r>
                        <a:rPr sz="800" kern="0" spc="9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1(Orange)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0" name="table 770"/>
          <p:cNvGraphicFramePr>
            <a:graphicFrameLocks noGrp="1"/>
          </p:cNvGraphicFramePr>
          <p:nvPr/>
        </p:nvGraphicFramePr>
        <p:xfrm>
          <a:off x="787844" y="5076177"/>
          <a:ext cx="962025" cy="1061720"/>
        </p:xfrm>
        <a:graphic>
          <a:graphicData uri="http://schemas.openxmlformats.org/drawingml/2006/table">
            <a:tbl>
              <a:tblPr/>
              <a:tblGrid>
                <a:gridCol w="962025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6947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12090" indent="-4953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Communication</a:t>
                      </a:r>
                      <a:r>
                        <a:rPr sz="8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  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Port</a:t>
                      </a:r>
                      <a:r>
                        <a:rPr sz="800" kern="0" spc="7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Cover 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2" name="table 772"/>
          <p:cNvGraphicFramePr>
            <a:graphicFrameLocks noGrp="1"/>
          </p:cNvGraphicFramePr>
          <p:nvPr/>
        </p:nvGraphicFramePr>
        <p:xfrm>
          <a:off x="2741307" y="5076177"/>
          <a:ext cx="817244" cy="1061720"/>
        </p:xfrm>
        <a:graphic>
          <a:graphicData uri="http://schemas.openxmlformats.org/drawingml/2006/table">
            <a:tbl>
              <a:tblPr/>
              <a:tblGrid>
                <a:gridCol w="817244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159385" algn="l" rtl="0" eaLnBrk="0">
                        <a:lnSpc>
                          <a:spcPts val="616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4mm Allen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318134" algn="l" rtl="0" eaLnBrk="0">
                        <a:lnSpc>
                          <a:spcPts val="987"/>
                        </a:lnSpc>
                        <a:tabLst/>
                      </a:pPr>
                      <a:r>
                        <a:rPr sz="800" kern="0" spc="-4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Key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4" name="table 774"/>
          <p:cNvGraphicFramePr>
            <a:graphicFrameLocks noGrp="1"/>
          </p:cNvGraphicFramePr>
          <p:nvPr/>
        </p:nvGraphicFramePr>
        <p:xfrm>
          <a:off x="1846783" y="5076177"/>
          <a:ext cx="817245" cy="1061720"/>
        </p:xfrm>
        <a:graphic>
          <a:graphicData uri="http://schemas.openxmlformats.org/drawingml/2006/table">
            <a:tbl>
              <a:tblPr/>
              <a:tblGrid>
                <a:gridCol w="817245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994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250190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2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CT X1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76" name="table 776"/>
          <p:cNvGraphicFramePr>
            <a:graphicFrameLocks noGrp="1"/>
          </p:cNvGraphicFramePr>
          <p:nvPr/>
        </p:nvGraphicFramePr>
        <p:xfrm>
          <a:off x="3645585" y="5076177"/>
          <a:ext cx="739775" cy="1061720"/>
        </p:xfrm>
        <a:graphic>
          <a:graphicData uri="http://schemas.openxmlformats.org/drawingml/2006/table">
            <a:tbl>
              <a:tblPr/>
              <a:tblGrid>
                <a:gridCol w="739775"/>
              </a:tblGrid>
              <a:tr h="1055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8130"/>
                        </a:lnSpc>
                        <a:tabLst/>
                      </a:pPr>
                      <a:endParaRPr sz="1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319404" indent="-24320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PV Connector   </a:t>
                      </a:r>
                      <a:r>
                        <a:rPr sz="800" kern="0" spc="-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X4</a:t>
                      </a:r>
                      <a:endParaRPr sz="8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78" name="picture 7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446528" y="6325468"/>
            <a:ext cx="1083845" cy="649242"/>
          </a:xfrm>
          <a:prstGeom prst="rect">
            <a:avLst/>
          </a:prstGeom>
        </p:spPr>
      </p:pic>
      <p:pic>
        <p:nvPicPr>
          <p:cNvPr id="780" name="picture 7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83554" y="6375842"/>
            <a:ext cx="1046788" cy="599594"/>
          </a:xfrm>
          <a:prstGeom prst="rect">
            <a:avLst/>
          </a:prstGeom>
        </p:spPr>
      </p:pic>
      <p:pic>
        <p:nvPicPr>
          <p:cNvPr id="782" name="picture 7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17545" y="2822606"/>
            <a:ext cx="653176" cy="808184"/>
          </a:xfrm>
          <a:prstGeom prst="rect">
            <a:avLst/>
          </a:prstGeom>
        </p:spPr>
      </p:pic>
      <p:pic>
        <p:nvPicPr>
          <p:cNvPr id="784" name="picture 7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556539" y="4039860"/>
            <a:ext cx="845926" cy="600847"/>
          </a:xfrm>
          <a:prstGeom prst="rect">
            <a:avLst/>
          </a:prstGeom>
        </p:spPr>
      </p:pic>
      <p:pic>
        <p:nvPicPr>
          <p:cNvPr id="786" name="picture 7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438986" y="2862588"/>
            <a:ext cx="654253" cy="726968"/>
          </a:xfrm>
          <a:prstGeom prst="rect">
            <a:avLst/>
          </a:prstGeom>
        </p:spPr>
      </p:pic>
      <p:sp>
        <p:nvSpPr>
          <p:cNvPr id="788" name="rect 788"/>
          <p:cNvSpPr/>
          <p:nvPr/>
        </p:nvSpPr>
        <p:spPr>
          <a:xfrm>
            <a:off x="2268816" y="2835542"/>
            <a:ext cx="578129" cy="532789"/>
          </a:xfrm>
          <a:prstGeom prst="rect">
            <a:avLst/>
          </a:prstGeom>
          <a:solidFill>
            <a:srgbClr val="62A77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90" name="table 790"/>
          <p:cNvGraphicFramePr>
            <a:graphicFrameLocks noGrp="1"/>
          </p:cNvGraphicFramePr>
          <p:nvPr/>
        </p:nvGraphicFramePr>
        <p:xfrm>
          <a:off x="2266734" y="2833459"/>
          <a:ext cx="582295" cy="796925"/>
        </p:xfrm>
        <a:graphic>
          <a:graphicData uri="http://schemas.openxmlformats.org/drawingml/2006/table">
            <a:tbl>
              <a:tblPr/>
              <a:tblGrid>
                <a:gridCol w="582295"/>
              </a:tblGrid>
              <a:tr h="7937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sz="4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ts val="442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Hybrid</a:t>
                      </a:r>
                      <a:r>
                        <a:rPr sz="3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Inver</a:t>
                      </a:r>
                      <a:r>
                        <a:rPr sz="3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ter</a:t>
                      </a:r>
                      <a:endParaRPr sz="3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45719" algn="l" rtl="0" eaLnBrk="0">
                        <a:lnSpc>
                          <a:spcPct val="91000"/>
                        </a:lnSpc>
                        <a:spcBef>
                          <a:spcPts val="54"/>
                        </a:spcBef>
                        <a:tabLst/>
                      </a:pPr>
                      <a:r>
                        <a:rPr sz="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User</a:t>
                      </a:r>
                      <a:r>
                        <a:rPr sz="300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300" kern="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Manua</a:t>
                      </a:r>
                      <a:r>
                        <a:rPr sz="3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l</a:t>
                      </a:r>
                      <a:endParaRPr sz="3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marL="45084" algn="l" rtl="0" eaLnBrk="0">
                        <a:lnSpc>
                          <a:spcPct val="82000"/>
                        </a:lnSpc>
                        <a:spcBef>
                          <a:spcPts val="510"/>
                        </a:spcBef>
                        <a:tabLst/>
                      </a:pPr>
                      <a:r>
                        <a:rPr sz="2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GEN-LB-EU </a:t>
                      </a:r>
                      <a:r>
                        <a:rPr sz="2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3-6K</a:t>
                      </a:r>
                      <a:endParaRPr sz="2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sz="10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084" algn="l" rtl="0" eaLnBrk="0">
                        <a:lnSpc>
                          <a:spcPct val="89000"/>
                        </a:lnSpc>
                        <a:spcBef>
                          <a:spcPts val="72"/>
                        </a:spcBef>
                        <a:tabLst/>
                      </a:pPr>
                      <a:r>
                        <a:rPr sz="200" kern="0" spc="1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uu</a:t>
                      </a:r>
                      <a:r>
                        <a:rPr sz="200" kern="0" spc="1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200" kern="0" spc="10" dirty="0">
                          <a:solidFill>
                            <a:srgbClr val="58576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POWERrex</a:t>
                      </a:r>
                      <a:endParaRPr sz="2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sz="900" dirty="0">
                        <a:latin typeface="Arial"/>
                        <a:ea typeface="Arial"/>
                        <a:cs typeface="Arial"/>
                      </a:endParaRPr>
                    </a:p>
                    <a:p>
                      <a:pPr marL="45719" algn="l" rtl="0" eaLnBrk="0">
                        <a:lnSpc>
                          <a:spcPct val="92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Version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:</a:t>
                      </a:r>
                      <a:r>
                        <a:rPr sz="100" kern="0" spc="3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 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UM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-</a:t>
                      </a:r>
                      <a:r>
                        <a:rPr sz="100" kern="0" spc="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GEN</a:t>
                      </a:r>
                      <a:r>
                        <a:rPr sz="100" kern="0" spc="10" dirty="0">
                          <a:solidFill>
                            <a:srgbClr val="050101">
                              <a:alpha val="100000"/>
                            </a:srgbClr>
                          </a:solidFill>
                          <a:latin typeface="HarmonyOS Sans SC Light"/>
                          <a:ea typeface="HarmonyOS Sans SC Light"/>
                          <a:cs typeface="HarmonyOS Sans SC Light"/>
                        </a:rPr>
                        <a:t>01001</a:t>
                      </a:r>
                      <a:endParaRPr sz="100" dirty="0">
                        <a:latin typeface="HarmonyOS Sans SC Light"/>
                        <a:ea typeface="HarmonyOS Sans SC Light"/>
                        <a:cs typeface="HarmonyOS Sans SC Light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2181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92" name="picture 7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346965" y="3415074"/>
            <a:ext cx="39522" cy="39522"/>
          </a:xfrm>
          <a:prstGeom prst="rect">
            <a:avLst/>
          </a:prstGeom>
        </p:spPr>
      </p:pic>
      <p:pic>
        <p:nvPicPr>
          <p:cNvPr id="794" name="picture 7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994880" y="5131372"/>
            <a:ext cx="541745" cy="780148"/>
          </a:xfrm>
          <a:prstGeom prst="rect">
            <a:avLst/>
          </a:prstGeom>
        </p:spPr>
      </p:pic>
      <p:pic>
        <p:nvPicPr>
          <p:cNvPr id="796" name="picture 7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024649" y="3989017"/>
            <a:ext cx="642853" cy="624251"/>
          </a:xfrm>
          <a:prstGeom prst="rect">
            <a:avLst/>
          </a:prstGeom>
        </p:spPr>
      </p:pic>
      <p:pic>
        <p:nvPicPr>
          <p:cNvPr id="798" name="picture 7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91534" y="5165204"/>
            <a:ext cx="695901" cy="561187"/>
          </a:xfrm>
          <a:prstGeom prst="rect">
            <a:avLst/>
          </a:prstGeom>
        </p:spPr>
      </p:pic>
      <p:pic>
        <p:nvPicPr>
          <p:cNvPr id="800" name="picture 80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205321" y="4099970"/>
            <a:ext cx="778006" cy="447912"/>
          </a:xfrm>
          <a:prstGeom prst="rect">
            <a:avLst/>
          </a:prstGeom>
        </p:spPr>
      </p:pic>
      <p:pic>
        <p:nvPicPr>
          <p:cNvPr id="802" name="picture 8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698060" y="5129505"/>
            <a:ext cx="622439" cy="540612"/>
          </a:xfrm>
          <a:prstGeom prst="rect">
            <a:avLst/>
          </a:prstGeom>
        </p:spPr>
      </p:pic>
      <p:pic>
        <p:nvPicPr>
          <p:cNvPr id="804" name="picture 80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3353868" y="4140790"/>
            <a:ext cx="823451" cy="401619"/>
          </a:xfrm>
          <a:prstGeom prst="rect">
            <a:avLst/>
          </a:prstGeom>
        </p:spPr>
      </p:pic>
      <p:pic>
        <p:nvPicPr>
          <p:cNvPr id="806" name="picture 80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940313" y="5164910"/>
            <a:ext cx="603108" cy="506237"/>
          </a:xfrm>
          <a:prstGeom prst="rect">
            <a:avLst/>
          </a:prstGeom>
        </p:spPr>
      </p:pic>
      <p:pic>
        <p:nvPicPr>
          <p:cNvPr id="808" name="picture 80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831046" y="5224822"/>
            <a:ext cx="420787" cy="594352"/>
          </a:xfrm>
          <a:prstGeom prst="rect">
            <a:avLst/>
          </a:prstGeom>
        </p:spPr>
      </p:pic>
      <p:pic>
        <p:nvPicPr>
          <p:cNvPr id="810" name="picture 8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4828871" y="2833356"/>
            <a:ext cx="312355" cy="797473"/>
          </a:xfrm>
          <a:prstGeom prst="rect">
            <a:avLst/>
          </a:prstGeom>
        </p:spPr>
      </p:pic>
      <p:pic>
        <p:nvPicPr>
          <p:cNvPr id="812" name="picture 81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6070227" y="2826432"/>
            <a:ext cx="295715" cy="811316"/>
          </a:xfrm>
          <a:prstGeom prst="rect">
            <a:avLst/>
          </a:prstGeom>
        </p:spPr>
      </p:pic>
      <p:pic>
        <p:nvPicPr>
          <p:cNvPr id="814" name="picture 8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054763" y="3975760"/>
            <a:ext cx="288606" cy="762216"/>
          </a:xfrm>
          <a:prstGeom prst="rect">
            <a:avLst/>
          </a:prstGeom>
        </p:spPr>
      </p:pic>
      <p:pic>
        <p:nvPicPr>
          <p:cNvPr id="816" name="picture 8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3883158" y="6428380"/>
            <a:ext cx="319530" cy="668806"/>
          </a:xfrm>
          <a:prstGeom prst="rect">
            <a:avLst/>
          </a:prstGeom>
        </p:spPr>
      </p:pic>
      <p:pic>
        <p:nvPicPr>
          <p:cNvPr id="818" name="picture 8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5391461" y="6445043"/>
            <a:ext cx="312459" cy="663170"/>
          </a:xfrm>
          <a:prstGeom prst="rect">
            <a:avLst/>
          </a:prstGeom>
        </p:spPr>
      </p:pic>
      <p:pic>
        <p:nvPicPr>
          <p:cNvPr id="820" name="picture 8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0" y="755238"/>
            <a:ext cx="7560005" cy="16840"/>
          </a:xfrm>
          <a:prstGeom prst="rect">
            <a:avLst/>
          </a:prstGeom>
        </p:spPr>
      </p:pic>
      <p:pic>
        <p:nvPicPr>
          <p:cNvPr id="822" name="picture 82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5811917" y="6518067"/>
            <a:ext cx="224470" cy="521317"/>
          </a:xfrm>
          <a:prstGeom prst="rect">
            <a:avLst/>
          </a:prstGeom>
        </p:spPr>
      </p:pic>
      <p:pic>
        <p:nvPicPr>
          <p:cNvPr id="824" name="picture 8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4316082" y="6518067"/>
            <a:ext cx="224459" cy="521314"/>
          </a:xfrm>
          <a:prstGeom prst="rect">
            <a:avLst/>
          </a:prstGeom>
        </p:spPr>
      </p:pic>
      <p:pic>
        <p:nvPicPr>
          <p:cNvPr id="826" name="picture 82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2823006" y="5400104"/>
            <a:ext cx="680797" cy="162812"/>
          </a:xfrm>
          <a:prstGeom prst="rect">
            <a:avLst/>
          </a:prstGeom>
        </p:spPr>
      </p:pic>
      <p:pic>
        <p:nvPicPr>
          <p:cNvPr id="828" name="picture 8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6385576" y="6605913"/>
            <a:ext cx="319786" cy="292324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4873173" y="6614197"/>
            <a:ext cx="319780" cy="292322"/>
          </a:xfrm>
          <a:prstGeom prst="rect">
            <a:avLst/>
          </a:prstGeom>
        </p:spPr>
      </p:pic>
      <p:pic>
        <p:nvPicPr>
          <p:cNvPr id="832" name="picture 83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4604652" y="6592540"/>
            <a:ext cx="207687" cy="358733"/>
          </a:xfrm>
          <a:prstGeom prst="rect">
            <a:avLst/>
          </a:prstGeom>
        </p:spPr>
      </p:pic>
      <p:pic>
        <p:nvPicPr>
          <p:cNvPr id="834" name="picture 83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6105461" y="6592540"/>
            <a:ext cx="207687" cy="358733"/>
          </a:xfrm>
          <a:prstGeom prst="rect">
            <a:avLst/>
          </a:prstGeom>
        </p:spPr>
      </p:pic>
      <p:pic>
        <p:nvPicPr>
          <p:cNvPr id="836" name="picture 8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2558142" y="3030287"/>
            <a:ext cx="258077" cy="267107"/>
          </a:xfrm>
          <a:prstGeom prst="rect">
            <a:avLst/>
          </a:prstGeom>
        </p:spPr>
      </p:pic>
      <p:sp>
        <p:nvSpPr>
          <p:cNvPr id="838" name="textbox 838"/>
          <p:cNvSpPr/>
          <p:nvPr/>
        </p:nvSpPr>
        <p:spPr>
          <a:xfrm>
            <a:off x="4831826" y="5748036"/>
            <a:ext cx="345440" cy="125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737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2000"/>
              </a:lnSpc>
              <a:tabLst/>
            </a:pPr>
            <a:r>
              <a:rPr sz="800" kern="0" spc="-20" dirty="0">
                <a:solidFill>
                  <a:srgbClr val="050101">
                    <a:alpha val="100000"/>
                  </a:srgbClr>
                </a:solidFill>
                <a:latin typeface="HarmonyOS Sans SC Light"/>
                <a:ea typeface="HarmonyOS Sans SC Light"/>
                <a:cs typeface="HarmonyOS Sans SC Light"/>
              </a:rPr>
              <a:t>Battery</a:t>
            </a:r>
            <a:endParaRPr sz="800" dirty="0">
              <a:latin typeface="HarmonyOS Sans SC Light"/>
              <a:ea typeface="HarmonyOS Sans SC Light"/>
              <a:cs typeface="HarmonyOS Sans SC Light"/>
            </a:endParaRPr>
          </a:p>
        </p:txBody>
      </p:sp>
      <p:sp>
        <p:nvSpPr>
          <p:cNvPr id="840" name="textbox 840"/>
          <p:cNvSpPr/>
          <p:nvPr/>
        </p:nvSpPr>
        <p:spPr>
          <a:xfrm>
            <a:off x="6956503" y="10375121"/>
            <a:ext cx="90805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233"/>
              </a:lnSpc>
              <a:tabLst/>
            </a:pPr>
            <a:endParaRPr sz="100" dirty="0">
              <a:latin typeface="Arial"/>
              <a:ea typeface="Arial"/>
              <a:cs typeface="Arial"/>
            </a:endParaRPr>
          </a:p>
          <a:p>
            <a:pPr marL="12700" algn="l" rtl="0" eaLnBrk="0">
              <a:lnSpc>
                <a:spcPct val="81000"/>
              </a:lnSpc>
              <a:tabLst/>
            </a:pPr>
            <a:r>
              <a:rPr sz="1000" kern="0" spc="-10" dirty="0">
                <a:solidFill>
                  <a:srgbClr val="050101">
                    <a:alpha val="100000"/>
                  </a:srgbClr>
                </a:solidFill>
                <a:latin typeface="HarmonyOS Sans SC Medium"/>
                <a:ea typeface="HarmonyOS Sans SC Medium"/>
                <a:cs typeface="HarmonyOS Sans SC Medium"/>
              </a:rPr>
              <a:t>5</a:t>
            </a:r>
            <a:endParaRPr sz="1000" dirty="0">
              <a:latin typeface="HarmonyOS Sans SC Medium"/>
              <a:ea typeface="HarmonyOS Sans SC Medium"/>
              <a:cs typeface="HarmonyOS Sans S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Application>Adobe Illustrator 25.4 (Windows)</ap:Applicat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A4版面-GEN 3-6K说明书 2025.7.16</dc:title>
  <dcterms:created xsi:type="dcterms:W3CDTF">2025-07-16T11:17:20Z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2025-07-31T17:01:09</vt:filetime>
  </property>
</Properties>
</file>